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9.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0.xml" ContentType="application/vnd.openxmlformats-officedocument.presentationml.notesSlide+xml"/>
  <Override PartName="/ppt/tags/tag6.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Lst>
  <p:notesMasterIdLst>
    <p:notesMasterId r:id="rId43"/>
  </p:notesMasterIdLst>
  <p:sldIdLst>
    <p:sldId id="258" r:id="rId2"/>
    <p:sldId id="341" r:id="rId3"/>
    <p:sldId id="261" r:id="rId4"/>
    <p:sldId id="259" r:id="rId5"/>
    <p:sldId id="320" r:id="rId6"/>
    <p:sldId id="343" r:id="rId7"/>
    <p:sldId id="344" r:id="rId8"/>
    <p:sldId id="353" r:id="rId9"/>
    <p:sldId id="354" r:id="rId10"/>
    <p:sldId id="350" r:id="rId11"/>
    <p:sldId id="349" r:id="rId12"/>
    <p:sldId id="345" r:id="rId13"/>
    <p:sldId id="347" r:id="rId14"/>
    <p:sldId id="351" r:id="rId15"/>
    <p:sldId id="368" r:id="rId16"/>
    <p:sldId id="378" r:id="rId17"/>
    <p:sldId id="356" r:id="rId18"/>
    <p:sldId id="377" r:id="rId19"/>
    <p:sldId id="357" r:id="rId20"/>
    <p:sldId id="358" r:id="rId21"/>
    <p:sldId id="388" r:id="rId22"/>
    <p:sldId id="365" r:id="rId23"/>
    <p:sldId id="362" r:id="rId24"/>
    <p:sldId id="366" r:id="rId25"/>
    <p:sldId id="367" r:id="rId26"/>
    <p:sldId id="369" r:id="rId27"/>
    <p:sldId id="376" r:id="rId28"/>
    <p:sldId id="386" r:id="rId29"/>
    <p:sldId id="346" r:id="rId30"/>
    <p:sldId id="384" r:id="rId31"/>
    <p:sldId id="381" r:id="rId32"/>
    <p:sldId id="360" r:id="rId33"/>
    <p:sldId id="371" r:id="rId34"/>
    <p:sldId id="373" r:id="rId35"/>
    <p:sldId id="382" r:id="rId36"/>
    <p:sldId id="363" r:id="rId37"/>
    <p:sldId id="374" r:id="rId38"/>
    <p:sldId id="375" r:id="rId39"/>
    <p:sldId id="385" r:id="rId40"/>
    <p:sldId id="387" r:id="rId41"/>
    <p:sldId id="38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4489C8"/>
    <a:srgbClr val="488CC9"/>
    <a:srgbClr val="4E90CB"/>
    <a:srgbClr val="5091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398051-69D8-48F3-84AB-5287AEDE1ADB}" v="123" dt="2022-06-27T08:42:17.832"/>
    <p1510:client id="{A7646933-F8E6-456E-8FD2-2B975E3D0054}" v="64" dt="2022-06-27T07:46:26.908"/>
  </p1510:revLst>
</p1510:revInfo>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p:cViewPr varScale="1">
        <p:scale>
          <a:sx n="103" d="100"/>
          <a:sy n="103" d="100"/>
        </p:scale>
        <p:origin x="894" y="15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m Duong" userId="53516223ef367a18" providerId="LiveId" clId="{6A398051-69D8-48F3-84AB-5287AEDE1ADB}"/>
    <pc:docChg chg="undo custSel modSld modMainMaster">
      <pc:chgData name="Pham Duong" userId="53516223ef367a18" providerId="LiveId" clId="{6A398051-69D8-48F3-84AB-5287AEDE1ADB}" dt="2022-06-27T08:42:17.832" v="335"/>
      <pc:docMkLst>
        <pc:docMk/>
      </pc:docMkLst>
      <pc:sldChg chg="modSp mod">
        <pc:chgData name="Pham Duong" userId="53516223ef367a18" providerId="LiveId" clId="{6A398051-69D8-48F3-84AB-5287AEDE1ADB}" dt="2022-06-27T07:48:30.722" v="1" actId="208"/>
        <pc:sldMkLst>
          <pc:docMk/>
          <pc:sldMk cId="2462779227" sldId="320"/>
        </pc:sldMkLst>
        <pc:spChg chg="mod">
          <ac:chgData name="Pham Duong" userId="53516223ef367a18" providerId="LiveId" clId="{6A398051-69D8-48F3-84AB-5287AEDE1ADB}" dt="2022-06-27T07:48:30.722" v="1" actId="208"/>
          <ac:spMkLst>
            <pc:docMk/>
            <pc:sldMk cId="2462779227" sldId="320"/>
            <ac:spMk id="36" creationId="{BC38AB86-5A42-F29E-12F2-C60C7DF6C8CE}"/>
          </ac:spMkLst>
        </pc:spChg>
        <pc:spChg chg="mod">
          <ac:chgData name="Pham Duong" userId="53516223ef367a18" providerId="LiveId" clId="{6A398051-69D8-48F3-84AB-5287AEDE1ADB}" dt="2022-06-27T07:48:30.722" v="1" actId="208"/>
          <ac:spMkLst>
            <pc:docMk/>
            <pc:sldMk cId="2462779227" sldId="320"/>
            <ac:spMk id="37" creationId="{FC4C06BF-57A4-016F-351F-6E1435CCCE62}"/>
          </ac:spMkLst>
        </pc:spChg>
        <pc:spChg chg="mod">
          <ac:chgData name="Pham Duong" userId="53516223ef367a18" providerId="LiveId" clId="{6A398051-69D8-48F3-84AB-5287AEDE1ADB}" dt="2022-06-27T07:48:30.722" v="1" actId="208"/>
          <ac:spMkLst>
            <pc:docMk/>
            <pc:sldMk cId="2462779227" sldId="320"/>
            <ac:spMk id="38" creationId="{DDB30274-8530-B5B2-96A4-7D11843082C3}"/>
          </ac:spMkLst>
        </pc:spChg>
      </pc:sldChg>
      <pc:sldChg chg="modSp mod">
        <pc:chgData name="Pham Duong" userId="53516223ef367a18" providerId="LiveId" clId="{6A398051-69D8-48F3-84AB-5287AEDE1ADB}" dt="2022-06-27T07:51:47.453" v="75" actId="207"/>
        <pc:sldMkLst>
          <pc:docMk/>
          <pc:sldMk cId="311266795" sldId="343"/>
        </pc:sldMkLst>
        <pc:spChg chg="mod">
          <ac:chgData name="Pham Duong" userId="53516223ef367a18" providerId="LiveId" clId="{6A398051-69D8-48F3-84AB-5287AEDE1ADB}" dt="2022-06-27T07:51:47.453" v="75" actId="207"/>
          <ac:spMkLst>
            <pc:docMk/>
            <pc:sldMk cId="311266795" sldId="343"/>
            <ac:spMk id="11" creationId="{F6E5527E-26F8-DA72-0FD6-F9D19FF2C7D9}"/>
          </ac:spMkLst>
        </pc:spChg>
        <pc:spChg chg="mod">
          <ac:chgData name="Pham Duong" userId="53516223ef367a18" providerId="LiveId" clId="{6A398051-69D8-48F3-84AB-5287AEDE1ADB}" dt="2022-06-27T07:51:47.453" v="75" actId="207"/>
          <ac:spMkLst>
            <pc:docMk/>
            <pc:sldMk cId="311266795" sldId="343"/>
            <ac:spMk id="13" creationId="{3F7733BD-0B62-E48A-8926-9D9BC735EF94}"/>
          </ac:spMkLst>
        </pc:spChg>
        <pc:spChg chg="mod">
          <ac:chgData name="Pham Duong" userId="53516223ef367a18" providerId="LiveId" clId="{6A398051-69D8-48F3-84AB-5287AEDE1ADB}" dt="2022-06-27T07:51:28.005" v="30" actId="1076"/>
          <ac:spMkLst>
            <pc:docMk/>
            <pc:sldMk cId="311266795" sldId="343"/>
            <ac:spMk id="25" creationId="{4F68DAD8-D2A4-87A2-219C-1E11E07B3A34}"/>
          </ac:spMkLst>
        </pc:spChg>
      </pc:sldChg>
      <pc:sldChg chg="modSp">
        <pc:chgData name="Pham Duong" userId="53516223ef367a18" providerId="LiveId" clId="{6A398051-69D8-48F3-84AB-5287AEDE1ADB}" dt="2022-06-27T07:53:49.848" v="103" actId="207"/>
        <pc:sldMkLst>
          <pc:docMk/>
          <pc:sldMk cId="4176128182" sldId="344"/>
        </pc:sldMkLst>
        <pc:spChg chg="mod">
          <ac:chgData name="Pham Duong" userId="53516223ef367a18" providerId="LiveId" clId="{6A398051-69D8-48F3-84AB-5287AEDE1ADB}" dt="2022-06-27T07:53:49.848" v="103" actId="207"/>
          <ac:spMkLst>
            <pc:docMk/>
            <pc:sldMk cId="4176128182" sldId="344"/>
            <ac:spMk id="12" creationId="{F7BA4EC8-6E07-4FD9-40D9-2FBD4176A21A}"/>
          </ac:spMkLst>
        </pc:spChg>
        <pc:picChg chg="mod">
          <ac:chgData name="Pham Duong" userId="53516223ef367a18" providerId="LiveId" clId="{6A398051-69D8-48F3-84AB-5287AEDE1ADB}" dt="2022-06-27T07:53:49.848" v="103" actId="207"/>
          <ac:picMkLst>
            <pc:docMk/>
            <pc:sldMk cId="4176128182" sldId="344"/>
            <ac:picMk id="11" creationId="{80DF79E1-8CAB-041C-ED5E-F172A0F9FD37}"/>
          </ac:picMkLst>
        </pc:picChg>
      </pc:sldChg>
      <pc:sldChg chg="modSp mod">
        <pc:chgData name="Pham Duong" userId="53516223ef367a18" providerId="LiveId" clId="{6A398051-69D8-48F3-84AB-5287AEDE1ADB}" dt="2022-06-27T08:04:01.118" v="215" actId="20577"/>
        <pc:sldMkLst>
          <pc:docMk/>
          <pc:sldMk cId="574452622" sldId="350"/>
        </pc:sldMkLst>
        <pc:spChg chg="mod">
          <ac:chgData name="Pham Duong" userId="53516223ef367a18" providerId="LiveId" clId="{6A398051-69D8-48F3-84AB-5287AEDE1ADB}" dt="2022-06-27T08:04:01.118" v="215" actId="20577"/>
          <ac:spMkLst>
            <pc:docMk/>
            <pc:sldMk cId="574452622" sldId="350"/>
            <ac:spMk id="5" creationId="{7F6B60B7-8BB6-A997-67AA-9A63F723B349}"/>
          </ac:spMkLst>
        </pc:spChg>
      </pc:sldChg>
      <pc:sldChg chg="modSp mod">
        <pc:chgData name="Pham Duong" userId="53516223ef367a18" providerId="LiveId" clId="{6A398051-69D8-48F3-84AB-5287AEDE1ADB}" dt="2022-06-27T07:58:17.651" v="179" actId="208"/>
        <pc:sldMkLst>
          <pc:docMk/>
          <pc:sldMk cId="3987566045" sldId="353"/>
        </pc:sldMkLst>
        <pc:spChg chg="mod">
          <ac:chgData name="Pham Duong" userId="53516223ef367a18" providerId="LiveId" clId="{6A398051-69D8-48F3-84AB-5287AEDE1ADB}" dt="2022-06-27T07:58:17.383" v="178" actId="207"/>
          <ac:spMkLst>
            <pc:docMk/>
            <pc:sldMk cId="3987566045" sldId="353"/>
            <ac:spMk id="32" creationId="{70523C40-974F-685C-B932-D50C1A8301B3}"/>
          </ac:spMkLst>
        </pc:spChg>
        <pc:cxnChg chg="mod">
          <ac:chgData name="Pham Duong" userId="53516223ef367a18" providerId="LiveId" clId="{6A398051-69D8-48F3-84AB-5287AEDE1ADB}" dt="2022-06-27T07:58:17.651" v="179" actId="208"/>
          <ac:cxnSpMkLst>
            <pc:docMk/>
            <pc:sldMk cId="3987566045" sldId="353"/>
            <ac:cxnSpMk id="21" creationId="{102480C0-CEC9-3698-F151-97178330E1FA}"/>
          </ac:cxnSpMkLst>
        </pc:cxnChg>
        <pc:cxnChg chg="mod">
          <ac:chgData name="Pham Duong" userId="53516223ef367a18" providerId="LiveId" clId="{6A398051-69D8-48F3-84AB-5287AEDE1ADB}" dt="2022-06-27T07:58:17.651" v="179" actId="208"/>
          <ac:cxnSpMkLst>
            <pc:docMk/>
            <pc:sldMk cId="3987566045" sldId="353"/>
            <ac:cxnSpMk id="24" creationId="{0348C091-5F00-4CD1-7E6D-943DFB4E5AA4}"/>
          </ac:cxnSpMkLst>
        </pc:cxnChg>
        <pc:cxnChg chg="mod">
          <ac:chgData name="Pham Duong" userId="53516223ef367a18" providerId="LiveId" clId="{6A398051-69D8-48F3-84AB-5287AEDE1ADB}" dt="2022-06-27T07:58:17.651" v="179" actId="208"/>
          <ac:cxnSpMkLst>
            <pc:docMk/>
            <pc:sldMk cId="3987566045" sldId="353"/>
            <ac:cxnSpMk id="25" creationId="{598AA48E-BAE2-8DB6-59B1-893DD1F5666F}"/>
          </ac:cxnSpMkLst>
        </pc:cxnChg>
        <pc:cxnChg chg="mod">
          <ac:chgData name="Pham Duong" userId="53516223ef367a18" providerId="LiveId" clId="{6A398051-69D8-48F3-84AB-5287AEDE1ADB}" dt="2022-06-27T07:58:17.651" v="179" actId="208"/>
          <ac:cxnSpMkLst>
            <pc:docMk/>
            <pc:sldMk cId="3987566045" sldId="353"/>
            <ac:cxnSpMk id="28" creationId="{F74ADA2E-6412-DAF5-BC7A-1EA0E8BF9573}"/>
          </ac:cxnSpMkLst>
        </pc:cxnChg>
        <pc:cxnChg chg="mod">
          <ac:chgData name="Pham Duong" userId="53516223ef367a18" providerId="LiveId" clId="{6A398051-69D8-48F3-84AB-5287AEDE1ADB}" dt="2022-06-27T07:58:17.651" v="179" actId="208"/>
          <ac:cxnSpMkLst>
            <pc:docMk/>
            <pc:sldMk cId="3987566045" sldId="353"/>
            <ac:cxnSpMk id="29" creationId="{CF68D808-781D-5DED-5E58-5DE1CD0B37F1}"/>
          </ac:cxnSpMkLst>
        </pc:cxnChg>
      </pc:sldChg>
      <pc:sldChg chg="modSp mod">
        <pc:chgData name="Pham Duong" userId="53516223ef367a18" providerId="LiveId" clId="{6A398051-69D8-48F3-84AB-5287AEDE1ADB}" dt="2022-06-27T08:35:52.296" v="243" actId="2711"/>
        <pc:sldMkLst>
          <pc:docMk/>
          <pc:sldMk cId="3209669954" sldId="357"/>
        </pc:sldMkLst>
        <pc:spChg chg="mod">
          <ac:chgData name="Pham Duong" userId="53516223ef367a18" providerId="LiveId" clId="{6A398051-69D8-48F3-84AB-5287AEDE1ADB}" dt="2022-06-27T08:35:52.296" v="243" actId="2711"/>
          <ac:spMkLst>
            <pc:docMk/>
            <pc:sldMk cId="3209669954" sldId="357"/>
            <ac:spMk id="3" creationId="{6D3FF9EB-8198-0BBA-49B9-948EFEDB6FC0}"/>
          </ac:spMkLst>
        </pc:spChg>
      </pc:sldChg>
      <pc:sldChg chg="modSp mod">
        <pc:chgData name="Pham Duong" userId="53516223ef367a18" providerId="LiveId" clId="{6A398051-69D8-48F3-84AB-5287AEDE1ADB}" dt="2022-06-27T08:35:59.292" v="244" actId="2711"/>
        <pc:sldMkLst>
          <pc:docMk/>
          <pc:sldMk cId="3870533390" sldId="358"/>
        </pc:sldMkLst>
        <pc:spChg chg="mod">
          <ac:chgData name="Pham Duong" userId="53516223ef367a18" providerId="LiveId" clId="{6A398051-69D8-48F3-84AB-5287AEDE1ADB}" dt="2022-06-27T08:35:59.292" v="244" actId="2711"/>
          <ac:spMkLst>
            <pc:docMk/>
            <pc:sldMk cId="3870533390" sldId="358"/>
            <ac:spMk id="3" creationId="{6D3FF9EB-8198-0BBA-49B9-948EFEDB6FC0}"/>
          </ac:spMkLst>
        </pc:spChg>
      </pc:sldChg>
      <pc:sldChg chg="modSp mod">
        <pc:chgData name="Pham Duong" userId="53516223ef367a18" providerId="LiveId" clId="{6A398051-69D8-48F3-84AB-5287AEDE1ADB}" dt="2022-06-27T08:42:17.410" v="308" actId="20577"/>
        <pc:sldMkLst>
          <pc:docMk/>
          <pc:sldMk cId="3290529545" sldId="386"/>
        </pc:sldMkLst>
        <pc:spChg chg="mod">
          <ac:chgData name="Pham Duong" userId="53516223ef367a18" providerId="LiveId" clId="{6A398051-69D8-48F3-84AB-5287AEDE1ADB}" dt="2022-06-27T08:42:17.410" v="308" actId="20577"/>
          <ac:spMkLst>
            <pc:docMk/>
            <pc:sldMk cId="3290529545" sldId="386"/>
            <ac:spMk id="5" creationId="{7F6B60B7-8BB6-A997-67AA-9A63F723B349}"/>
          </ac:spMkLst>
        </pc:spChg>
      </pc:sldChg>
      <pc:sldMasterChg chg="addSp delSp modSp mod">
        <pc:chgData name="Pham Duong" userId="53516223ef367a18" providerId="LiveId" clId="{6A398051-69D8-48F3-84AB-5287AEDE1ADB}" dt="2022-06-27T08:42:17.832" v="335"/>
        <pc:sldMasterMkLst>
          <pc:docMk/>
          <pc:sldMasterMk cId="1386547260" sldId="2147483688"/>
        </pc:sldMasterMkLst>
        <pc:spChg chg="add del mod ord modVis">
          <ac:chgData name="Pham Duong" userId="53516223ef367a18" providerId="LiveId" clId="{6A398051-69D8-48F3-84AB-5287AEDE1ADB}" dt="2022-06-27T07:51:55.898" v="79"/>
          <ac:spMkLst>
            <pc:docMk/>
            <pc:sldMasterMk cId="1386547260" sldId="2147483688"/>
            <ac:spMk id="2" creationId="{87BE4E06-A7F8-4DAA-A826-48852FF83452}"/>
          </ac:spMkLst>
        </pc:spChg>
        <pc:spChg chg="add del mod ord">
          <ac:chgData name="Pham Duong" userId="53516223ef367a18" providerId="LiveId" clId="{6A398051-69D8-48F3-84AB-5287AEDE1ADB}" dt="2022-06-27T07:51:47.103" v="74"/>
          <ac:spMkLst>
            <pc:docMk/>
            <pc:sldMasterMk cId="1386547260" sldId="2147483688"/>
            <ac:spMk id="3" creationId="{2E138EBA-5CD1-CE14-DB6F-529B80A44B50}"/>
          </ac:spMkLst>
        </pc:spChg>
        <pc:spChg chg="add del mod ord modVis">
          <ac:chgData name="Pham Duong" userId="53516223ef367a18" providerId="LiveId" clId="{6A398051-69D8-48F3-84AB-5287AEDE1ADB}" dt="2022-06-27T07:53:59.107" v="107"/>
          <ac:spMkLst>
            <pc:docMk/>
            <pc:sldMasterMk cId="1386547260" sldId="2147483688"/>
            <ac:spMk id="4" creationId="{F81C0774-0058-8EA9-35EF-5BB8F2B4AEDC}"/>
          </ac:spMkLst>
        </pc:spChg>
        <pc:spChg chg="add del mod ord modVis">
          <ac:chgData name="Pham Duong" userId="53516223ef367a18" providerId="LiveId" clId="{6A398051-69D8-48F3-84AB-5287AEDE1ADB}" dt="2022-06-27T07:58:25.940" v="183"/>
          <ac:spMkLst>
            <pc:docMk/>
            <pc:sldMasterMk cId="1386547260" sldId="2147483688"/>
            <ac:spMk id="5" creationId="{4A45436E-0588-8CE8-BEF4-4C4372E05A9C}"/>
          </ac:spMkLst>
        </pc:spChg>
        <pc:spChg chg="mod modVis">
          <ac:chgData name="Pham Duong" userId="53516223ef367a18" providerId="LiveId" clId="{6A398051-69D8-48F3-84AB-5287AEDE1ADB}" dt="2022-06-27T08:42:17.821" v="314"/>
          <ac:spMkLst>
            <pc:docMk/>
            <pc:sldMasterMk cId="1386547260" sldId="2147483688"/>
            <ac:spMk id="7" creationId="{00000000-0000-0000-0000-000000000000}"/>
          </ac:spMkLst>
        </pc:spChg>
        <pc:spChg chg="mod modVis">
          <ac:chgData name="Pham Duong" userId="53516223ef367a18" providerId="LiveId" clId="{6A398051-69D8-48F3-84AB-5287AEDE1ADB}" dt="2022-06-27T08:42:17.821" v="316"/>
          <ac:spMkLst>
            <pc:docMk/>
            <pc:sldMasterMk cId="1386547260" sldId="2147483688"/>
            <ac:spMk id="8" creationId="{00000000-0000-0000-0000-000000000000}"/>
          </ac:spMkLst>
        </pc:spChg>
        <pc:spChg chg="mod modVis">
          <ac:chgData name="Pham Duong" userId="53516223ef367a18" providerId="LiveId" clId="{6A398051-69D8-48F3-84AB-5287AEDE1ADB}" dt="2022-06-27T08:42:17.822" v="318"/>
          <ac:spMkLst>
            <pc:docMk/>
            <pc:sldMasterMk cId="1386547260" sldId="2147483688"/>
            <ac:spMk id="9" creationId="{00000000-0000-0000-0000-000000000000}"/>
          </ac:spMkLst>
        </pc:spChg>
        <pc:spChg chg="mod modVis">
          <ac:chgData name="Pham Duong" userId="53516223ef367a18" providerId="LiveId" clId="{6A398051-69D8-48F3-84AB-5287AEDE1ADB}" dt="2022-06-27T08:42:17.823" v="320"/>
          <ac:spMkLst>
            <pc:docMk/>
            <pc:sldMasterMk cId="1386547260" sldId="2147483688"/>
            <ac:spMk id="10" creationId="{00000000-0000-0000-0000-000000000000}"/>
          </ac:spMkLst>
        </pc:spChg>
        <pc:spChg chg="del mod modVis">
          <ac:chgData name="Pham Duong" userId="53516223ef367a18" providerId="LiveId" clId="{6A398051-69D8-48F3-84AB-5287AEDE1ADB}" dt="2022-06-27T07:48:37.397" v="5"/>
          <ac:spMkLst>
            <pc:docMk/>
            <pc:sldMasterMk cId="1386547260" sldId="2147483688"/>
            <ac:spMk id="11" creationId="{8A8508C3-836E-1919-CF66-82F82721B993}"/>
          </ac:spMkLst>
        </pc:spChg>
        <pc:spChg chg="add del mod ord">
          <ac:chgData name="Pham Duong" userId="53516223ef367a18" providerId="LiveId" clId="{6A398051-69D8-48F3-84AB-5287AEDE1ADB}" dt="2022-06-27T07:58:16.778" v="176"/>
          <ac:spMkLst>
            <pc:docMk/>
            <pc:sldMasterMk cId="1386547260" sldId="2147483688"/>
            <ac:spMk id="12" creationId="{3EDB5ABB-AE35-DA49-BBBF-C9B6F1C52830}"/>
          </ac:spMkLst>
        </pc:spChg>
        <pc:spChg chg="add del mod ord modVis">
          <ac:chgData name="Pham Duong" userId="53516223ef367a18" providerId="LiveId" clId="{6A398051-69D8-48F3-84AB-5287AEDE1ADB}" dt="2022-06-27T08:04:06.978" v="219"/>
          <ac:spMkLst>
            <pc:docMk/>
            <pc:sldMasterMk cId="1386547260" sldId="2147483688"/>
            <ac:spMk id="13" creationId="{54CA2337-7FD7-9F72-948A-ED45CB841FA2}"/>
          </ac:spMkLst>
        </pc:spChg>
        <pc:spChg chg="add del mod ord modVis">
          <ac:chgData name="Pham Duong" userId="53516223ef367a18" providerId="LiveId" clId="{6A398051-69D8-48F3-84AB-5287AEDE1ADB}" dt="2022-06-27T08:36:01.070" v="248"/>
          <ac:spMkLst>
            <pc:docMk/>
            <pc:sldMasterMk cId="1386547260" sldId="2147483688"/>
            <ac:spMk id="14" creationId="{94359387-2BFF-5FD0-AF50-CAE3C9894C42}"/>
          </ac:spMkLst>
        </pc:spChg>
        <pc:spChg chg="add del mod ord modVis">
          <ac:chgData name="Pham Duong" userId="53516223ef367a18" providerId="LiveId" clId="{6A398051-69D8-48F3-84AB-5287AEDE1ADB}" dt="2022-06-27T08:42:15.344" v="282"/>
          <ac:spMkLst>
            <pc:docMk/>
            <pc:sldMasterMk cId="1386547260" sldId="2147483688"/>
            <ac:spMk id="15" creationId="{57D3BD9C-0745-7867-3794-34C41FF504B7}"/>
          </ac:spMkLst>
        </pc:spChg>
        <pc:spChg chg="add del mod ord modVis">
          <ac:chgData name="Pham Duong" userId="53516223ef367a18" providerId="LiveId" clId="{6A398051-69D8-48F3-84AB-5287AEDE1ADB}" dt="2022-06-27T08:42:17.820" v="312"/>
          <ac:spMkLst>
            <pc:docMk/>
            <pc:sldMasterMk cId="1386547260" sldId="2147483688"/>
            <ac:spMk id="16" creationId="{7416F204-1953-D7A8-767A-8D52321FA0C5}"/>
          </ac:spMkLst>
        </pc:spChg>
        <pc:spChg chg="add mod ord">
          <ac:chgData name="Pham Duong" userId="53516223ef367a18" providerId="LiveId" clId="{6A398051-69D8-48F3-84AB-5287AEDE1ADB}" dt="2022-06-27T08:42:17.832" v="335"/>
          <ac:spMkLst>
            <pc:docMk/>
            <pc:sldMasterMk cId="1386547260" sldId="2147483688"/>
            <ac:spMk id="17" creationId="{EF83C39E-9C5C-CADB-FFB7-85A057B4C932}"/>
          </ac:spMkLst>
        </pc:spChg>
      </pc:sldMasterChg>
    </pc:docChg>
  </pc:docChgLst>
  <pc:docChgLst>
    <pc:chgData name="Người dùng Khách" providerId="Windows Live" clId="Web-{D9DB9B0D-5CB5-4829-AB0A-77CF929F83BC}"/>
    <pc:docChg chg="addSld delSld modSld sldOrd">
      <pc:chgData name="Người dùng Khách" userId="" providerId="Windows Live" clId="Web-{D9DB9B0D-5CB5-4829-AB0A-77CF929F83BC}" dt="2022-06-14T08:27:10.654" v="903" actId="20577"/>
      <pc:docMkLst>
        <pc:docMk/>
      </pc:docMkLst>
      <pc:sldChg chg="modSp">
        <pc:chgData name="Người dùng Khách" userId="" providerId="Windows Live" clId="Web-{D9DB9B0D-5CB5-4829-AB0A-77CF929F83BC}" dt="2022-06-14T08:14:20.340" v="806" actId="20577"/>
        <pc:sldMkLst>
          <pc:docMk/>
          <pc:sldMk cId="2526590690" sldId="361"/>
        </pc:sldMkLst>
        <pc:spChg chg="mod">
          <ac:chgData name="Người dùng Khách" userId="" providerId="Windows Live" clId="Web-{D9DB9B0D-5CB5-4829-AB0A-77CF929F83BC}" dt="2022-06-14T08:14:20.340" v="806" actId="20577"/>
          <ac:spMkLst>
            <pc:docMk/>
            <pc:sldMk cId="2526590690" sldId="361"/>
            <ac:spMk id="5" creationId="{7F6B60B7-8BB6-A997-67AA-9A63F723B349}"/>
          </ac:spMkLst>
        </pc:spChg>
      </pc:sldChg>
      <pc:sldChg chg="modSp">
        <pc:chgData name="Người dùng Khách" userId="" providerId="Windows Live" clId="Web-{D9DB9B0D-5CB5-4829-AB0A-77CF929F83BC}" dt="2022-06-14T08:24:05.353" v="889" actId="20577"/>
        <pc:sldMkLst>
          <pc:docMk/>
          <pc:sldMk cId="3203579881" sldId="362"/>
        </pc:sldMkLst>
        <pc:spChg chg="mod">
          <ac:chgData name="Người dùng Khách" userId="" providerId="Windows Live" clId="Web-{D9DB9B0D-5CB5-4829-AB0A-77CF929F83BC}" dt="2022-06-14T08:24:05.353" v="889" actId="20577"/>
          <ac:spMkLst>
            <pc:docMk/>
            <pc:sldMk cId="3203579881" sldId="362"/>
            <ac:spMk id="5" creationId="{7F6B60B7-8BB6-A997-67AA-9A63F723B349}"/>
          </ac:spMkLst>
        </pc:spChg>
      </pc:sldChg>
      <pc:sldChg chg="addSp modSp new del ord">
        <pc:chgData name="Người dùng Khách" userId="" providerId="Windows Live" clId="Web-{D9DB9B0D-5CB5-4829-AB0A-77CF929F83BC}" dt="2022-06-14T07:28:09.137" v="5"/>
        <pc:sldMkLst>
          <pc:docMk/>
          <pc:sldMk cId="1519689411" sldId="364"/>
        </pc:sldMkLst>
        <pc:spChg chg="add mod">
          <ac:chgData name="Người dùng Khách" userId="" providerId="Windows Live" clId="Web-{D9DB9B0D-5CB5-4829-AB0A-77CF929F83BC}" dt="2022-06-14T07:28:00.652" v="3"/>
          <ac:spMkLst>
            <pc:docMk/>
            <pc:sldMk cId="1519689411" sldId="364"/>
            <ac:spMk id="3" creationId="{37737988-305C-810D-7272-DF11A16B2736}"/>
          </ac:spMkLst>
        </pc:spChg>
      </pc:sldChg>
      <pc:sldChg chg="modSp add replId">
        <pc:chgData name="Người dùng Khách" userId="" providerId="Windows Live" clId="Web-{D9DB9B0D-5CB5-4829-AB0A-77CF929F83BC}" dt="2022-06-14T07:44:58.253" v="362" actId="20577"/>
        <pc:sldMkLst>
          <pc:docMk/>
          <pc:sldMk cId="3310192647" sldId="365"/>
        </pc:sldMkLst>
        <pc:spChg chg="mod">
          <ac:chgData name="Người dùng Khách" userId="" providerId="Windows Live" clId="Web-{D9DB9B0D-5CB5-4829-AB0A-77CF929F83BC}" dt="2022-06-14T07:31:20.047" v="10" actId="20577"/>
          <ac:spMkLst>
            <pc:docMk/>
            <pc:sldMk cId="3310192647" sldId="365"/>
            <ac:spMk id="3" creationId="{6D3FF9EB-8198-0BBA-49B9-948EFEDB6FC0}"/>
          </ac:spMkLst>
        </pc:spChg>
        <pc:spChg chg="mod">
          <ac:chgData name="Người dùng Khách" userId="" providerId="Windows Live" clId="Web-{D9DB9B0D-5CB5-4829-AB0A-77CF929F83BC}" dt="2022-06-14T07:44:58.253" v="362" actId="20577"/>
          <ac:spMkLst>
            <pc:docMk/>
            <pc:sldMk cId="3310192647" sldId="365"/>
            <ac:spMk id="5" creationId="{7F6B60B7-8BB6-A997-67AA-9A63F723B349}"/>
          </ac:spMkLst>
        </pc:spChg>
      </pc:sldChg>
      <pc:sldChg chg="addSp delSp modSp add replId">
        <pc:chgData name="Người dùng Khách" userId="" providerId="Windows Live" clId="Web-{D9DB9B0D-5CB5-4829-AB0A-77CF929F83BC}" dt="2022-06-14T07:59:19.632" v="763" actId="20577"/>
        <pc:sldMkLst>
          <pc:docMk/>
          <pc:sldMk cId="3783210815" sldId="366"/>
        </pc:sldMkLst>
        <pc:spChg chg="mod">
          <ac:chgData name="Người dùng Khách" userId="" providerId="Windows Live" clId="Web-{D9DB9B0D-5CB5-4829-AB0A-77CF929F83BC}" dt="2022-06-14T07:59:19.632" v="763" actId="20577"/>
          <ac:spMkLst>
            <pc:docMk/>
            <pc:sldMk cId="3783210815" sldId="366"/>
            <ac:spMk id="3" creationId="{6D3FF9EB-8198-0BBA-49B9-948EFEDB6FC0}"/>
          </ac:spMkLst>
        </pc:spChg>
        <pc:spChg chg="mod">
          <ac:chgData name="Người dùng Khách" userId="" providerId="Windows Live" clId="Web-{D9DB9B0D-5CB5-4829-AB0A-77CF929F83BC}" dt="2022-06-14T07:58:26.162" v="750" actId="20577"/>
          <ac:spMkLst>
            <pc:docMk/>
            <pc:sldMk cId="3783210815" sldId="366"/>
            <ac:spMk id="5" creationId="{7F6B60B7-8BB6-A997-67AA-9A63F723B349}"/>
          </ac:spMkLst>
        </pc:spChg>
        <pc:picChg chg="add del mod">
          <ac:chgData name="Người dùng Khách" userId="" providerId="Windows Live" clId="Web-{D9DB9B0D-5CB5-4829-AB0A-77CF929F83BC}" dt="2022-06-14T07:58:19.600" v="748"/>
          <ac:picMkLst>
            <pc:docMk/>
            <pc:sldMk cId="3783210815" sldId="366"/>
            <ac:picMk id="7" creationId="{A3F96CE1-E729-AB91-3901-B4D86FED6656}"/>
          </ac:picMkLst>
        </pc:picChg>
        <pc:picChg chg="add mod">
          <ac:chgData name="Người dùng Khách" userId="" providerId="Windows Live" clId="Web-{D9DB9B0D-5CB5-4829-AB0A-77CF929F83BC}" dt="2022-06-14T07:58:38.991" v="753" actId="1076"/>
          <ac:picMkLst>
            <pc:docMk/>
            <pc:sldMk cId="3783210815" sldId="366"/>
            <ac:picMk id="8" creationId="{65F1BB3B-A6CF-91FB-98B1-B8E364192DE6}"/>
          </ac:picMkLst>
        </pc:picChg>
      </pc:sldChg>
      <pc:sldChg chg="addSp delSp modSp add replId">
        <pc:chgData name="Người dùng Khách" userId="" providerId="Windows Live" clId="Web-{D9DB9B0D-5CB5-4829-AB0A-77CF929F83BC}" dt="2022-06-14T08:02:34.090" v="779" actId="1076"/>
        <pc:sldMkLst>
          <pc:docMk/>
          <pc:sldMk cId="242501515" sldId="367"/>
        </pc:sldMkLst>
        <pc:spChg chg="mod">
          <ac:chgData name="Người dùng Khách" userId="" providerId="Windows Live" clId="Web-{D9DB9B0D-5CB5-4829-AB0A-77CF929F83BC}" dt="2022-06-14T08:02:11.433" v="773" actId="20577"/>
          <ac:spMkLst>
            <pc:docMk/>
            <pc:sldMk cId="242501515" sldId="367"/>
            <ac:spMk id="3" creationId="{6D3FF9EB-8198-0BBA-49B9-948EFEDB6FC0}"/>
          </ac:spMkLst>
        </pc:spChg>
        <pc:spChg chg="mod">
          <ac:chgData name="Người dùng Khách" userId="" providerId="Windows Live" clId="Web-{D9DB9B0D-5CB5-4829-AB0A-77CF929F83BC}" dt="2022-06-14T08:00:02.727" v="768" actId="20577"/>
          <ac:spMkLst>
            <pc:docMk/>
            <pc:sldMk cId="242501515" sldId="367"/>
            <ac:spMk id="5" creationId="{7F6B60B7-8BB6-A997-67AA-9A63F723B349}"/>
          </ac:spMkLst>
        </pc:spChg>
        <pc:picChg chg="add del mod">
          <ac:chgData name="Người dùng Khách" userId="" providerId="Windows Live" clId="Web-{D9DB9B0D-5CB5-4829-AB0A-77CF929F83BC}" dt="2022-06-14T08:02:16.261" v="775"/>
          <ac:picMkLst>
            <pc:docMk/>
            <pc:sldMk cId="242501515" sldId="367"/>
            <ac:picMk id="7" creationId="{517F992B-A27D-41CB-3D4C-CCA5645EE452}"/>
          </ac:picMkLst>
        </pc:picChg>
        <pc:picChg chg="del">
          <ac:chgData name="Người dùng Khách" userId="" providerId="Windows Live" clId="Web-{D9DB9B0D-5CB5-4829-AB0A-77CF929F83BC}" dt="2022-06-14T07:59:32.242" v="765"/>
          <ac:picMkLst>
            <pc:docMk/>
            <pc:sldMk cId="242501515" sldId="367"/>
            <ac:picMk id="8" creationId="{65F1BB3B-A6CF-91FB-98B1-B8E364192DE6}"/>
          </ac:picMkLst>
        </pc:picChg>
        <pc:picChg chg="add del mod">
          <ac:chgData name="Người dùng Khách" userId="" providerId="Windows Live" clId="Web-{D9DB9B0D-5CB5-4829-AB0A-77CF929F83BC}" dt="2022-06-14T08:02:25.183" v="777"/>
          <ac:picMkLst>
            <pc:docMk/>
            <pc:sldMk cId="242501515" sldId="367"/>
            <ac:picMk id="9" creationId="{136B46A0-48FB-BD24-A7DB-8FF3EA5592A6}"/>
          </ac:picMkLst>
        </pc:picChg>
        <pc:picChg chg="add mod">
          <ac:chgData name="Người dùng Khách" userId="" providerId="Windows Live" clId="Web-{D9DB9B0D-5CB5-4829-AB0A-77CF929F83BC}" dt="2022-06-14T08:02:34.090" v="779" actId="1076"/>
          <ac:picMkLst>
            <pc:docMk/>
            <pc:sldMk cId="242501515" sldId="367"/>
            <ac:picMk id="10" creationId="{73B4CADA-E720-4D7A-352E-F10DDADABB85}"/>
          </ac:picMkLst>
        </pc:picChg>
      </pc:sldChg>
      <pc:sldChg chg="addSp delSp modSp add ord replId">
        <pc:chgData name="Người dùng Khách" userId="" providerId="Windows Live" clId="Web-{D9DB9B0D-5CB5-4829-AB0A-77CF929F83BC}" dt="2022-06-14T08:13:49.355" v="797" actId="20577"/>
        <pc:sldMkLst>
          <pc:docMk/>
          <pc:sldMk cId="3677060186" sldId="369"/>
        </pc:sldMkLst>
        <pc:spChg chg="mod">
          <ac:chgData name="Người dùng Khách" userId="" providerId="Windows Live" clId="Web-{D9DB9B0D-5CB5-4829-AB0A-77CF929F83BC}" dt="2022-06-14T08:13:49.355" v="797" actId="20577"/>
          <ac:spMkLst>
            <pc:docMk/>
            <pc:sldMk cId="3677060186" sldId="369"/>
            <ac:spMk id="3" creationId="{6D3FF9EB-8198-0BBA-49B9-948EFEDB6FC0}"/>
          </ac:spMkLst>
        </pc:spChg>
        <pc:spChg chg="mod">
          <ac:chgData name="Người dùng Khách" userId="" providerId="Windows Live" clId="Web-{D9DB9B0D-5CB5-4829-AB0A-77CF929F83BC}" dt="2022-06-14T08:11:27.430" v="786" actId="20577"/>
          <ac:spMkLst>
            <pc:docMk/>
            <pc:sldMk cId="3677060186" sldId="369"/>
            <ac:spMk id="5" creationId="{7F6B60B7-8BB6-A997-67AA-9A63F723B349}"/>
          </ac:spMkLst>
        </pc:spChg>
        <pc:picChg chg="add del mod">
          <ac:chgData name="Người dùng Khách" userId="" providerId="Windows Live" clId="Web-{D9DB9B0D-5CB5-4829-AB0A-77CF929F83BC}" dt="2022-06-14T08:11:28.539" v="788"/>
          <ac:picMkLst>
            <pc:docMk/>
            <pc:sldMk cId="3677060186" sldId="369"/>
            <ac:picMk id="7" creationId="{3EAF79FE-D950-CDFB-0834-D16E63113B95}"/>
          </ac:picMkLst>
        </pc:picChg>
        <pc:picChg chg="del">
          <ac:chgData name="Người dùng Khách" userId="" providerId="Windows Live" clId="Web-{D9DB9B0D-5CB5-4829-AB0A-77CF929F83BC}" dt="2022-06-14T08:10:42.569" v="781"/>
          <ac:picMkLst>
            <pc:docMk/>
            <pc:sldMk cId="3677060186" sldId="369"/>
            <ac:picMk id="8" creationId="{65F1BB3B-A6CF-91FB-98B1-B8E364192DE6}"/>
          </ac:picMkLst>
        </pc:picChg>
        <pc:picChg chg="add del mod">
          <ac:chgData name="Người dùng Khách" userId="" providerId="Windows Live" clId="Web-{D9DB9B0D-5CB5-4829-AB0A-77CF929F83BC}" dt="2022-06-14T08:11:43.821" v="790"/>
          <ac:picMkLst>
            <pc:docMk/>
            <pc:sldMk cId="3677060186" sldId="369"/>
            <ac:picMk id="9" creationId="{1A3C3A3A-A87F-AA4E-219A-BAEA9C0629BD}"/>
          </ac:picMkLst>
        </pc:picChg>
        <pc:picChg chg="add mod">
          <ac:chgData name="Người dùng Khách" userId="" providerId="Windows Live" clId="Web-{D9DB9B0D-5CB5-4829-AB0A-77CF929F83BC}" dt="2022-06-14T08:11:55.790" v="791"/>
          <ac:picMkLst>
            <pc:docMk/>
            <pc:sldMk cId="3677060186" sldId="369"/>
            <ac:picMk id="10" creationId="{D935FE53-D7BB-9125-2DCC-CAA257C5EA66}"/>
          </ac:picMkLst>
        </pc:picChg>
      </pc:sldChg>
      <pc:sldChg chg="delSp modSp add replId">
        <pc:chgData name="Người dùng Khách" userId="" providerId="Windows Live" clId="Web-{D9DB9B0D-5CB5-4829-AB0A-77CF929F83BC}" dt="2022-06-14T08:27:10.654" v="903" actId="20577"/>
        <pc:sldMkLst>
          <pc:docMk/>
          <pc:sldMk cId="994063943" sldId="370"/>
        </pc:sldMkLst>
        <pc:spChg chg="mod">
          <ac:chgData name="Người dùng Khách" userId="" providerId="Windows Live" clId="Web-{D9DB9B0D-5CB5-4829-AB0A-77CF929F83BC}" dt="2022-06-14T08:26:31.653" v="897" actId="20577"/>
          <ac:spMkLst>
            <pc:docMk/>
            <pc:sldMk cId="994063943" sldId="370"/>
            <ac:spMk id="3" creationId="{6D3FF9EB-8198-0BBA-49B9-948EFEDB6FC0}"/>
          </ac:spMkLst>
        </pc:spChg>
        <pc:spChg chg="mod">
          <ac:chgData name="Người dùng Khách" userId="" providerId="Windows Live" clId="Web-{D9DB9B0D-5CB5-4829-AB0A-77CF929F83BC}" dt="2022-06-14T08:27:10.654" v="903" actId="20577"/>
          <ac:spMkLst>
            <pc:docMk/>
            <pc:sldMk cId="994063943" sldId="370"/>
            <ac:spMk id="5" creationId="{7F6B60B7-8BB6-A997-67AA-9A63F723B349}"/>
          </ac:spMkLst>
        </pc:spChg>
        <pc:picChg chg="del">
          <ac:chgData name="Người dùng Khách" userId="" providerId="Windows Live" clId="Web-{D9DB9B0D-5CB5-4829-AB0A-77CF929F83BC}" dt="2022-06-14T08:26:38.247" v="898"/>
          <ac:picMkLst>
            <pc:docMk/>
            <pc:sldMk cId="994063943" sldId="370"/>
            <ac:picMk id="10" creationId="{D935FE53-D7BB-9125-2DCC-CAA257C5EA66}"/>
          </ac:picMkLst>
        </pc:picChg>
      </pc:sldChg>
    </pc:docChg>
  </pc:docChgLst>
  <pc:docChgLst>
    <pc:chgData name="Guest User" providerId="Windows Live" clId="Web-{B2E40F74-8FA2-43FC-8C54-8BACC51BE91D}"/>
    <pc:docChg chg="addSld modSld">
      <pc:chgData name="Guest User" userId="" providerId="Windows Live" clId="Web-{B2E40F74-8FA2-43FC-8C54-8BACC51BE91D}" dt="2022-06-12T14:00:05.812" v="4"/>
      <pc:docMkLst>
        <pc:docMk/>
      </pc:docMkLst>
      <pc:sldChg chg="addSp delSp modSp">
        <pc:chgData name="Guest User" userId="" providerId="Windows Live" clId="Web-{B2E40F74-8FA2-43FC-8C54-8BACC51BE91D}" dt="2022-06-12T14:00:05.812" v="4"/>
        <pc:sldMkLst>
          <pc:docMk/>
          <pc:sldMk cId="2817079516" sldId="256"/>
        </pc:sldMkLst>
        <pc:spChg chg="add del mod">
          <ac:chgData name="Guest User" userId="" providerId="Windows Live" clId="Web-{B2E40F74-8FA2-43FC-8C54-8BACC51BE91D}" dt="2022-06-12T14:00:05.812" v="4"/>
          <ac:spMkLst>
            <pc:docMk/>
            <pc:sldMk cId="2817079516" sldId="256"/>
            <ac:spMk id="2" creationId="{9D4E3929-F16E-2DD2-4E1F-E0B7E275F28F}"/>
          </ac:spMkLst>
        </pc:spChg>
      </pc:sldChg>
      <pc:sldChg chg="new">
        <pc:chgData name="Guest User" userId="" providerId="Windows Live" clId="Web-{B2E40F74-8FA2-43FC-8C54-8BACC51BE91D}" dt="2022-06-12T13:59:55.437" v="0"/>
        <pc:sldMkLst>
          <pc:docMk/>
          <pc:sldMk cId="4094007202" sldId="257"/>
        </pc:sldMkLst>
      </pc:sldChg>
    </pc:docChg>
  </pc:docChgLst>
  <pc:docChgLst>
    <pc:chgData name="Guest User" providerId="Windows Live" clId="Web-{F4F94F97-9542-40FE-AACF-13860347ACAB}"/>
    <pc:docChg chg="addSld modSld">
      <pc:chgData name="Guest User" userId="" providerId="Windows Live" clId="Web-{F4F94F97-9542-40FE-AACF-13860347ACAB}" dt="2022-06-13T08:45:16.983" v="38" actId="20577"/>
      <pc:docMkLst>
        <pc:docMk/>
      </pc:docMkLst>
      <pc:sldChg chg="addSp delSp modSp">
        <pc:chgData name="Guest User" userId="" providerId="Windows Live" clId="Web-{F4F94F97-9542-40FE-AACF-13860347ACAB}" dt="2022-06-13T08:45:16.983" v="38" actId="20577"/>
        <pc:sldMkLst>
          <pc:docMk/>
          <pc:sldMk cId="321284284" sldId="348"/>
        </pc:sldMkLst>
        <pc:spChg chg="mod">
          <ac:chgData name="Guest User" userId="" providerId="Windows Live" clId="Web-{F4F94F97-9542-40FE-AACF-13860347ACAB}" dt="2022-06-13T08:45:16.983" v="38" actId="20577"/>
          <ac:spMkLst>
            <pc:docMk/>
            <pc:sldMk cId="321284284" sldId="348"/>
            <ac:spMk id="3" creationId="{6D3FF9EB-8198-0BBA-49B9-948EFEDB6FC0}"/>
          </ac:spMkLst>
        </pc:spChg>
        <pc:spChg chg="add del">
          <ac:chgData name="Guest User" userId="" providerId="Windows Live" clId="Web-{F4F94F97-9542-40FE-AACF-13860347ACAB}" dt="2022-06-13T08:44:52.717" v="2"/>
          <ac:spMkLst>
            <pc:docMk/>
            <pc:sldMk cId="321284284" sldId="348"/>
            <ac:spMk id="7" creationId="{A433C75F-EBA2-7C72-347F-6365A116A76C}"/>
          </ac:spMkLst>
        </pc:spChg>
      </pc:sldChg>
      <pc:sldChg chg="add replId">
        <pc:chgData name="Guest User" userId="" providerId="Windows Live" clId="Web-{F4F94F97-9542-40FE-AACF-13860347ACAB}" dt="2022-06-13T08:44:41.014" v="0"/>
        <pc:sldMkLst>
          <pc:docMk/>
          <pc:sldMk cId="574452622" sldId="350"/>
        </pc:sldMkLst>
      </pc:sldChg>
    </pc:docChg>
  </pc:docChgLst>
  <pc:docChgLst>
    <pc:chgData name="Pham Duong" userId="53516223ef367a18" providerId="LiveId" clId="{A7AADAB3-DFD0-4C6B-BB77-AE22EB54C87C}"/>
    <pc:docChg chg="undo custSel modSld modMainMaster">
      <pc:chgData name="Pham Duong" userId="53516223ef367a18" providerId="LiveId" clId="{A7AADAB3-DFD0-4C6B-BB77-AE22EB54C87C}" dt="2022-06-17T08:29:29.217" v="524"/>
      <pc:docMkLst>
        <pc:docMk/>
      </pc:docMkLst>
      <pc:sldChg chg="modSp mod">
        <pc:chgData name="Pham Duong" userId="53516223ef367a18" providerId="LiveId" clId="{A7AADAB3-DFD0-4C6B-BB77-AE22EB54C87C}" dt="2022-06-17T08:29:24.381" v="469" actId="403"/>
        <pc:sldMkLst>
          <pc:docMk/>
          <pc:sldMk cId="3610023534" sldId="360"/>
        </pc:sldMkLst>
        <pc:graphicFrameChg chg="modGraphic">
          <ac:chgData name="Pham Duong" userId="53516223ef367a18" providerId="LiveId" clId="{A7AADAB3-DFD0-4C6B-BB77-AE22EB54C87C}" dt="2022-06-17T08:29:24.381" v="469" actId="403"/>
          <ac:graphicFrameMkLst>
            <pc:docMk/>
            <pc:sldMk cId="3610023534" sldId="360"/>
            <ac:graphicFrameMk id="11" creationId="{92A2931A-C144-EDD5-B4C9-C62B004C79BB}"/>
          </ac:graphicFrameMkLst>
        </pc:graphicFrameChg>
      </pc:sldChg>
      <pc:sldChg chg="modSp mod">
        <pc:chgData name="Pham Duong" userId="53516223ef367a18" providerId="LiveId" clId="{A7AADAB3-DFD0-4C6B-BB77-AE22EB54C87C}" dt="2022-06-17T08:29:28.686" v="497" actId="403"/>
        <pc:sldMkLst>
          <pc:docMk/>
          <pc:sldMk cId="2455755019" sldId="363"/>
        </pc:sldMkLst>
        <pc:graphicFrameChg chg="modGraphic">
          <ac:chgData name="Pham Duong" userId="53516223ef367a18" providerId="LiveId" clId="{A7AADAB3-DFD0-4C6B-BB77-AE22EB54C87C}" dt="2022-06-17T08:29:28.686" v="497" actId="403"/>
          <ac:graphicFrameMkLst>
            <pc:docMk/>
            <pc:sldMk cId="2455755019" sldId="363"/>
            <ac:graphicFrameMk id="10" creationId="{0A7F1C0A-EB2C-57E9-EE8E-83767DD90F56}"/>
          </ac:graphicFrameMkLst>
        </pc:graphicFrameChg>
      </pc:sldChg>
      <pc:sldMasterChg chg="addSp delSp modSp mod">
        <pc:chgData name="Pham Duong" userId="53516223ef367a18" providerId="LiveId" clId="{A7AADAB3-DFD0-4C6B-BB77-AE22EB54C87C}" dt="2022-06-17T08:29:29.217" v="524"/>
        <pc:sldMasterMkLst>
          <pc:docMk/>
          <pc:sldMasterMk cId="1386547260" sldId="2147483688"/>
        </pc:sldMasterMkLst>
        <pc:spChg chg="add del mod ord modVis">
          <ac:chgData name="Pham Duong" userId="53516223ef367a18" providerId="LiveId" clId="{A7AADAB3-DFD0-4C6B-BB77-AE22EB54C87C}" dt="2022-06-17T08:27:53.645" v="119"/>
          <ac:spMkLst>
            <pc:docMk/>
            <pc:sldMasterMk cId="1386547260" sldId="2147483688"/>
            <ac:spMk id="2" creationId="{A93E13EC-4513-71F8-B78D-4E3593CC7E3E}"/>
          </ac:spMkLst>
        </pc:spChg>
        <pc:spChg chg="add del mod ord">
          <ac:chgData name="Pham Duong" userId="53516223ef367a18" providerId="LiveId" clId="{A7AADAB3-DFD0-4C6B-BB77-AE22EB54C87C}" dt="2022-06-17T08:27:51.847" v="71"/>
          <ac:spMkLst>
            <pc:docMk/>
            <pc:sldMasterMk cId="1386547260" sldId="2147483688"/>
            <ac:spMk id="3" creationId="{9C256323-1A1B-1A0D-12C5-1411A4356073}"/>
          </ac:spMkLst>
        </pc:spChg>
        <pc:spChg chg="add del mod ord">
          <ac:chgData name="Pham Duong" userId="53516223ef367a18" providerId="LiveId" clId="{A7AADAB3-DFD0-4C6B-BB77-AE22EB54C87C}" dt="2022-06-17T08:27:52.802" v="114"/>
          <ac:spMkLst>
            <pc:docMk/>
            <pc:sldMasterMk cId="1386547260" sldId="2147483688"/>
            <ac:spMk id="4" creationId="{B381F41E-32D5-514F-DDD9-EF9B962791A6}"/>
          </ac:spMkLst>
        </pc:spChg>
        <pc:spChg chg="add del mod ord modVis">
          <ac:chgData name="Pham Duong" userId="53516223ef367a18" providerId="LiveId" clId="{A7AADAB3-DFD0-4C6B-BB77-AE22EB54C87C}" dt="2022-06-17T08:27:57.142" v="147"/>
          <ac:spMkLst>
            <pc:docMk/>
            <pc:sldMasterMk cId="1386547260" sldId="2147483688"/>
            <ac:spMk id="5" creationId="{E2794ECD-0C76-2D03-2239-B20C8CB79000}"/>
          </ac:spMkLst>
        </pc:spChg>
        <pc:spChg chg="mod modVis">
          <ac:chgData name="Pham Duong" userId="53516223ef367a18" providerId="LiveId" clId="{A7AADAB3-DFD0-4C6B-BB77-AE22EB54C87C}" dt="2022-06-17T08:29:29.201" v="503"/>
          <ac:spMkLst>
            <pc:docMk/>
            <pc:sldMasterMk cId="1386547260" sldId="2147483688"/>
            <ac:spMk id="7" creationId="{00000000-0000-0000-0000-000000000000}"/>
          </ac:spMkLst>
        </pc:spChg>
        <pc:spChg chg="mod modVis">
          <ac:chgData name="Pham Duong" userId="53516223ef367a18" providerId="LiveId" clId="{A7AADAB3-DFD0-4C6B-BB77-AE22EB54C87C}" dt="2022-06-17T08:29:29.201" v="505"/>
          <ac:spMkLst>
            <pc:docMk/>
            <pc:sldMasterMk cId="1386547260" sldId="2147483688"/>
            <ac:spMk id="8" creationId="{00000000-0000-0000-0000-000000000000}"/>
          </ac:spMkLst>
        </pc:spChg>
        <pc:spChg chg="mod modVis">
          <ac:chgData name="Pham Duong" userId="53516223ef367a18" providerId="LiveId" clId="{A7AADAB3-DFD0-4C6B-BB77-AE22EB54C87C}" dt="2022-06-17T08:29:29.201" v="507"/>
          <ac:spMkLst>
            <pc:docMk/>
            <pc:sldMasterMk cId="1386547260" sldId="2147483688"/>
            <ac:spMk id="9" creationId="{00000000-0000-0000-0000-000000000000}"/>
          </ac:spMkLst>
        </pc:spChg>
        <pc:spChg chg="mod modVis">
          <ac:chgData name="Pham Duong" userId="53516223ef367a18" providerId="LiveId" clId="{A7AADAB3-DFD0-4C6B-BB77-AE22EB54C87C}" dt="2022-06-17T08:29:29.201" v="509"/>
          <ac:spMkLst>
            <pc:docMk/>
            <pc:sldMasterMk cId="1386547260" sldId="2147483688"/>
            <ac:spMk id="10" creationId="{00000000-0000-0000-0000-000000000000}"/>
          </ac:spMkLst>
        </pc:spChg>
        <pc:spChg chg="add del mod ord modVis">
          <ac:chgData name="Pham Duong" userId="53516223ef367a18" providerId="LiveId" clId="{A7AADAB3-DFD0-4C6B-BB77-AE22EB54C87C}" dt="2022-06-17T08:28:17.525" v="219"/>
          <ac:spMkLst>
            <pc:docMk/>
            <pc:sldMasterMk cId="1386547260" sldId="2147483688"/>
            <ac:spMk id="11" creationId="{4E01CA54-1DE7-9150-9C17-AF076131D988}"/>
          </ac:spMkLst>
        </pc:spChg>
        <pc:spChg chg="add del mod ord">
          <ac:chgData name="Pham Duong" userId="53516223ef367a18" providerId="LiveId" clId="{A7AADAB3-DFD0-4C6B-BB77-AE22EB54C87C}" dt="2022-06-17T08:28:16.694" v="214"/>
          <ac:spMkLst>
            <pc:docMk/>
            <pc:sldMasterMk cId="1386547260" sldId="2147483688"/>
            <ac:spMk id="12" creationId="{6E36C33E-B469-BFF8-E6E6-44277766F613}"/>
          </ac:spMkLst>
        </pc:spChg>
        <pc:spChg chg="add del mod ord modVis">
          <ac:chgData name="Pham Duong" userId="53516223ef367a18" providerId="LiveId" clId="{A7AADAB3-DFD0-4C6B-BB77-AE22EB54C87C}" dt="2022-06-17T08:28:20.008" v="247"/>
          <ac:spMkLst>
            <pc:docMk/>
            <pc:sldMasterMk cId="1386547260" sldId="2147483688"/>
            <ac:spMk id="13" creationId="{9175BDD7-5BC1-AC69-9C37-96E57589DF9F}"/>
          </ac:spMkLst>
        </pc:spChg>
        <pc:spChg chg="add del mod ord modVis">
          <ac:chgData name="Pham Duong" userId="53516223ef367a18" providerId="LiveId" clId="{A7AADAB3-DFD0-4C6B-BB77-AE22EB54C87C}" dt="2022-06-17T08:28:28.462" v="275"/>
          <ac:spMkLst>
            <pc:docMk/>
            <pc:sldMasterMk cId="1386547260" sldId="2147483688"/>
            <ac:spMk id="14" creationId="{383D95E8-CCBE-AD08-5AE0-97A60B84538F}"/>
          </ac:spMkLst>
        </pc:spChg>
        <pc:spChg chg="add del mod ord modVis">
          <ac:chgData name="Pham Duong" userId="53516223ef367a18" providerId="LiveId" clId="{A7AADAB3-DFD0-4C6B-BB77-AE22EB54C87C}" dt="2022-06-17T08:28:38.581" v="303"/>
          <ac:spMkLst>
            <pc:docMk/>
            <pc:sldMasterMk cId="1386547260" sldId="2147483688"/>
            <ac:spMk id="15" creationId="{DC4DCE29-213D-8F36-BB29-0F89FC49BAC2}"/>
          </ac:spMkLst>
        </pc:spChg>
        <pc:spChg chg="add del mod ord modVis">
          <ac:chgData name="Pham Duong" userId="53516223ef367a18" providerId="LiveId" clId="{A7AADAB3-DFD0-4C6B-BB77-AE22EB54C87C}" dt="2022-06-17T08:28:56.593" v="333"/>
          <ac:spMkLst>
            <pc:docMk/>
            <pc:sldMasterMk cId="1386547260" sldId="2147483688"/>
            <ac:spMk id="16" creationId="{51C4442A-B13B-2151-0AF1-09C8EF2DC951}"/>
          </ac:spMkLst>
        </pc:spChg>
        <pc:spChg chg="add del mod ord modVis">
          <ac:chgData name="Pham Duong" userId="53516223ef367a18" providerId="LiveId" clId="{A7AADAB3-DFD0-4C6B-BB77-AE22EB54C87C}" dt="2022-06-17T08:29:11.541" v="361"/>
          <ac:spMkLst>
            <pc:docMk/>
            <pc:sldMasterMk cId="1386547260" sldId="2147483688"/>
            <ac:spMk id="17" creationId="{C488F9AF-BAEA-803A-742F-DC8FD0CACF7F}"/>
          </ac:spMkLst>
        </pc:spChg>
        <pc:spChg chg="add del mod ord modVis">
          <ac:chgData name="Pham Duong" userId="53516223ef367a18" providerId="LiveId" clId="{A7AADAB3-DFD0-4C6B-BB77-AE22EB54C87C}" dt="2022-06-17T08:29:16.269" v="389"/>
          <ac:spMkLst>
            <pc:docMk/>
            <pc:sldMasterMk cId="1386547260" sldId="2147483688"/>
            <ac:spMk id="18" creationId="{E24E8DB0-6E7D-472D-E680-8A62437B1032}"/>
          </ac:spMkLst>
        </pc:spChg>
        <pc:spChg chg="add del mod ord modVis">
          <ac:chgData name="Pham Duong" userId="53516223ef367a18" providerId="LiveId" clId="{A7AADAB3-DFD0-4C6B-BB77-AE22EB54C87C}" dt="2022-06-17T08:29:18.625" v="417"/>
          <ac:spMkLst>
            <pc:docMk/>
            <pc:sldMasterMk cId="1386547260" sldId="2147483688"/>
            <ac:spMk id="19" creationId="{A591025C-C657-4C45-976D-5B4B3E9252E5}"/>
          </ac:spMkLst>
        </pc:spChg>
        <pc:spChg chg="add del mod ord modVis">
          <ac:chgData name="Pham Duong" userId="53516223ef367a18" providerId="LiveId" clId="{A7AADAB3-DFD0-4C6B-BB77-AE22EB54C87C}" dt="2022-06-17T08:29:20.904" v="445"/>
          <ac:spMkLst>
            <pc:docMk/>
            <pc:sldMasterMk cId="1386547260" sldId="2147483688"/>
            <ac:spMk id="20" creationId="{9EAC1DCB-3369-BBFA-7A4E-DA2700E7BE01}"/>
          </ac:spMkLst>
        </pc:spChg>
        <pc:spChg chg="add del mod ord modVis">
          <ac:chgData name="Pham Duong" userId="53516223ef367a18" providerId="LiveId" clId="{A7AADAB3-DFD0-4C6B-BB77-AE22EB54C87C}" dt="2022-06-17T08:29:24.887" v="473"/>
          <ac:spMkLst>
            <pc:docMk/>
            <pc:sldMasterMk cId="1386547260" sldId="2147483688"/>
            <ac:spMk id="21" creationId="{E9C1EF3F-71A0-C284-B11B-93D11B21D101}"/>
          </ac:spMkLst>
        </pc:spChg>
        <pc:spChg chg="add del mod ord modVis">
          <ac:chgData name="Pham Duong" userId="53516223ef367a18" providerId="LiveId" clId="{A7AADAB3-DFD0-4C6B-BB77-AE22EB54C87C}" dt="2022-06-17T08:29:29.201" v="501"/>
          <ac:spMkLst>
            <pc:docMk/>
            <pc:sldMasterMk cId="1386547260" sldId="2147483688"/>
            <ac:spMk id="22" creationId="{3B6FD8D2-A74C-9212-4FE7-DC58DB292EA8}"/>
          </ac:spMkLst>
        </pc:spChg>
        <pc:spChg chg="add mod ord">
          <ac:chgData name="Pham Duong" userId="53516223ef367a18" providerId="LiveId" clId="{A7AADAB3-DFD0-4C6B-BB77-AE22EB54C87C}" dt="2022-06-17T08:29:29.217" v="524"/>
          <ac:spMkLst>
            <pc:docMk/>
            <pc:sldMasterMk cId="1386547260" sldId="2147483688"/>
            <ac:spMk id="23" creationId="{120F23C2-85E8-60B7-161F-872C86C9D821}"/>
          </ac:spMkLst>
        </pc:spChg>
        <pc:spChg chg="del mod modVis">
          <ac:chgData name="Pham Duong" userId="53516223ef367a18" providerId="LiveId" clId="{A7AADAB3-DFD0-4C6B-BB77-AE22EB54C87C}" dt="2022-06-17T08:27:34.536" v="4"/>
          <ac:spMkLst>
            <pc:docMk/>
            <pc:sldMasterMk cId="1386547260" sldId="2147483688"/>
            <ac:spMk id="1157" creationId="{6C97F592-EAAC-CCE1-56A7-E66507D55A95}"/>
          </ac:spMkLst>
        </pc:spChg>
      </pc:sldMasterChg>
    </pc:docChg>
  </pc:docChgLst>
  <pc:docChgLst>
    <pc:chgData name="Pham Duong" userId="53516223ef367a18" providerId="LiveId" clId="{579AADCA-44C5-4CF0-ACF5-9B395D1221FD}"/>
    <pc:docChg chg="undo custSel addSld delSld modSld sldOrd modMainMaster">
      <pc:chgData name="Pham Duong" userId="53516223ef367a18" providerId="LiveId" clId="{579AADCA-44C5-4CF0-ACF5-9B395D1221FD}" dt="2022-06-17T16:34:57.758" v="1785"/>
      <pc:docMkLst>
        <pc:docMk/>
      </pc:docMkLst>
      <pc:sldChg chg="modSp">
        <pc:chgData name="Pham Duong" userId="53516223ef367a18" providerId="LiveId" clId="{579AADCA-44C5-4CF0-ACF5-9B395D1221FD}" dt="2022-06-17T13:34:16.727" v="1722" actId="20577"/>
        <pc:sldMkLst>
          <pc:docMk/>
          <pc:sldMk cId="1303728738" sldId="341"/>
        </pc:sldMkLst>
        <pc:spChg chg="mod">
          <ac:chgData name="Pham Duong" userId="53516223ef367a18" providerId="LiveId" clId="{579AADCA-44C5-4CF0-ACF5-9B395D1221FD}" dt="2022-06-17T13:34:16.727" v="1722" actId="20577"/>
          <ac:spMkLst>
            <pc:docMk/>
            <pc:sldMk cId="1303728738" sldId="341"/>
            <ac:spMk id="15" creationId="{190CE3D3-AF52-4AD8-BDAF-B5F0661D8B30}"/>
          </ac:spMkLst>
        </pc:spChg>
      </pc:sldChg>
      <pc:sldChg chg="modSp mod">
        <pc:chgData name="Pham Duong" userId="53516223ef367a18" providerId="LiveId" clId="{579AADCA-44C5-4CF0-ACF5-9B395D1221FD}" dt="2022-06-17T12:47:25.460" v="823" actId="207"/>
        <pc:sldMkLst>
          <pc:docMk/>
          <pc:sldMk cId="3572637844" sldId="347"/>
        </pc:sldMkLst>
        <pc:spChg chg="mod">
          <ac:chgData name="Pham Duong" userId="53516223ef367a18" providerId="LiveId" clId="{579AADCA-44C5-4CF0-ACF5-9B395D1221FD}" dt="2022-06-17T12:47:25.460" v="823" actId="207"/>
          <ac:spMkLst>
            <pc:docMk/>
            <pc:sldMk cId="3572637844" sldId="347"/>
            <ac:spMk id="5" creationId="{7F6B60B7-8BB6-A997-67AA-9A63F723B349}"/>
          </ac:spMkLst>
        </pc:spChg>
      </pc:sldChg>
      <pc:sldChg chg="ord">
        <pc:chgData name="Pham Duong" userId="53516223ef367a18" providerId="LiveId" clId="{579AADCA-44C5-4CF0-ACF5-9B395D1221FD}" dt="2022-06-17T12:55:33.758" v="1640"/>
        <pc:sldMkLst>
          <pc:docMk/>
          <pc:sldMk cId="3987566045" sldId="353"/>
        </pc:sldMkLst>
      </pc:sldChg>
      <pc:sldChg chg="ord">
        <pc:chgData name="Pham Duong" userId="53516223ef367a18" providerId="LiveId" clId="{579AADCA-44C5-4CF0-ACF5-9B395D1221FD}" dt="2022-06-17T12:54:52.932" v="1611"/>
        <pc:sldMkLst>
          <pc:docMk/>
          <pc:sldMk cId="1360033538" sldId="354"/>
        </pc:sldMkLst>
      </pc:sldChg>
      <pc:sldChg chg="modSp mod">
        <pc:chgData name="Pham Duong" userId="53516223ef367a18" providerId="LiveId" clId="{579AADCA-44C5-4CF0-ACF5-9B395D1221FD}" dt="2022-06-17T12:43:32.906" v="277" actId="404"/>
        <pc:sldMkLst>
          <pc:docMk/>
          <pc:sldMk cId="2031626614" sldId="356"/>
        </pc:sldMkLst>
        <pc:spChg chg="mod">
          <ac:chgData name="Pham Duong" userId="53516223ef367a18" providerId="LiveId" clId="{579AADCA-44C5-4CF0-ACF5-9B395D1221FD}" dt="2022-06-17T12:43:32.906" v="277" actId="404"/>
          <ac:spMkLst>
            <pc:docMk/>
            <pc:sldMk cId="2031626614" sldId="356"/>
            <ac:spMk id="5" creationId="{7F6B60B7-8BB6-A997-67AA-9A63F723B349}"/>
          </ac:spMkLst>
        </pc:spChg>
        <pc:grpChg chg="mod">
          <ac:chgData name="Pham Duong" userId="53516223ef367a18" providerId="LiveId" clId="{579AADCA-44C5-4CF0-ACF5-9B395D1221FD}" dt="2022-06-17T12:43:17.770" v="246" actId="1076"/>
          <ac:grpSpMkLst>
            <pc:docMk/>
            <pc:sldMk cId="2031626614" sldId="356"/>
            <ac:grpSpMk id="4" creationId="{DE6D891E-868A-816F-7230-D4A29BCB9FD0}"/>
          </ac:grpSpMkLst>
        </pc:grpChg>
      </pc:sldChg>
      <pc:sldChg chg="modSp mod">
        <pc:chgData name="Pham Duong" userId="53516223ef367a18" providerId="LiveId" clId="{579AADCA-44C5-4CF0-ACF5-9B395D1221FD}" dt="2022-06-17T12:47:38.135" v="879" actId="207"/>
        <pc:sldMkLst>
          <pc:docMk/>
          <pc:sldMk cId="3870533390" sldId="358"/>
        </pc:sldMkLst>
        <pc:spChg chg="mod">
          <ac:chgData name="Pham Duong" userId="53516223ef367a18" providerId="LiveId" clId="{579AADCA-44C5-4CF0-ACF5-9B395D1221FD}" dt="2022-06-17T12:47:35.811" v="851" actId="207"/>
          <ac:spMkLst>
            <pc:docMk/>
            <pc:sldMk cId="3870533390" sldId="358"/>
            <ac:spMk id="5" creationId="{7F6B60B7-8BB6-A997-67AA-9A63F723B349}"/>
          </ac:spMkLst>
        </pc:spChg>
        <pc:spChg chg="mod">
          <ac:chgData name="Pham Duong" userId="53516223ef367a18" providerId="LiveId" clId="{579AADCA-44C5-4CF0-ACF5-9B395D1221FD}" dt="2022-06-17T12:47:38.135" v="879" actId="207"/>
          <ac:spMkLst>
            <pc:docMk/>
            <pc:sldMk cId="3870533390" sldId="358"/>
            <ac:spMk id="11" creationId="{C67E8121-FDD3-1093-691A-EA818A5029DC}"/>
          </ac:spMkLst>
        </pc:spChg>
      </pc:sldChg>
      <pc:sldChg chg="modSp del mod">
        <pc:chgData name="Pham Duong" userId="53516223ef367a18" providerId="LiveId" clId="{579AADCA-44C5-4CF0-ACF5-9B395D1221FD}" dt="2022-06-17T12:50:15.511" v="1369" actId="47"/>
        <pc:sldMkLst>
          <pc:docMk/>
          <pc:sldMk cId="11746788" sldId="359"/>
        </pc:sldMkLst>
        <pc:spChg chg="mod">
          <ac:chgData name="Pham Duong" userId="53516223ef367a18" providerId="LiveId" clId="{579AADCA-44C5-4CF0-ACF5-9B395D1221FD}" dt="2022-06-17T12:47:44.884" v="881" actId="207"/>
          <ac:spMkLst>
            <pc:docMk/>
            <pc:sldMk cId="11746788" sldId="359"/>
            <ac:spMk id="5" creationId="{7F6B60B7-8BB6-A997-67AA-9A63F723B349}"/>
          </ac:spMkLst>
        </pc:spChg>
      </pc:sldChg>
      <pc:sldChg chg="addSp modSp mod">
        <pc:chgData name="Pham Duong" userId="53516223ef367a18" providerId="LiveId" clId="{579AADCA-44C5-4CF0-ACF5-9B395D1221FD}" dt="2022-06-17T12:51:59.955" v="1465"/>
        <pc:sldMkLst>
          <pc:docMk/>
          <pc:sldMk cId="3203579881" sldId="362"/>
        </pc:sldMkLst>
        <pc:spChg chg="mod">
          <ac:chgData name="Pham Duong" userId="53516223ef367a18" providerId="LiveId" clId="{579AADCA-44C5-4CF0-ACF5-9B395D1221FD}" dt="2022-06-17T12:51:56.567" v="1463" actId="20577"/>
          <ac:spMkLst>
            <pc:docMk/>
            <pc:sldMk cId="3203579881" sldId="362"/>
            <ac:spMk id="5" creationId="{7F6B60B7-8BB6-A997-67AA-9A63F723B349}"/>
          </ac:spMkLst>
        </pc:spChg>
        <pc:spChg chg="mod">
          <ac:chgData name="Pham Duong" userId="53516223ef367a18" providerId="LiveId" clId="{579AADCA-44C5-4CF0-ACF5-9B395D1221FD}" dt="2022-06-17T12:51:59.955" v="1465"/>
          <ac:spMkLst>
            <pc:docMk/>
            <pc:sldMk cId="3203579881" sldId="362"/>
            <ac:spMk id="8" creationId="{728A2531-7C30-A0EC-0BD5-B235393AAFE2}"/>
          </ac:spMkLst>
        </pc:spChg>
        <pc:spChg chg="mod">
          <ac:chgData name="Pham Duong" userId="53516223ef367a18" providerId="LiveId" clId="{579AADCA-44C5-4CF0-ACF5-9B395D1221FD}" dt="2022-06-17T12:51:59.311" v="1464" actId="571"/>
          <ac:spMkLst>
            <pc:docMk/>
            <pc:sldMk cId="3203579881" sldId="362"/>
            <ac:spMk id="9" creationId="{F399A436-EBC0-E1CD-3456-A041F2B8159D}"/>
          </ac:spMkLst>
        </pc:spChg>
        <pc:grpChg chg="add mod">
          <ac:chgData name="Pham Duong" userId="53516223ef367a18" providerId="LiveId" clId="{579AADCA-44C5-4CF0-ACF5-9B395D1221FD}" dt="2022-06-17T12:51:59.311" v="1464" actId="571"/>
          <ac:grpSpMkLst>
            <pc:docMk/>
            <pc:sldMk cId="3203579881" sldId="362"/>
            <ac:grpSpMk id="7" creationId="{7C5A1DE9-016F-1AC5-8D81-6BB2FAC22F73}"/>
          </ac:grpSpMkLst>
        </pc:grpChg>
      </pc:sldChg>
      <pc:sldChg chg="modSp mod">
        <pc:chgData name="Pham Duong" userId="53516223ef367a18" providerId="LiveId" clId="{579AADCA-44C5-4CF0-ACF5-9B395D1221FD}" dt="2022-06-17T12:50:41.213" v="1404" actId="20577"/>
        <pc:sldMkLst>
          <pc:docMk/>
          <pc:sldMk cId="3310192647" sldId="365"/>
        </pc:sldMkLst>
        <pc:spChg chg="mod">
          <ac:chgData name="Pham Duong" userId="53516223ef367a18" providerId="LiveId" clId="{579AADCA-44C5-4CF0-ACF5-9B395D1221FD}" dt="2022-06-17T12:50:41.213" v="1404" actId="20577"/>
          <ac:spMkLst>
            <pc:docMk/>
            <pc:sldMk cId="3310192647" sldId="365"/>
            <ac:spMk id="8" creationId="{40BA54EC-2ECF-DFD2-483D-E7B1E8A53C16}"/>
          </ac:spMkLst>
        </pc:spChg>
      </pc:sldChg>
      <pc:sldChg chg="modSp mod">
        <pc:chgData name="Pham Duong" userId="53516223ef367a18" providerId="LiveId" clId="{579AADCA-44C5-4CF0-ACF5-9B395D1221FD}" dt="2022-06-17T12:52:27.010" v="1524" actId="20577"/>
        <pc:sldMkLst>
          <pc:docMk/>
          <pc:sldMk cId="3677060186" sldId="369"/>
        </pc:sldMkLst>
        <pc:spChg chg="mod">
          <ac:chgData name="Pham Duong" userId="53516223ef367a18" providerId="LiveId" clId="{579AADCA-44C5-4CF0-ACF5-9B395D1221FD}" dt="2022-06-17T12:52:27.010" v="1524" actId="20577"/>
          <ac:spMkLst>
            <pc:docMk/>
            <pc:sldMk cId="3677060186" sldId="369"/>
            <ac:spMk id="5" creationId="{7F6B60B7-8BB6-A997-67AA-9A63F723B349}"/>
          </ac:spMkLst>
        </pc:spChg>
      </pc:sldChg>
      <pc:sldChg chg="modSp mod">
        <pc:chgData name="Pham Duong" userId="53516223ef367a18" providerId="LiveId" clId="{579AADCA-44C5-4CF0-ACF5-9B395D1221FD}" dt="2022-06-17T16:34:56.683" v="1758" actId="1076"/>
        <pc:sldMkLst>
          <pc:docMk/>
          <pc:sldMk cId="463409932" sldId="371"/>
        </pc:sldMkLst>
        <pc:spChg chg="mod replST">
          <ac:chgData name="Pham Duong" userId="53516223ef367a18" providerId="LiveId" clId="{579AADCA-44C5-4CF0-ACF5-9B395D1221FD}" dt="2022-06-17T16:34:56.683" v="1758" actId="1076"/>
          <ac:spMkLst>
            <pc:docMk/>
            <pc:sldMk cId="463409932" sldId="371"/>
            <ac:spMk id="57" creationId="{BD7A239C-318C-840D-5CA2-81F6BC067798}"/>
          </ac:spMkLst>
        </pc:spChg>
        <pc:spChg chg="mod">
          <ac:chgData name="Pham Duong" userId="53516223ef367a18" providerId="LiveId" clId="{579AADCA-44C5-4CF0-ACF5-9B395D1221FD}" dt="2022-06-17T16:34:56.683" v="1758" actId="1076"/>
          <ac:spMkLst>
            <pc:docMk/>
            <pc:sldMk cId="463409932" sldId="371"/>
            <ac:spMk id="58" creationId="{FEEE9BE7-75DC-C96B-68A9-2FA8CA515097}"/>
          </ac:spMkLst>
        </pc:spChg>
        <pc:spChg chg="mod">
          <ac:chgData name="Pham Duong" userId="53516223ef367a18" providerId="LiveId" clId="{579AADCA-44C5-4CF0-ACF5-9B395D1221FD}" dt="2022-06-17T16:34:56.683" v="1758" actId="1076"/>
          <ac:spMkLst>
            <pc:docMk/>
            <pc:sldMk cId="463409932" sldId="371"/>
            <ac:spMk id="59" creationId="{7D456856-5863-1653-9F7A-81FE2B019AFA}"/>
          </ac:spMkLst>
        </pc:spChg>
        <pc:spChg chg="mod delST">
          <ac:chgData name="Pham Duong" userId="53516223ef367a18" providerId="LiveId" clId="{579AADCA-44C5-4CF0-ACF5-9B395D1221FD}" dt="2022-06-17T16:34:56.683" v="1758" actId="1076"/>
          <ac:spMkLst>
            <pc:docMk/>
            <pc:sldMk cId="463409932" sldId="371"/>
            <ac:spMk id="61" creationId="{1662535B-F485-D566-44EE-564985036727}"/>
          </ac:spMkLst>
        </pc:spChg>
        <pc:spChg chg="mod delST">
          <ac:chgData name="Pham Duong" userId="53516223ef367a18" providerId="LiveId" clId="{579AADCA-44C5-4CF0-ACF5-9B395D1221FD}" dt="2022-06-17T16:34:56.683" v="1758" actId="1076"/>
          <ac:spMkLst>
            <pc:docMk/>
            <pc:sldMk cId="463409932" sldId="371"/>
            <ac:spMk id="62" creationId="{9F3D97FD-C953-C37A-014B-1664C7D0D290}"/>
          </ac:spMkLst>
        </pc:spChg>
      </pc:sldChg>
      <pc:sldChg chg="modSp mod">
        <pc:chgData name="Pham Duong" userId="53516223ef367a18" providerId="LiveId" clId="{579AADCA-44C5-4CF0-ACF5-9B395D1221FD}" dt="2022-06-17T12:16:00.798" v="2" actId="20577"/>
        <pc:sldMkLst>
          <pc:docMk/>
          <pc:sldMk cId="3344100903" sldId="377"/>
        </pc:sldMkLst>
        <pc:spChg chg="mod">
          <ac:chgData name="Pham Duong" userId="53516223ef367a18" providerId="LiveId" clId="{579AADCA-44C5-4CF0-ACF5-9B395D1221FD}" dt="2022-06-17T12:16:00.798" v="2" actId="20577"/>
          <ac:spMkLst>
            <pc:docMk/>
            <pc:sldMk cId="3344100903" sldId="377"/>
            <ac:spMk id="12" creationId="{99156418-37A5-742D-E369-AF24D37A5CEE}"/>
          </ac:spMkLst>
        </pc:spChg>
      </pc:sldChg>
      <pc:sldChg chg="modSp mod">
        <pc:chgData name="Pham Duong" userId="53516223ef367a18" providerId="LiveId" clId="{579AADCA-44C5-4CF0-ACF5-9B395D1221FD}" dt="2022-06-17T12:52:42.598" v="1582" actId="20577"/>
        <pc:sldMkLst>
          <pc:docMk/>
          <pc:sldMk cId="3290529545" sldId="386"/>
        </pc:sldMkLst>
        <pc:spChg chg="mod">
          <ac:chgData name="Pham Duong" userId="53516223ef367a18" providerId="LiveId" clId="{579AADCA-44C5-4CF0-ACF5-9B395D1221FD}" dt="2022-06-17T12:52:42.598" v="1582" actId="20577"/>
          <ac:spMkLst>
            <pc:docMk/>
            <pc:sldMk cId="3290529545" sldId="386"/>
            <ac:spMk id="5" creationId="{7F6B60B7-8BB6-A997-67AA-9A63F723B349}"/>
          </ac:spMkLst>
        </pc:spChg>
      </pc:sldChg>
      <pc:sldChg chg="addSp modSp add mod">
        <pc:chgData name="Pham Duong" userId="53516223ef367a18" providerId="LiveId" clId="{579AADCA-44C5-4CF0-ACF5-9B395D1221FD}" dt="2022-06-17T12:52:05.420" v="1493" actId="465"/>
        <pc:sldMkLst>
          <pc:docMk/>
          <pc:sldMk cId="1757921710" sldId="388"/>
        </pc:sldMkLst>
        <pc:spChg chg="mod">
          <ac:chgData name="Pham Duong" userId="53516223ef367a18" providerId="LiveId" clId="{579AADCA-44C5-4CF0-ACF5-9B395D1221FD}" dt="2022-06-17T12:48:00.246" v="910"/>
          <ac:spMkLst>
            <pc:docMk/>
            <pc:sldMk cId="1757921710" sldId="388"/>
            <ac:spMk id="2" creationId="{7EC431F4-6A29-A402-1480-9D31C8B2BE87}"/>
          </ac:spMkLst>
        </pc:spChg>
        <pc:spChg chg="mod">
          <ac:chgData name="Pham Duong" userId="53516223ef367a18" providerId="LiveId" clId="{579AADCA-44C5-4CF0-ACF5-9B395D1221FD}" dt="2022-06-17T12:50:21.819" v="1370" actId="113"/>
          <ac:spMkLst>
            <pc:docMk/>
            <pc:sldMk cId="1757921710" sldId="388"/>
            <ac:spMk id="5" creationId="{7F6B60B7-8BB6-A997-67AA-9A63F723B349}"/>
          </ac:spMkLst>
        </pc:spChg>
        <pc:spChg chg="mod">
          <ac:chgData name="Pham Duong" userId="53516223ef367a18" providerId="LiveId" clId="{579AADCA-44C5-4CF0-ACF5-9B395D1221FD}" dt="2022-06-17T12:48:16.703" v="941"/>
          <ac:spMkLst>
            <pc:docMk/>
            <pc:sldMk cId="1757921710" sldId="388"/>
            <ac:spMk id="8" creationId="{44E08262-AA13-7469-3F1E-7FC4DD69D510}"/>
          </ac:spMkLst>
        </pc:spChg>
        <pc:spChg chg="mod">
          <ac:chgData name="Pham Duong" userId="53516223ef367a18" providerId="LiveId" clId="{579AADCA-44C5-4CF0-ACF5-9B395D1221FD}" dt="2022-06-17T12:48:12.354" v="940" actId="571"/>
          <ac:spMkLst>
            <pc:docMk/>
            <pc:sldMk cId="1757921710" sldId="388"/>
            <ac:spMk id="9" creationId="{D0FA7DF2-5A31-0962-516F-B1A348CD1B07}"/>
          </ac:spMkLst>
        </pc:spChg>
        <pc:spChg chg="mod">
          <ac:chgData name="Pham Duong" userId="53516223ef367a18" providerId="LiveId" clId="{579AADCA-44C5-4CF0-ACF5-9B395D1221FD}" dt="2022-06-17T12:50:02.507" v="1341" actId="20577"/>
          <ac:spMkLst>
            <pc:docMk/>
            <pc:sldMk cId="1757921710" sldId="388"/>
            <ac:spMk id="11" creationId="{435CB054-121A-7AD4-744A-E967CE27B759}"/>
          </ac:spMkLst>
        </pc:spChg>
        <pc:spChg chg="mod">
          <ac:chgData name="Pham Duong" userId="53516223ef367a18" providerId="LiveId" clId="{579AADCA-44C5-4CF0-ACF5-9B395D1221FD}" dt="2022-06-17T12:48:19.199" v="969" actId="571"/>
          <ac:spMkLst>
            <pc:docMk/>
            <pc:sldMk cId="1757921710" sldId="388"/>
            <ac:spMk id="12" creationId="{8937BF59-0FEB-4910-0EFD-8B66DCF47D24}"/>
          </ac:spMkLst>
        </pc:spChg>
        <pc:spChg chg="mod">
          <ac:chgData name="Pham Duong" userId="53516223ef367a18" providerId="LiveId" clId="{579AADCA-44C5-4CF0-ACF5-9B395D1221FD}" dt="2022-06-17T12:49:17.225" v="1123" actId="20577"/>
          <ac:spMkLst>
            <pc:docMk/>
            <pc:sldMk cId="1757921710" sldId="388"/>
            <ac:spMk id="14" creationId="{F328F55C-31F7-2D1A-4DEC-312268398E83}"/>
          </ac:spMkLst>
        </pc:spChg>
        <pc:spChg chg="mod">
          <ac:chgData name="Pham Duong" userId="53516223ef367a18" providerId="LiveId" clId="{579AADCA-44C5-4CF0-ACF5-9B395D1221FD}" dt="2022-06-17T12:48:32.594" v="998" actId="571"/>
          <ac:spMkLst>
            <pc:docMk/>
            <pc:sldMk cId="1757921710" sldId="388"/>
            <ac:spMk id="15" creationId="{444BA1E5-634E-B3FB-7134-87B6406E92CF}"/>
          </ac:spMkLst>
        </pc:spChg>
        <pc:grpChg chg="add mod">
          <ac:chgData name="Pham Duong" userId="53516223ef367a18" providerId="LiveId" clId="{579AADCA-44C5-4CF0-ACF5-9B395D1221FD}" dt="2022-06-17T12:52:05.420" v="1493" actId="465"/>
          <ac:grpSpMkLst>
            <pc:docMk/>
            <pc:sldMk cId="1757921710" sldId="388"/>
            <ac:grpSpMk id="7" creationId="{4A543408-E412-23A3-C898-383D404DFDE7}"/>
          </ac:grpSpMkLst>
        </pc:grpChg>
        <pc:grpChg chg="add mod">
          <ac:chgData name="Pham Duong" userId="53516223ef367a18" providerId="LiveId" clId="{579AADCA-44C5-4CF0-ACF5-9B395D1221FD}" dt="2022-06-17T12:52:05.420" v="1493" actId="465"/>
          <ac:grpSpMkLst>
            <pc:docMk/>
            <pc:sldMk cId="1757921710" sldId="388"/>
            <ac:grpSpMk id="10" creationId="{C7F0FD51-421B-63F0-03F2-C9DE0F78A011}"/>
          </ac:grpSpMkLst>
        </pc:grpChg>
        <pc:grpChg chg="add mod">
          <ac:chgData name="Pham Duong" userId="53516223ef367a18" providerId="LiveId" clId="{579AADCA-44C5-4CF0-ACF5-9B395D1221FD}" dt="2022-06-17T12:48:32.594" v="998" actId="571"/>
          <ac:grpSpMkLst>
            <pc:docMk/>
            <pc:sldMk cId="1757921710" sldId="388"/>
            <ac:grpSpMk id="13" creationId="{5E2C75F1-CD95-7474-0E36-D2FE234E7598}"/>
          </ac:grpSpMkLst>
        </pc:grpChg>
      </pc:sldChg>
      <pc:sldMasterChg chg="addSp delSp modSp mod">
        <pc:chgData name="Pham Duong" userId="53516223ef367a18" providerId="LiveId" clId="{579AADCA-44C5-4CF0-ACF5-9B395D1221FD}" dt="2022-06-17T16:34:57.758" v="1785"/>
        <pc:sldMasterMkLst>
          <pc:docMk/>
          <pc:sldMasterMk cId="1386547260" sldId="2147483688"/>
        </pc:sldMasterMkLst>
        <pc:spChg chg="add del mod ord modVis">
          <ac:chgData name="Pham Duong" userId="53516223ef367a18" providerId="LiveId" clId="{579AADCA-44C5-4CF0-ACF5-9B395D1221FD}" dt="2022-06-17T12:42:22.048" v="35"/>
          <ac:spMkLst>
            <pc:docMk/>
            <pc:sldMasterMk cId="1386547260" sldId="2147483688"/>
            <ac:spMk id="2" creationId="{E8EF0A8C-2B07-42AA-0037-EA17D81B7DDE}"/>
          </ac:spMkLst>
        </pc:spChg>
        <pc:spChg chg="add del mod ord modVis">
          <ac:chgData name="Pham Duong" userId="53516223ef367a18" providerId="LiveId" clId="{579AADCA-44C5-4CF0-ACF5-9B395D1221FD}" dt="2022-06-17T12:42:31.414" v="64"/>
          <ac:spMkLst>
            <pc:docMk/>
            <pc:sldMasterMk cId="1386547260" sldId="2147483688"/>
            <ac:spMk id="3" creationId="{52F48549-38F1-BFDF-5F4E-2CEFDE759F5F}"/>
          </ac:spMkLst>
        </pc:spChg>
        <pc:spChg chg="add del mod ord modVis">
          <ac:chgData name="Pham Duong" userId="53516223ef367a18" providerId="LiveId" clId="{579AADCA-44C5-4CF0-ACF5-9B395D1221FD}" dt="2022-06-17T12:42:40.410" v="96"/>
          <ac:spMkLst>
            <pc:docMk/>
            <pc:sldMasterMk cId="1386547260" sldId="2147483688"/>
            <ac:spMk id="4" creationId="{6BD31778-6943-1ED5-80C0-5809E181B918}"/>
          </ac:spMkLst>
        </pc:spChg>
        <pc:spChg chg="add del mod ord modVis">
          <ac:chgData name="Pham Duong" userId="53516223ef367a18" providerId="LiveId" clId="{579AADCA-44C5-4CF0-ACF5-9B395D1221FD}" dt="2022-06-17T12:42:49.396" v="134"/>
          <ac:spMkLst>
            <pc:docMk/>
            <pc:sldMasterMk cId="1386547260" sldId="2147483688"/>
            <ac:spMk id="5" creationId="{55F39D7C-3D36-CF04-A469-60A3B41E3FF7}"/>
          </ac:spMkLst>
        </pc:spChg>
        <pc:spChg chg="mod modVis">
          <ac:chgData name="Pham Duong" userId="53516223ef367a18" providerId="LiveId" clId="{579AADCA-44C5-4CF0-ACF5-9B395D1221FD}" dt="2022-06-17T16:34:57.697" v="1764"/>
          <ac:spMkLst>
            <pc:docMk/>
            <pc:sldMasterMk cId="1386547260" sldId="2147483688"/>
            <ac:spMk id="7" creationId="{00000000-0000-0000-0000-000000000000}"/>
          </ac:spMkLst>
        </pc:spChg>
        <pc:spChg chg="mod modVis">
          <ac:chgData name="Pham Duong" userId="53516223ef367a18" providerId="LiveId" clId="{579AADCA-44C5-4CF0-ACF5-9B395D1221FD}" dt="2022-06-17T16:34:57.702" v="1766"/>
          <ac:spMkLst>
            <pc:docMk/>
            <pc:sldMasterMk cId="1386547260" sldId="2147483688"/>
            <ac:spMk id="8" creationId="{00000000-0000-0000-0000-000000000000}"/>
          </ac:spMkLst>
        </pc:spChg>
        <pc:spChg chg="mod modVis">
          <ac:chgData name="Pham Duong" userId="53516223ef367a18" providerId="LiveId" clId="{579AADCA-44C5-4CF0-ACF5-9B395D1221FD}" dt="2022-06-17T16:34:57.706" v="1768"/>
          <ac:spMkLst>
            <pc:docMk/>
            <pc:sldMasterMk cId="1386547260" sldId="2147483688"/>
            <ac:spMk id="9" creationId="{00000000-0000-0000-0000-000000000000}"/>
          </ac:spMkLst>
        </pc:spChg>
        <pc:spChg chg="mod modVis">
          <ac:chgData name="Pham Duong" userId="53516223ef367a18" providerId="LiveId" clId="{579AADCA-44C5-4CF0-ACF5-9B395D1221FD}" dt="2022-06-17T16:34:57.713" v="1770"/>
          <ac:spMkLst>
            <pc:docMk/>
            <pc:sldMasterMk cId="1386547260" sldId="2147483688"/>
            <ac:spMk id="10" creationId="{00000000-0000-0000-0000-000000000000}"/>
          </ac:spMkLst>
        </pc:spChg>
        <pc:spChg chg="add del mod ord modVis">
          <ac:chgData name="Pham Duong" userId="53516223ef367a18" providerId="LiveId" clId="{579AADCA-44C5-4CF0-ACF5-9B395D1221FD}" dt="2022-06-17T12:42:58.692" v="164"/>
          <ac:spMkLst>
            <pc:docMk/>
            <pc:sldMasterMk cId="1386547260" sldId="2147483688"/>
            <ac:spMk id="11" creationId="{A3A6D576-728D-3FC7-DA50-5769E109B6E5}"/>
          </ac:spMkLst>
        </pc:spChg>
        <pc:spChg chg="add del mod ord modVis">
          <ac:chgData name="Pham Duong" userId="53516223ef367a18" providerId="LiveId" clId="{579AADCA-44C5-4CF0-ACF5-9B395D1221FD}" dt="2022-06-17T12:43:08.093" v="192"/>
          <ac:spMkLst>
            <pc:docMk/>
            <pc:sldMasterMk cId="1386547260" sldId="2147483688"/>
            <ac:spMk id="12" creationId="{1C85E0B2-C0AC-9847-7C14-73D6CC2EF2C3}"/>
          </ac:spMkLst>
        </pc:spChg>
        <pc:spChg chg="add del mod ord modVis">
          <ac:chgData name="Pham Duong" userId="53516223ef367a18" providerId="LiveId" clId="{579AADCA-44C5-4CF0-ACF5-9B395D1221FD}" dt="2022-06-17T12:43:17.291" v="222"/>
          <ac:spMkLst>
            <pc:docMk/>
            <pc:sldMasterMk cId="1386547260" sldId="2147483688"/>
            <ac:spMk id="13" creationId="{5FF185E1-874F-3F5D-A2EA-84644ED7A937}"/>
          </ac:spMkLst>
        </pc:spChg>
        <pc:spChg chg="add del mod ord modVis">
          <ac:chgData name="Pham Duong" userId="53516223ef367a18" providerId="LiveId" clId="{579AADCA-44C5-4CF0-ACF5-9B395D1221FD}" dt="2022-06-17T12:43:26.556" v="252"/>
          <ac:spMkLst>
            <pc:docMk/>
            <pc:sldMasterMk cId="1386547260" sldId="2147483688"/>
            <ac:spMk id="14" creationId="{542E7C4B-FA72-A7DA-61D9-12B8F9BEB198}"/>
          </ac:spMkLst>
        </pc:spChg>
        <pc:spChg chg="add del mod ord modVis">
          <ac:chgData name="Pham Duong" userId="53516223ef367a18" providerId="LiveId" clId="{579AADCA-44C5-4CF0-ACF5-9B395D1221FD}" dt="2022-06-17T12:43:35.549" v="281"/>
          <ac:spMkLst>
            <pc:docMk/>
            <pc:sldMasterMk cId="1386547260" sldId="2147483688"/>
            <ac:spMk id="15" creationId="{FC3CC5D0-B218-BDD7-8377-B1CDD31FC418}"/>
          </ac:spMkLst>
        </pc:spChg>
        <pc:spChg chg="add del mod ord modVis">
          <ac:chgData name="Pham Duong" userId="53516223ef367a18" providerId="LiveId" clId="{579AADCA-44C5-4CF0-ACF5-9B395D1221FD}" dt="2022-06-17T12:44:05.192" v="345"/>
          <ac:spMkLst>
            <pc:docMk/>
            <pc:sldMasterMk cId="1386547260" sldId="2147483688"/>
            <ac:spMk id="16" creationId="{C77FF646-02EA-44DF-C2AB-8A12FD13B5E5}"/>
          </ac:spMkLst>
        </pc:spChg>
        <pc:spChg chg="add del mod ord modVis">
          <ac:chgData name="Pham Duong" userId="53516223ef367a18" providerId="LiveId" clId="{579AADCA-44C5-4CF0-ACF5-9B395D1221FD}" dt="2022-06-17T12:44:14.182" v="412"/>
          <ac:spMkLst>
            <pc:docMk/>
            <pc:sldMasterMk cId="1386547260" sldId="2147483688"/>
            <ac:spMk id="17" creationId="{E8E3A867-4101-474D-22BF-9A69CE79FCD2}"/>
          </ac:spMkLst>
        </pc:spChg>
        <pc:spChg chg="add del mod ord modVis">
          <ac:chgData name="Pham Duong" userId="53516223ef367a18" providerId="LiveId" clId="{579AADCA-44C5-4CF0-ACF5-9B395D1221FD}" dt="2022-06-17T12:44:21.066" v="483"/>
          <ac:spMkLst>
            <pc:docMk/>
            <pc:sldMasterMk cId="1386547260" sldId="2147483688"/>
            <ac:spMk id="18" creationId="{7E78F8AC-E6BF-FE49-D0A7-ED835C5CD154}"/>
          </ac:spMkLst>
        </pc:spChg>
        <pc:spChg chg="add del mod ord modVis">
          <ac:chgData name="Pham Duong" userId="53516223ef367a18" providerId="LiveId" clId="{579AADCA-44C5-4CF0-ACF5-9B395D1221FD}" dt="2022-06-17T12:44:46.012" v="518"/>
          <ac:spMkLst>
            <pc:docMk/>
            <pc:sldMasterMk cId="1386547260" sldId="2147483688"/>
            <ac:spMk id="19" creationId="{A63D702D-2E6C-7C41-9122-A4C2EAD02EF9}"/>
          </ac:spMkLst>
        </pc:spChg>
        <pc:spChg chg="add del mod ord modVis">
          <ac:chgData name="Pham Duong" userId="53516223ef367a18" providerId="LiveId" clId="{579AADCA-44C5-4CF0-ACF5-9B395D1221FD}" dt="2022-06-17T12:44:55.142" v="547"/>
          <ac:spMkLst>
            <pc:docMk/>
            <pc:sldMasterMk cId="1386547260" sldId="2147483688"/>
            <ac:spMk id="20" creationId="{41809C51-B263-41B9-2639-B4989CEF09AC}"/>
          </ac:spMkLst>
        </pc:spChg>
        <pc:spChg chg="add del mod ord modVis">
          <ac:chgData name="Pham Duong" userId="53516223ef367a18" providerId="LiveId" clId="{579AADCA-44C5-4CF0-ACF5-9B395D1221FD}" dt="2022-06-17T12:45:15.579" v="577"/>
          <ac:spMkLst>
            <pc:docMk/>
            <pc:sldMasterMk cId="1386547260" sldId="2147483688"/>
            <ac:spMk id="21" creationId="{0A156D57-0DDC-819E-2AD3-B3D0E4942930}"/>
          </ac:spMkLst>
        </pc:spChg>
        <pc:spChg chg="add del mod ord modVis">
          <ac:chgData name="Pham Duong" userId="53516223ef367a18" providerId="LiveId" clId="{579AADCA-44C5-4CF0-ACF5-9B395D1221FD}" dt="2022-06-17T12:45:17.099" v="606"/>
          <ac:spMkLst>
            <pc:docMk/>
            <pc:sldMasterMk cId="1386547260" sldId="2147483688"/>
            <ac:spMk id="22" creationId="{B73EC160-6CDD-19A0-F023-7354B9149EC5}"/>
          </ac:spMkLst>
        </pc:spChg>
        <pc:spChg chg="del mod modVis">
          <ac:chgData name="Pham Duong" userId="53516223ef367a18" providerId="LiveId" clId="{579AADCA-44C5-4CF0-ACF5-9B395D1221FD}" dt="2022-06-17T12:16:07.382" v="6"/>
          <ac:spMkLst>
            <pc:docMk/>
            <pc:sldMasterMk cId="1386547260" sldId="2147483688"/>
            <ac:spMk id="23" creationId="{120F23C2-85E8-60B7-161F-872C86C9D821}"/>
          </ac:spMkLst>
        </pc:spChg>
        <pc:spChg chg="add del mod ord modVis">
          <ac:chgData name="Pham Duong" userId="53516223ef367a18" providerId="LiveId" clId="{579AADCA-44C5-4CF0-ACF5-9B395D1221FD}" dt="2022-06-17T12:45:33.629" v="678"/>
          <ac:spMkLst>
            <pc:docMk/>
            <pc:sldMasterMk cId="1386547260" sldId="2147483688"/>
            <ac:spMk id="24" creationId="{CE9A10D2-81E5-3623-695F-F5F7ADB9ABE8}"/>
          </ac:spMkLst>
        </pc:spChg>
        <pc:spChg chg="add del mod ord">
          <ac:chgData name="Pham Duong" userId="53516223ef367a18" providerId="LiveId" clId="{579AADCA-44C5-4CF0-ACF5-9B395D1221FD}" dt="2022-06-17T12:45:24.907" v="673"/>
          <ac:spMkLst>
            <pc:docMk/>
            <pc:sldMasterMk cId="1386547260" sldId="2147483688"/>
            <ac:spMk id="25" creationId="{FB147BAB-949C-6E5C-6DDB-D072349CDBC4}"/>
          </ac:spMkLst>
        </pc:spChg>
        <pc:spChg chg="add del mod ord modVis">
          <ac:chgData name="Pham Duong" userId="53516223ef367a18" providerId="LiveId" clId="{579AADCA-44C5-4CF0-ACF5-9B395D1221FD}" dt="2022-06-17T12:45:42.623" v="707"/>
          <ac:spMkLst>
            <pc:docMk/>
            <pc:sldMasterMk cId="1386547260" sldId="2147483688"/>
            <ac:spMk id="26" creationId="{8DDAB057-A4A0-787A-0F32-0192587E4642}"/>
          </ac:spMkLst>
        </pc:spChg>
        <pc:spChg chg="add del mod ord modVis">
          <ac:chgData name="Pham Duong" userId="53516223ef367a18" providerId="LiveId" clId="{579AADCA-44C5-4CF0-ACF5-9B395D1221FD}" dt="2022-06-17T12:45:52.269" v="736"/>
          <ac:spMkLst>
            <pc:docMk/>
            <pc:sldMasterMk cId="1386547260" sldId="2147483688"/>
            <ac:spMk id="27" creationId="{252C9CE6-80CA-C15D-E715-85C370DB4FD6}"/>
          </ac:spMkLst>
        </pc:spChg>
        <pc:spChg chg="add del mod ord modVis">
          <ac:chgData name="Pham Duong" userId="53516223ef367a18" providerId="LiveId" clId="{579AADCA-44C5-4CF0-ACF5-9B395D1221FD}" dt="2022-06-17T12:46:01.323" v="764"/>
          <ac:spMkLst>
            <pc:docMk/>
            <pc:sldMasterMk cId="1386547260" sldId="2147483688"/>
            <ac:spMk id="28" creationId="{0AC78B2E-99BD-0BDE-9D8D-58F37186025C}"/>
          </ac:spMkLst>
        </pc:spChg>
        <pc:spChg chg="add del mod ord modVis">
          <ac:chgData name="Pham Duong" userId="53516223ef367a18" providerId="LiveId" clId="{579AADCA-44C5-4CF0-ACF5-9B395D1221FD}" dt="2022-06-17T12:46:29.014" v="794"/>
          <ac:spMkLst>
            <pc:docMk/>
            <pc:sldMasterMk cId="1386547260" sldId="2147483688"/>
            <ac:spMk id="29" creationId="{4D8FD310-605B-7EE0-AD1C-CC52E5A46429}"/>
          </ac:spMkLst>
        </pc:spChg>
        <pc:spChg chg="add del mod ord modVis">
          <ac:chgData name="Pham Duong" userId="53516223ef367a18" providerId="LiveId" clId="{579AADCA-44C5-4CF0-ACF5-9B395D1221FD}" dt="2022-06-17T12:47:26.876" v="827"/>
          <ac:spMkLst>
            <pc:docMk/>
            <pc:sldMasterMk cId="1386547260" sldId="2147483688"/>
            <ac:spMk id="30" creationId="{59D4CDFA-C656-598D-6EC9-CBED34671EA8}"/>
          </ac:spMkLst>
        </pc:spChg>
        <pc:spChg chg="add del mod ord modVis">
          <ac:chgData name="Pham Duong" userId="53516223ef367a18" providerId="LiveId" clId="{579AADCA-44C5-4CF0-ACF5-9B395D1221FD}" dt="2022-06-17T12:47:35.874" v="855"/>
          <ac:spMkLst>
            <pc:docMk/>
            <pc:sldMasterMk cId="1386547260" sldId="2147483688"/>
            <ac:spMk id="31" creationId="{0995784D-BB25-7039-D420-6CDFBFB4E363}"/>
          </ac:spMkLst>
        </pc:spChg>
        <pc:spChg chg="add del mod ord modVis">
          <ac:chgData name="Pham Duong" userId="53516223ef367a18" providerId="LiveId" clId="{579AADCA-44C5-4CF0-ACF5-9B395D1221FD}" dt="2022-06-17T12:47:44.917" v="885"/>
          <ac:spMkLst>
            <pc:docMk/>
            <pc:sldMasterMk cId="1386547260" sldId="2147483688"/>
            <ac:spMk id="32" creationId="{91352E7D-2A26-BB96-55C7-59559EACE428}"/>
          </ac:spMkLst>
        </pc:spChg>
        <pc:spChg chg="add del mod ord modVis">
          <ac:chgData name="Pham Duong" userId="53516223ef367a18" providerId="LiveId" clId="{579AADCA-44C5-4CF0-ACF5-9B395D1221FD}" dt="2022-06-17T12:48:09.171" v="916"/>
          <ac:spMkLst>
            <pc:docMk/>
            <pc:sldMasterMk cId="1386547260" sldId="2147483688"/>
            <ac:spMk id="33" creationId="{EEB6A9E6-37F0-F7EC-6BF8-CF2D53AD0292}"/>
          </ac:spMkLst>
        </pc:spChg>
        <pc:spChg chg="add del mod ord modVis">
          <ac:chgData name="Pham Duong" userId="53516223ef367a18" providerId="LiveId" clId="{579AADCA-44C5-4CF0-ACF5-9B395D1221FD}" dt="2022-06-17T12:48:18.474" v="945"/>
          <ac:spMkLst>
            <pc:docMk/>
            <pc:sldMasterMk cId="1386547260" sldId="2147483688"/>
            <ac:spMk id="34" creationId="{B7653FB1-FE67-DA27-99A9-926EF333BEF1}"/>
          </ac:spMkLst>
        </pc:spChg>
        <pc:spChg chg="add del mod ord modVis">
          <ac:chgData name="Pham Duong" userId="53516223ef367a18" providerId="LiveId" clId="{579AADCA-44C5-4CF0-ACF5-9B395D1221FD}" dt="2022-06-17T12:48:28.057" v="974"/>
          <ac:spMkLst>
            <pc:docMk/>
            <pc:sldMasterMk cId="1386547260" sldId="2147483688"/>
            <ac:spMk id="35" creationId="{C1027742-961D-F10D-BCFA-F5CD1DFBD734}"/>
          </ac:spMkLst>
        </pc:spChg>
        <pc:spChg chg="add del mod ord modVis">
          <ac:chgData name="Pham Duong" userId="53516223ef367a18" providerId="LiveId" clId="{579AADCA-44C5-4CF0-ACF5-9B395D1221FD}" dt="2022-06-17T12:48:37.089" v="1002"/>
          <ac:spMkLst>
            <pc:docMk/>
            <pc:sldMasterMk cId="1386547260" sldId="2147483688"/>
            <ac:spMk id="36" creationId="{618F7D96-1973-8E3F-67C9-9CE207C88C2F}"/>
          </ac:spMkLst>
        </pc:spChg>
        <pc:spChg chg="add del mod ord modVis">
          <ac:chgData name="Pham Duong" userId="53516223ef367a18" providerId="LiveId" clId="{579AADCA-44C5-4CF0-ACF5-9B395D1221FD}" dt="2022-06-17T12:48:46.104" v="1030"/>
          <ac:spMkLst>
            <pc:docMk/>
            <pc:sldMasterMk cId="1386547260" sldId="2147483688"/>
            <ac:spMk id="37" creationId="{DC46C41F-54A6-9653-5B85-4D8D9B55BFDB}"/>
          </ac:spMkLst>
        </pc:spChg>
        <pc:spChg chg="add del mod ord modVis">
          <ac:chgData name="Pham Duong" userId="53516223ef367a18" providerId="LiveId" clId="{579AADCA-44C5-4CF0-ACF5-9B395D1221FD}" dt="2022-06-17T12:49:20.904" v="1127"/>
          <ac:spMkLst>
            <pc:docMk/>
            <pc:sldMasterMk cId="1386547260" sldId="2147483688"/>
            <ac:spMk id="38" creationId="{E67A7C40-D800-316B-C41B-EC506D5BD756}"/>
          </ac:spMkLst>
        </pc:spChg>
        <pc:spChg chg="add del mod ord modVis">
          <ac:chgData name="Pham Duong" userId="53516223ef367a18" providerId="LiveId" clId="{579AADCA-44C5-4CF0-ACF5-9B395D1221FD}" dt="2022-06-17T12:49:29.948" v="1199"/>
          <ac:spMkLst>
            <pc:docMk/>
            <pc:sldMasterMk cId="1386547260" sldId="2147483688"/>
            <ac:spMk id="39" creationId="{90536B14-0A46-5FFE-770C-2A2BD850A6EF}"/>
          </ac:spMkLst>
        </pc:spChg>
        <pc:spChg chg="add del mod ord modVis">
          <ac:chgData name="Pham Duong" userId="53516223ef367a18" providerId="LiveId" clId="{579AADCA-44C5-4CF0-ACF5-9B395D1221FD}" dt="2022-06-17T12:49:38.967" v="1227"/>
          <ac:spMkLst>
            <pc:docMk/>
            <pc:sldMasterMk cId="1386547260" sldId="2147483688"/>
            <ac:spMk id="40" creationId="{D1F389E4-AFB7-C2A9-420B-31D1A91A1125}"/>
          </ac:spMkLst>
        </pc:spChg>
        <pc:spChg chg="add del mod ord modVis">
          <ac:chgData name="Pham Duong" userId="53516223ef367a18" providerId="LiveId" clId="{579AADCA-44C5-4CF0-ACF5-9B395D1221FD}" dt="2022-06-17T12:49:48.089" v="1276"/>
          <ac:spMkLst>
            <pc:docMk/>
            <pc:sldMasterMk cId="1386547260" sldId="2147483688"/>
            <ac:spMk id="41" creationId="{B49D5AAB-0F96-70E9-9C1D-906B41D4C8B8}"/>
          </ac:spMkLst>
        </pc:spChg>
        <pc:spChg chg="add del mod ord modVis">
          <ac:chgData name="Pham Duong" userId="53516223ef367a18" providerId="LiveId" clId="{579AADCA-44C5-4CF0-ACF5-9B395D1221FD}" dt="2022-06-17T12:49:57.248" v="1317"/>
          <ac:spMkLst>
            <pc:docMk/>
            <pc:sldMasterMk cId="1386547260" sldId="2147483688"/>
            <ac:spMk id="42" creationId="{44FD3B5D-5564-4A03-CC39-25213348C1F2}"/>
          </ac:spMkLst>
        </pc:spChg>
        <pc:spChg chg="add del mod ord modVis">
          <ac:chgData name="Pham Duong" userId="53516223ef367a18" providerId="LiveId" clId="{579AADCA-44C5-4CF0-ACF5-9B395D1221FD}" dt="2022-06-17T12:50:06.304" v="1345"/>
          <ac:spMkLst>
            <pc:docMk/>
            <pc:sldMasterMk cId="1386547260" sldId="2147483688"/>
            <ac:spMk id="43" creationId="{B9062410-0498-303E-1680-5E226B732233}"/>
          </ac:spMkLst>
        </pc:spChg>
        <pc:spChg chg="add del mod ord modVis">
          <ac:chgData name="Pham Duong" userId="53516223ef367a18" providerId="LiveId" clId="{579AADCA-44C5-4CF0-ACF5-9B395D1221FD}" dt="2022-06-17T12:50:23.369" v="1374"/>
          <ac:spMkLst>
            <pc:docMk/>
            <pc:sldMasterMk cId="1386547260" sldId="2147483688"/>
            <ac:spMk id="44" creationId="{505A03F9-10B5-A065-F2F5-DE3557298F76}"/>
          </ac:spMkLst>
        </pc:spChg>
        <pc:spChg chg="add del mod ord modVis">
          <ac:chgData name="Pham Duong" userId="53516223ef367a18" providerId="LiveId" clId="{579AADCA-44C5-4CF0-ACF5-9B395D1221FD}" dt="2022-06-17T12:50:43.096" v="1408"/>
          <ac:spMkLst>
            <pc:docMk/>
            <pc:sldMasterMk cId="1386547260" sldId="2147483688"/>
            <ac:spMk id="45" creationId="{D1921A46-F67D-926B-F4F1-A454AA5C7CAC}"/>
          </ac:spMkLst>
        </pc:spChg>
        <pc:spChg chg="add del mod ord modVis">
          <ac:chgData name="Pham Duong" userId="53516223ef367a18" providerId="LiveId" clId="{579AADCA-44C5-4CF0-ACF5-9B395D1221FD}" dt="2022-06-17T12:51:02.407" v="1437"/>
          <ac:spMkLst>
            <pc:docMk/>
            <pc:sldMasterMk cId="1386547260" sldId="2147483688"/>
            <ac:spMk id="46" creationId="{02069270-EFB8-F5CE-51F1-9016470F9C6E}"/>
          </ac:spMkLst>
        </pc:spChg>
        <pc:spChg chg="add del mod ord modVis">
          <ac:chgData name="Pham Duong" userId="53516223ef367a18" providerId="LiveId" clId="{579AADCA-44C5-4CF0-ACF5-9B395D1221FD}" dt="2022-06-17T12:52:03.884" v="1469"/>
          <ac:spMkLst>
            <pc:docMk/>
            <pc:sldMasterMk cId="1386547260" sldId="2147483688"/>
            <ac:spMk id="47" creationId="{F84951E2-DD54-68EC-CFF9-FD5034A7B94F}"/>
          </ac:spMkLst>
        </pc:spChg>
        <pc:spChg chg="add del mod ord modVis">
          <ac:chgData name="Pham Duong" userId="53516223ef367a18" providerId="LiveId" clId="{579AADCA-44C5-4CF0-ACF5-9B395D1221FD}" dt="2022-06-17T12:52:13.260" v="1497"/>
          <ac:spMkLst>
            <pc:docMk/>
            <pc:sldMasterMk cId="1386547260" sldId="2147483688"/>
            <ac:spMk id="48" creationId="{36FBF4EF-135F-0A7B-0C28-23135966E82A}"/>
          </ac:spMkLst>
        </pc:spChg>
        <pc:spChg chg="add del mod ord modVis">
          <ac:chgData name="Pham Duong" userId="53516223ef367a18" providerId="LiveId" clId="{579AADCA-44C5-4CF0-ACF5-9B395D1221FD}" dt="2022-06-17T12:52:32.193" v="1528"/>
          <ac:spMkLst>
            <pc:docMk/>
            <pc:sldMasterMk cId="1386547260" sldId="2147483688"/>
            <ac:spMk id="49" creationId="{32452386-2A0C-F3A8-1E3D-F6B427C997DF}"/>
          </ac:spMkLst>
        </pc:spChg>
        <pc:spChg chg="add del mod ord modVis">
          <ac:chgData name="Pham Duong" userId="53516223ef367a18" providerId="LiveId" clId="{579AADCA-44C5-4CF0-ACF5-9B395D1221FD}" dt="2022-06-17T12:52:41.292" v="1558"/>
          <ac:spMkLst>
            <pc:docMk/>
            <pc:sldMasterMk cId="1386547260" sldId="2147483688"/>
            <ac:spMk id="50" creationId="{F9CC1FA0-9CE3-956F-D204-7943BE74EEFB}"/>
          </ac:spMkLst>
        </pc:spChg>
        <pc:spChg chg="add del mod ord modVis">
          <ac:chgData name="Pham Duong" userId="53516223ef367a18" providerId="LiveId" clId="{579AADCA-44C5-4CF0-ACF5-9B395D1221FD}" dt="2022-06-17T12:52:50.609" v="1586"/>
          <ac:spMkLst>
            <pc:docMk/>
            <pc:sldMasterMk cId="1386547260" sldId="2147483688"/>
            <ac:spMk id="51" creationId="{302D48BE-AFB9-ED33-3670-1EEA633F09D2}"/>
          </ac:spMkLst>
        </pc:spChg>
        <pc:spChg chg="add del mod ord modVis">
          <ac:chgData name="Pham Duong" userId="53516223ef367a18" providerId="LiveId" clId="{579AADCA-44C5-4CF0-ACF5-9B395D1221FD}" dt="2022-06-17T12:55:01.690" v="1615"/>
          <ac:spMkLst>
            <pc:docMk/>
            <pc:sldMasterMk cId="1386547260" sldId="2147483688"/>
            <ac:spMk id="52" creationId="{8748AE83-64AB-C2EE-B632-4D33D9B7F1D4}"/>
          </ac:spMkLst>
        </pc:spChg>
        <pc:spChg chg="add del mod ord modVis">
          <ac:chgData name="Pham Duong" userId="53516223ef367a18" providerId="LiveId" clId="{579AADCA-44C5-4CF0-ACF5-9B395D1221FD}" dt="2022-06-17T12:55:42.511" v="1644"/>
          <ac:spMkLst>
            <pc:docMk/>
            <pc:sldMasterMk cId="1386547260" sldId="2147483688"/>
            <ac:spMk id="53" creationId="{81435AAE-1CF3-F08A-91C4-43B0B9B3105C}"/>
          </ac:spMkLst>
        </pc:spChg>
        <pc:spChg chg="add del mod ord modVis">
          <ac:chgData name="Pham Duong" userId="53516223ef367a18" providerId="LiveId" clId="{579AADCA-44C5-4CF0-ACF5-9B395D1221FD}" dt="2022-06-17T13:18:18.507" v="1671"/>
          <ac:spMkLst>
            <pc:docMk/>
            <pc:sldMasterMk cId="1386547260" sldId="2147483688"/>
            <ac:spMk id="54" creationId="{D8538841-B79B-8F54-A3CE-A617C369BC6B}"/>
          </ac:spMkLst>
        </pc:spChg>
        <pc:spChg chg="add del mod ord modVis">
          <ac:chgData name="Pham Duong" userId="53516223ef367a18" providerId="LiveId" clId="{579AADCA-44C5-4CF0-ACF5-9B395D1221FD}" dt="2022-06-17T13:18:27.380" v="1698"/>
          <ac:spMkLst>
            <pc:docMk/>
            <pc:sldMasterMk cId="1386547260" sldId="2147483688"/>
            <ac:spMk id="55" creationId="{2496F2CC-C18B-E3E2-2C26-9980FE8FE0D5}"/>
          </ac:spMkLst>
        </pc:spChg>
        <pc:spChg chg="add del mod ord modVis">
          <ac:chgData name="Pham Duong" userId="53516223ef367a18" providerId="LiveId" clId="{579AADCA-44C5-4CF0-ACF5-9B395D1221FD}" dt="2022-06-17T13:34:18.195" v="1726"/>
          <ac:spMkLst>
            <pc:docMk/>
            <pc:sldMasterMk cId="1386547260" sldId="2147483688"/>
            <ac:spMk id="56" creationId="{F1011E70-4212-7EEB-1B24-0DC0D42F6EB7}"/>
          </ac:spMkLst>
        </pc:spChg>
        <pc:spChg chg="add del mod ord modVis">
          <ac:chgData name="Pham Duong" userId="53516223ef367a18" providerId="LiveId" clId="{579AADCA-44C5-4CF0-ACF5-9B395D1221FD}" dt="2022-06-17T16:34:57.693" v="1762"/>
          <ac:spMkLst>
            <pc:docMk/>
            <pc:sldMasterMk cId="1386547260" sldId="2147483688"/>
            <ac:spMk id="57" creationId="{C01AE494-7556-4F3B-23FF-82FA59B6FB2A}"/>
          </ac:spMkLst>
        </pc:spChg>
        <pc:spChg chg="add mod ord">
          <ac:chgData name="Pham Duong" userId="53516223ef367a18" providerId="LiveId" clId="{579AADCA-44C5-4CF0-ACF5-9B395D1221FD}" dt="2022-06-17T16:34:57.758" v="1785"/>
          <ac:spMkLst>
            <pc:docMk/>
            <pc:sldMasterMk cId="1386547260" sldId="2147483688"/>
            <ac:spMk id="58" creationId="{CD1CD84B-6F49-F9CC-FD34-0F89646A6AB3}"/>
          </ac:spMkLst>
        </pc:spChg>
      </pc:sldMasterChg>
    </pc:docChg>
  </pc:docChgLst>
  <pc:docChgLst>
    <pc:chgData name="Pham Duong" userId="53516223ef367a18" providerId="LiveId" clId="{2E7901CA-8E6A-49F9-BE3A-A6CF09F2721C}"/>
    <pc:docChg chg="undo custSel addSld modSld modMainMaster">
      <pc:chgData name="Pham Duong" userId="53516223ef367a18" providerId="LiveId" clId="{2E7901CA-8E6A-49F9-BE3A-A6CF09F2721C}" dt="2022-06-13T10:46:57.815" v="13343"/>
      <pc:docMkLst>
        <pc:docMk/>
      </pc:docMkLst>
      <pc:sldChg chg="modSp mod">
        <pc:chgData name="Pham Duong" userId="53516223ef367a18" providerId="LiveId" clId="{2E7901CA-8E6A-49F9-BE3A-A6CF09F2721C}" dt="2022-06-13T09:29:03.648" v="6076" actId="20577"/>
        <pc:sldMkLst>
          <pc:docMk/>
          <pc:sldMk cId="4187025311" sldId="259"/>
        </pc:sldMkLst>
        <pc:spChg chg="mod">
          <ac:chgData name="Pham Duong" userId="53516223ef367a18" providerId="LiveId" clId="{2E7901CA-8E6A-49F9-BE3A-A6CF09F2721C}" dt="2022-06-13T09:00:11.582" v="726" actId="20577"/>
          <ac:spMkLst>
            <pc:docMk/>
            <pc:sldMk cId="4187025311" sldId="259"/>
            <ac:spMk id="9" creationId="{6BF77160-1D8F-230D-843D-CB3BC0F72FD8}"/>
          </ac:spMkLst>
        </pc:spChg>
        <pc:spChg chg="mod">
          <ac:chgData name="Pham Duong" userId="53516223ef367a18" providerId="LiveId" clId="{2E7901CA-8E6A-49F9-BE3A-A6CF09F2721C}" dt="2022-06-13T09:28:58.402" v="6048" actId="14100"/>
          <ac:spMkLst>
            <pc:docMk/>
            <pc:sldMk cId="4187025311" sldId="259"/>
            <ac:spMk id="12" creationId="{D3A828C4-EE56-1D72-B5F1-D02D2620D8A5}"/>
          </ac:spMkLst>
        </pc:spChg>
        <pc:spChg chg="mod">
          <ac:chgData name="Pham Duong" userId="53516223ef367a18" providerId="LiveId" clId="{2E7901CA-8E6A-49F9-BE3A-A6CF09F2721C}" dt="2022-06-13T09:29:03.648" v="6076" actId="20577"/>
          <ac:spMkLst>
            <pc:docMk/>
            <pc:sldMk cId="4187025311" sldId="259"/>
            <ac:spMk id="16" creationId="{0E73D111-3C40-BEED-8515-81D191AAE05F}"/>
          </ac:spMkLst>
        </pc:spChg>
        <pc:spChg chg="mod">
          <ac:chgData name="Pham Duong" userId="53516223ef367a18" providerId="LiveId" clId="{2E7901CA-8E6A-49F9-BE3A-A6CF09F2721C}" dt="2022-06-13T09:03:27.543" v="938"/>
          <ac:spMkLst>
            <pc:docMk/>
            <pc:sldMk cId="4187025311" sldId="259"/>
            <ac:spMk id="18" creationId="{190CC17E-8BD7-CACD-FC01-E1A826CB76A0}"/>
          </ac:spMkLst>
        </pc:spChg>
        <pc:spChg chg="mod">
          <ac:chgData name="Pham Duong" userId="53516223ef367a18" providerId="LiveId" clId="{2E7901CA-8E6A-49F9-BE3A-A6CF09F2721C}" dt="2022-06-13T09:04:24.083" v="994" actId="20577"/>
          <ac:spMkLst>
            <pc:docMk/>
            <pc:sldMk cId="4187025311" sldId="259"/>
            <ac:spMk id="20" creationId="{E9AF2B01-327F-88B3-4F04-EBA67C7C0E1F}"/>
          </ac:spMkLst>
        </pc:spChg>
        <pc:spChg chg="mod">
          <ac:chgData name="Pham Duong" userId="53516223ef367a18" providerId="LiveId" clId="{2E7901CA-8E6A-49F9-BE3A-A6CF09F2721C}" dt="2022-06-13T09:07:09.686" v="1166" actId="14100"/>
          <ac:spMkLst>
            <pc:docMk/>
            <pc:sldMk cId="4187025311" sldId="259"/>
            <ac:spMk id="27" creationId="{7F59888B-2B87-E6C2-697A-01174393ED3D}"/>
          </ac:spMkLst>
        </pc:spChg>
        <pc:grpChg chg="mod">
          <ac:chgData name="Pham Duong" userId="53516223ef367a18" providerId="LiveId" clId="{2E7901CA-8E6A-49F9-BE3A-A6CF09F2721C}" dt="2022-06-13T09:18:12.613" v="4729" actId="465"/>
          <ac:grpSpMkLst>
            <pc:docMk/>
            <pc:sldMk cId="4187025311" sldId="259"/>
            <ac:grpSpMk id="22" creationId="{16BC9E16-BC78-2FA7-13C1-DFE2B9D5CFD2}"/>
          </ac:grpSpMkLst>
        </pc:grpChg>
        <pc:grpChg chg="mod">
          <ac:chgData name="Pham Duong" userId="53516223ef367a18" providerId="LiveId" clId="{2E7901CA-8E6A-49F9-BE3A-A6CF09F2721C}" dt="2022-06-13T09:18:12.613" v="4729" actId="465"/>
          <ac:grpSpMkLst>
            <pc:docMk/>
            <pc:sldMk cId="4187025311" sldId="259"/>
            <ac:grpSpMk id="23" creationId="{71E4485A-A453-B879-D606-370A2847C74F}"/>
          </ac:grpSpMkLst>
        </pc:grpChg>
      </pc:sldChg>
      <pc:sldChg chg="modSp mod">
        <pc:chgData name="Pham Duong" userId="53516223ef367a18" providerId="LiveId" clId="{2E7901CA-8E6A-49F9-BE3A-A6CF09F2721C}" dt="2022-06-13T09:09:50.873" v="2215" actId="20577"/>
        <pc:sldMkLst>
          <pc:docMk/>
          <pc:sldMk cId="0" sldId="261"/>
        </pc:sldMkLst>
        <pc:spChg chg="mod">
          <ac:chgData name="Pham Duong" userId="53516223ef367a18" providerId="LiveId" clId="{2E7901CA-8E6A-49F9-BE3A-A6CF09F2721C}" dt="2022-06-13T09:09:50.873" v="2215" actId="20577"/>
          <ac:spMkLst>
            <pc:docMk/>
            <pc:sldMk cId="0" sldId="261"/>
            <ac:spMk id="96" creationId="{00000000-0000-0000-0000-000000000000}"/>
          </ac:spMkLst>
        </pc:spChg>
      </pc:sldChg>
      <pc:sldChg chg="addSp delSp modSp mod">
        <pc:chgData name="Pham Duong" userId="53516223ef367a18" providerId="LiveId" clId="{2E7901CA-8E6A-49F9-BE3A-A6CF09F2721C}" dt="2022-06-13T10:23:12.187" v="12339" actId="465"/>
        <pc:sldMkLst>
          <pc:docMk/>
          <pc:sldMk cId="2462779227" sldId="320"/>
        </pc:sldMkLst>
        <pc:spChg chg="mod">
          <ac:chgData name="Pham Duong" userId="53516223ef367a18" providerId="LiveId" clId="{2E7901CA-8E6A-49F9-BE3A-A6CF09F2721C}" dt="2022-06-13T09:09:43.588" v="2162" actId="20577"/>
          <ac:spMkLst>
            <pc:docMk/>
            <pc:sldMk cId="2462779227" sldId="320"/>
            <ac:spMk id="4" creationId="{4BA99420-E2CB-4FD0-BF5A-78BF20FB356A}"/>
          </ac:spMkLst>
        </pc:spChg>
        <pc:spChg chg="mod">
          <ac:chgData name="Pham Duong" userId="53516223ef367a18" providerId="LiveId" clId="{2E7901CA-8E6A-49F9-BE3A-A6CF09F2721C}" dt="2022-06-13T09:07:48.674" v="1404" actId="20577"/>
          <ac:spMkLst>
            <pc:docMk/>
            <pc:sldMk cId="2462779227" sldId="320"/>
            <ac:spMk id="14" creationId="{DFA87407-9535-4265-ACD0-8066FCB31935}"/>
          </ac:spMkLst>
        </pc:spChg>
        <pc:spChg chg="mod">
          <ac:chgData name="Pham Duong" userId="53516223ef367a18" providerId="LiveId" clId="{2E7901CA-8E6A-49F9-BE3A-A6CF09F2721C}" dt="2022-06-13T09:08:15.082" v="1735" actId="20577"/>
          <ac:spMkLst>
            <pc:docMk/>
            <pc:sldMk cId="2462779227" sldId="320"/>
            <ac:spMk id="17" creationId="{A0BA0957-A4D2-416B-A756-3068E45DE36E}"/>
          </ac:spMkLst>
        </pc:spChg>
        <pc:spChg chg="mod">
          <ac:chgData name="Pham Duong" userId="53516223ef367a18" providerId="LiveId" clId="{2E7901CA-8E6A-49F9-BE3A-A6CF09F2721C}" dt="2022-06-13T09:08:36.822" v="1968" actId="20577"/>
          <ac:spMkLst>
            <pc:docMk/>
            <pc:sldMk cId="2462779227" sldId="320"/>
            <ac:spMk id="23" creationId="{1DFF0737-0709-451A-95EC-3DFB58A11B16}"/>
          </ac:spMkLst>
        </pc:spChg>
        <pc:spChg chg="mod">
          <ac:chgData name="Pham Duong" userId="53516223ef367a18" providerId="LiveId" clId="{2E7901CA-8E6A-49F9-BE3A-A6CF09F2721C}" dt="2022-06-13T09:09:03.560" v="2025" actId="20577"/>
          <ac:spMkLst>
            <pc:docMk/>
            <pc:sldMk cId="2462779227" sldId="320"/>
            <ac:spMk id="27" creationId="{DF149645-3CB7-4D25-82A5-710D63DF3C8F}"/>
          </ac:spMkLst>
        </pc:spChg>
        <pc:spChg chg="mod">
          <ac:chgData name="Pham Duong" userId="53516223ef367a18" providerId="LiveId" clId="{2E7901CA-8E6A-49F9-BE3A-A6CF09F2721C}" dt="2022-06-13T09:26:07.388" v="5425" actId="165"/>
          <ac:spMkLst>
            <pc:docMk/>
            <pc:sldMk cId="2462779227" sldId="320"/>
            <ac:spMk id="36" creationId="{BC38AB86-5A42-F29E-12F2-C60C7DF6C8CE}"/>
          </ac:spMkLst>
        </pc:spChg>
        <pc:spChg chg="mod">
          <ac:chgData name="Pham Duong" userId="53516223ef367a18" providerId="LiveId" clId="{2E7901CA-8E6A-49F9-BE3A-A6CF09F2721C}" dt="2022-06-13T09:26:07.388" v="5425" actId="165"/>
          <ac:spMkLst>
            <pc:docMk/>
            <pc:sldMk cId="2462779227" sldId="320"/>
            <ac:spMk id="37" creationId="{FC4C06BF-57A4-016F-351F-6E1435CCCE62}"/>
          </ac:spMkLst>
        </pc:spChg>
        <pc:spChg chg="mod">
          <ac:chgData name="Pham Duong" userId="53516223ef367a18" providerId="LiveId" clId="{2E7901CA-8E6A-49F9-BE3A-A6CF09F2721C}" dt="2022-06-13T09:26:07.388" v="5425" actId="165"/>
          <ac:spMkLst>
            <pc:docMk/>
            <pc:sldMk cId="2462779227" sldId="320"/>
            <ac:spMk id="38" creationId="{DDB30274-8530-B5B2-96A4-7D11843082C3}"/>
          </ac:spMkLst>
        </pc:spChg>
        <pc:grpChg chg="del">
          <ac:chgData name="Pham Duong" userId="53516223ef367a18" providerId="LiveId" clId="{2E7901CA-8E6A-49F9-BE3A-A6CF09F2721C}" dt="2022-06-13T09:25:18.228" v="5073" actId="165"/>
          <ac:grpSpMkLst>
            <pc:docMk/>
            <pc:sldMk cId="2462779227" sldId="320"/>
            <ac:grpSpMk id="3" creationId="{2D99528D-CC2E-E894-3385-53A8E6676125}"/>
          </ac:grpSpMkLst>
        </pc:grpChg>
        <pc:grpChg chg="add mod topLvl">
          <ac:chgData name="Pham Duong" userId="53516223ef367a18" providerId="LiveId" clId="{2E7901CA-8E6A-49F9-BE3A-A6CF09F2721C}" dt="2022-06-13T09:26:07.388" v="5425" actId="165"/>
          <ac:grpSpMkLst>
            <pc:docMk/>
            <pc:sldMk cId="2462779227" sldId="320"/>
            <ac:grpSpMk id="5" creationId="{5A44693F-41D4-FB43-1C1F-368E44046CF7}"/>
          </ac:grpSpMkLst>
        </pc:grpChg>
        <pc:grpChg chg="add mod topLvl">
          <ac:chgData name="Pham Duong" userId="53516223ef367a18" providerId="LiveId" clId="{2E7901CA-8E6A-49F9-BE3A-A6CF09F2721C}" dt="2022-06-13T09:26:07.388" v="5425" actId="165"/>
          <ac:grpSpMkLst>
            <pc:docMk/>
            <pc:sldMk cId="2462779227" sldId="320"/>
            <ac:grpSpMk id="6" creationId="{E22C1FF3-D716-C660-8073-31A847F0F7BE}"/>
          </ac:grpSpMkLst>
        </pc:grpChg>
        <pc:grpChg chg="add mod topLvl">
          <ac:chgData name="Pham Duong" userId="53516223ef367a18" providerId="LiveId" clId="{2E7901CA-8E6A-49F9-BE3A-A6CF09F2721C}" dt="2022-06-13T09:26:07.388" v="5425" actId="165"/>
          <ac:grpSpMkLst>
            <pc:docMk/>
            <pc:sldMk cId="2462779227" sldId="320"/>
            <ac:grpSpMk id="7" creationId="{1B6FAA8E-6EA0-0507-2419-1DCCE0F0ED80}"/>
          </ac:grpSpMkLst>
        </pc:grpChg>
        <pc:grpChg chg="add del mod">
          <ac:chgData name="Pham Duong" userId="53516223ef367a18" providerId="LiveId" clId="{2E7901CA-8E6A-49F9-BE3A-A6CF09F2721C}" dt="2022-06-13T09:26:07.388" v="5425" actId="165"/>
          <ac:grpSpMkLst>
            <pc:docMk/>
            <pc:sldMk cId="2462779227" sldId="320"/>
            <ac:grpSpMk id="8" creationId="{B78F0911-EA87-1BF0-BC84-784B0E39BDE3}"/>
          </ac:grpSpMkLst>
        </pc:grpChg>
        <pc:grpChg chg="mod">
          <ac:chgData name="Pham Duong" userId="53516223ef367a18" providerId="LiveId" clId="{2E7901CA-8E6A-49F9-BE3A-A6CF09F2721C}" dt="2022-06-13T10:23:12.187" v="12339" actId="465"/>
          <ac:grpSpMkLst>
            <pc:docMk/>
            <pc:sldMk cId="2462779227" sldId="320"/>
            <ac:grpSpMk id="16" creationId="{6D574B1C-A982-4003-A667-854086F27267}"/>
          </ac:grpSpMkLst>
        </pc:grpChg>
        <pc:grpChg chg="mod">
          <ac:chgData name="Pham Duong" userId="53516223ef367a18" providerId="LiveId" clId="{2E7901CA-8E6A-49F9-BE3A-A6CF09F2721C}" dt="2022-06-13T10:23:12.187" v="12339" actId="465"/>
          <ac:grpSpMkLst>
            <pc:docMk/>
            <pc:sldMk cId="2462779227" sldId="320"/>
            <ac:grpSpMk id="22" creationId="{003D1198-9E01-4E1C-B9B2-711780C040F0}"/>
          </ac:grpSpMkLst>
        </pc:grpChg>
        <pc:picChg chg="mod topLvl">
          <ac:chgData name="Pham Duong" userId="53516223ef367a18" providerId="LiveId" clId="{2E7901CA-8E6A-49F9-BE3A-A6CF09F2721C}" dt="2022-06-13T09:26:07.388" v="5425" actId="165"/>
          <ac:picMkLst>
            <pc:docMk/>
            <pc:sldMk cId="2462779227" sldId="320"/>
            <ac:picMk id="34" creationId="{78430A00-E884-8699-CE83-EC848CC34B79}"/>
          </ac:picMkLst>
        </pc:picChg>
        <pc:picChg chg="mod topLvl">
          <ac:chgData name="Pham Duong" userId="53516223ef367a18" providerId="LiveId" clId="{2E7901CA-8E6A-49F9-BE3A-A6CF09F2721C}" dt="2022-06-13T09:26:07.388" v="5425" actId="165"/>
          <ac:picMkLst>
            <pc:docMk/>
            <pc:sldMk cId="2462779227" sldId="320"/>
            <ac:picMk id="35" creationId="{7B571C67-A312-95AB-4CE3-A313FCD962BF}"/>
          </ac:picMkLst>
        </pc:picChg>
        <pc:picChg chg="mod topLvl">
          <ac:chgData name="Pham Duong" userId="53516223ef367a18" providerId="LiveId" clId="{2E7901CA-8E6A-49F9-BE3A-A6CF09F2721C}" dt="2022-06-13T09:26:07.388" v="5425" actId="165"/>
          <ac:picMkLst>
            <pc:docMk/>
            <pc:sldMk cId="2462779227" sldId="320"/>
            <ac:picMk id="2050" creationId="{BF7219DE-BA80-2C61-E322-19D18590AC9E}"/>
          </ac:picMkLst>
        </pc:picChg>
      </pc:sldChg>
      <pc:sldChg chg="modSp mod">
        <pc:chgData name="Pham Duong" userId="53516223ef367a18" providerId="LiveId" clId="{2E7901CA-8E6A-49F9-BE3A-A6CF09F2721C}" dt="2022-06-13T08:57:44.533" v="168" actId="1076"/>
        <pc:sldMkLst>
          <pc:docMk/>
          <pc:sldMk cId="1303728738" sldId="341"/>
        </pc:sldMkLst>
        <pc:spChg chg="mod">
          <ac:chgData name="Pham Duong" userId="53516223ef367a18" providerId="LiveId" clId="{2E7901CA-8E6A-49F9-BE3A-A6CF09F2721C}" dt="2022-06-13T08:57:32.651" v="56" actId="14100"/>
          <ac:spMkLst>
            <pc:docMk/>
            <pc:sldMk cId="1303728738" sldId="341"/>
            <ac:spMk id="15" creationId="{190CE3D3-AF52-4AD8-BDAF-B5F0661D8B30}"/>
          </ac:spMkLst>
        </pc:spChg>
        <pc:spChg chg="mod">
          <ac:chgData name="Pham Duong" userId="53516223ef367a18" providerId="LiveId" clId="{2E7901CA-8E6A-49F9-BE3A-A6CF09F2721C}" dt="2022-06-13T08:57:44.533" v="168" actId="1076"/>
          <ac:spMkLst>
            <pc:docMk/>
            <pc:sldMk cId="1303728738" sldId="341"/>
            <ac:spMk id="19" creationId="{F87F485C-A857-4F44-8FBB-FFFE9229AAE4}"/>
          </ac:spMkLst>
        </pc:spChg>
      </pc:sldChg>
      <pc:sldChg chg="addSp delSp modSp mod">
        <pc:chgData name="Pham Duong" userId="53516223ef367a18" providerId="LiveId" clId="{2E7901CA-8E6A-49F9-BE3A-A6CF09F2721C}" dt="2022-06-13T10:00:46.316" v="11401" actId="14100"/>
        <pc:sldMkLst>
          <pc:docMk/>
          <pc:sldMk cId="311266795" sldId="343"/>
        </pc:sldMkLst>
        <pc:spChg chg="mod">
          <ac:chgData name="Pham Duong" userId="53516223ef367a18" providerId="LiveId" clId="{2E7901CA-8E6A-49F9-BE3A-A6CF09F2721C}" dt="2022-06-13T10:00:46.316" v="11401" actId="14100"/>
          <ac:spMkLst>
            <pc:docMk/>
            <pc:sldMk cId="311266795" sldId="343"/>
            <ac:spMk id="3" creationId="{6D3FF9EB-8198-0BBA-49B9-948EFEDB6FC0}"/>
          </ac:spMkLst>
        </pc:spChg>
        <pc:spChg chg="mod">
          <ac:chgData name="Pham Duong" userId="53516223ef367a18" providerId="LiveId" clId="{2E7901CA-8E6A-49F9-BE3A-A6CF09F2721C}" dt="2022-06-13T09:26:23.741" v="5481" actId="12788"/>
          <ac:spMkLst>
            <pc:docMk/>
            <pc:sldMk cId="311266795" sldId="343"/>
            <ac:spMk id="10" creationId="{D2D2EA92-A1F5-39FA-5A87-87048D85C2A6}"/>
          </ac:spMkLst>
        </pc:spChg>
        <pc:spChg chg="mod">
          <ac:chgData name="Pham Duong" userId="53516223ef367a18" providerId="LiveId" clId="{2E7901CA-8E6A-49F9-BE3A-A6CF09F2721C}" dt="2022-06-13T09:26:23.741" v="5481" actId="12788"/>
          <ac:spMkLst>
            <pc:docMk/>
            <pc:sldMk cId="311266795" sldId="343"/>
            <ac:spMk id="11" creationId="{F6E5527E-26F8-DA72-0FD6-F9D19FF2C7D9}"/>
          </ac:spMkLst>
        </pc:spChg>
        <pc:spChg chg="mod">
          <ac:chgData name="Pham Duong" userId="53516223ef367a18" providerId="LiveId" clId="{2E7901CA-8E6A-49F9-BE3A-A6CF09F2721C}" dt="2022-06-13T09:26:23.741" v="5481" actId="12788"/>
          <ac:spMkLst>
            <pc:docMk/>
            <pc:sldMk cId="311266795" sldId="343"/>
            <ac:spMk id="13" creationId="{3F7733BD-0B62-E48A-8926-9D9BC735EF94}"/>
          </ac:spMkLst>
        </pc:spChg>
        <pc:spChg chg="mod">
          <ac:chgData name="Pham Duong" userId="53516223ef367a18" providerId="LiveId" clId="{2E7901CA-8E6A-49F9-BE3A-A6CF09F2721C}" dt="2022-06-13T09:12:23.839" v="3428"/>
          <ac:spMkLst>
            <pc:docMk/>
            <pc:sldMk cId="311266795" sldId="343"/>
            <ac:spMk id="15" creationId="{286EFF4F-B11A-BF8E-2C63-C86A661BD1D1}"/>
          </ac:spMkLst>
        </pc:spChg>
        <pc:spChg chg="mod">
          <ac:chgData name="Pham Duong" userId="53516223ef367a18" providerId="LiveId" clId="{2E7901CA-8E6A-49F9-BE3A-A6CF09F2721C}" dt="2022-06-13T09:26:23.741" v="5481" actId="12788"/>
          <ac:spMkLst>
            <pc:docMk/>
            <pc:sldMk cId="311266795" sldId="343"/>
            <ac:spMk id="17" creationId="{A3377E09-B904-DD5A-728A-841921B27187}"/>
          </ac:spMkLst>
        </pc:spChg>
        <pc:spChg chg="mod">
          <ac:chgData name="Pham Duong" userId="53516223ef367a18" providerId="LiveId" clId="{2E7901CA-8E6A-49F9-BE3A-A6CF09F2721C}" dt="2022-06-13T09:12:11.991" v="3399" actId="21"/>
          <ac:spMkLst>
            <pc:docMk/>
            <pc:sldMk cId="311266795" sldId="343"/>
            <ac:spMk id="19" creationId="{097C5549-8677-EC3C-13F2-AE58B3927F4E}"/>
          </ac:spMkLst>
        </pc:spChg>
        <pc:spChg chg="mod">
          <ac:chgData name="Pham Duong" userId="53516223ef367a18" providerId="LiveId" clId="{2E7901CA-8E6A-49F9-BE3A-A6CF09F2721C}" dt="2022-06-13T09:12:23.839" v="3428"/>
          <ac:spMkLst>
            <pc:docMk/>
            <pc:sldMk cId="311266795" sldId="343"/>
            <ac:spMk id="21" creationId="{E55D6987-CF8A-8631-5F7E-52DE94B92C71}"/>
          </ac:spMkLst>
        </pc:spChg>
        <pc:spChg chg="mod">
          <ac:chgData name="Pham Duong" userId="53516223ef367a18" providerId="LiveId" clId="{2E7901CA-8E6A-49F9-BE3A-A6CF09F2721C}" dt="2022-06-13T09:12:30.628" v="3456"/>
          <ac:spMkLst>
            <pc:docMk/>
            <pc:sldMk cId="311266795" sldId="343"/>
            <ac:spMk id="23" creationId="{3DB85CE8-74E8-C7CE-190F-F89D144B5CF7}"/>
          </ac:spMkLst>
        </pc:spChg>
        <pc:spChg chg="mod">
          <ac:chgData name="Pham Duong" userId="53516223ef367a18" providerId="LiveId" clId="{2E7901CA-8E6A-49F9-BE3A-A6CF09F2721C}" dt="2022-06-13T09:12:30.628" v="3456"/>
          <ac:spMkLst>
            <pc:docMk/>
            <pc:sldMk cId="311266795" sldId="343"/>
            <ac:spMk id="24" creationId="{23B8F8E8-BF8C-8DD8-FBDE-2346369FDF65}"/>
          </ac:spMkLst>
        </pc:spChg>
        <pc:spChg chg="add mod">
          <ac:chgData name="Pham Duong" userId="53516223ef367a18" providerId="LiveId" clId="{2E7901CA-8E6A-49F9-BE3A-A6CF09F2721C}" dt="2022-06-13T09:19:38.417" v="4877" actId="14100"/>
          <ac:spMkLst>
            <pc:docMk/>
            <pc:sldMk cId="311266795" sldId="343"/>
            <ac:spMk id="25" creationId="{4F68DAD8-D2A4-87A2-219C-1E11E07B3A34}"/>
          </ac:spMkLst>
        </pc:spChg>
        <pc:spChg chg="add del mod">
          <ac:chgData name="Pham Duong" userId="53516223ef367a18" providerId="LiveId" clId="{2E7901CA-8E6A-49F9-BE3A-A6CF09F2721C}" dt="2022-06-13T09:37:04.839" v="6704"/>
          <ac:spMkLst>
            <pc:docMk/>
            <pc:sldMk cId="311266795" sldId="343"/>
            <ac:spMk id="26" creationId="{45381DB8-25A1-1EE1-C537-D78FC90452CA}"/>
          </ac:spMkLst>
        </pc:spChg>
        <pc:grpChg chg="add mod">
          <ac:chgData name="Pham Duong" userId="53516223ef367a18" providerId="LiveId" clId="{2E7901CA-8E6A-49F9-BE3A-A6CF09F2721C}" dt="2022-06-13T09:26:23.741" v="5481" actId="12788"/>
          <ac:grpSpMkLst>
            <pc:docMk/>
            <pc:sldMk cId="311266795" sldId="343"/>
            <ac:grpSpMk id="5" creationId="{1BF35760-CBB4-FD6E-1BBF-44CD9100D0AB}"/>
          </ac:grpSpMkLst>
        </pc:grpChg>
        <pc:grpChg chg="add mod">
          <ac:chgData name="Pham Duong" userId="53516223ef367a18" providerId="LiveId" clId="{2E7901CA-8E6A-49F9-BE3A-A6CF09F2721C}" dt="2022-06-13T09:12:23.839" v="3428"/>
          <ac:grpSpMkLst>
            <pc:docMk/>
            <pc:sldMk cId="311266795" sldId="343"/>
            <ac:grpSpMk id="14" creationId="{21B888B8-6C40-B59B-E1E8-5987FC3364D6}"/>
          </ac:grpSpMkLst>
        </pc:grpChg>
        <pc:grpChg chg="del mod">
          <ac:chgData name="Pham Duong" userId="53516223ef367a18" providerId="LiveId" clId="{2E7901CA-8E6A-49F9-BE3A-A6CF09F2721C}" dt="2022-06-13T09:12:23.549" v="3427" actId="478"/>
          <ac:grpSpMkLst>
            <pc:docMk/>
            <pc:sldMk cId="311266795" sldId="343"/>
            <ac:grpSpMk id="18" creationId="{CF9140B6-03B4-CB88-9C91-9B20FE803B38}"/>
          </ac:grpSpMkLst>
        </pc:grpChg>
        <pc:grpChg chg="add del mod">
          <ac:chgData name="Pham Duong" userId="53516223ef367a18" providerId="LiveId" clId="{2E7901CA-8E6A-49F9-BE3A-A6CF09F2721C}" dt="2022-06-13T09:12:32.764" v="3512" actId="478"/>
          <ac:grpSpMkLst>
            <pc:docMk/>
            <pc:sldMk cId="311266795" sldId="343"/>
            <ac:grpSpMk id="22" creationId="{F2FF2014-C630-11A9-0658-F0F94C6882A6}"/>
          </ac:grpSpMkLst>
        </pc:grpChg>
        <pc:picChg chg="mod">
          <ac:chgData name="Pham Duong" userId="53516223ef367a18" providerId="LiveId" clId="{2E7901CA-8E6A-49F9-BE3A-A6CF09F2721C}" dt="2022-06-13T09:26:23.741" v="5481" actId="12788"/>
          <ac:picMkLst>
            <pc:docMk/>
            <pc:sldMk cId="311266795" sldId="343"/>
            <ac:picMk id="16" creationId="{B0E6DE99-581E-F950-8C2C-DB6497DE4FB5}"/>
          </ac:picMkLst>
        </pc:picChg>
        <pc:picChg chg="mod">
          <ac:chgData name="Pham Duong" userId="53516223ef367a18" providerId="LiveId" clId="{2E7901CA-8E6A-49F9-BE3A-A6CF09F2721C}" dt="2022-06-13T09:26:23.741" v="5481" actId="12788"/>
          <ac:picMkLst>
            <pc:docMk/>
            <pc:sldMk cId="311266795" sldId="343"/>
            <ac:picMk id="5124" creationId="{5B564136-9C1A-374A-8F7E-F4263D50FED2}"/>
          </ac:picMkLst>
        </pc:picChg>
      </pc:sldChg>
      <pc:sldChg chg="delSp modSp mod">
        <pc:chgData name="Pham Duong" userId="53516223ef367a18" providerId="LiveId" clId="{2E7901CA-8E6A-49F9-BE3A-A6CF09F2721C}" dt="2022-06-13T10:00:03.537" v="11345" actId="20577"/>
        <pc:sldMkLst>
          <pc:docMk/>
          <pc:sldMk cId="4176128182" sldId="344"/>
        </pc:sldMkLst>
        <pc:spChg chg="mod">
          <ac:chgData name="Pham Duong" userId="53516223ef367a18" providerId="LiveId" clId="{2E7901CA-8E6A-49F9-BE3A-A6CF09F2721C}" dt="2022-06-13T10:00:03.537" v="11345" actId="20577"/>
          <ac:spMkLst>
            <pc:docMk/>
            <pc:sldMk cId="4176128182" sldId="344"/>
            <ac:spMk id="3" creationId="{6D3FF9EB-8198-0BBA-49B9-948EFEDB6FC0}"/>
          </ac:spMkLst>
        </pc:spChg>
        <pc:spChg chg="mod">
          <ac:chgData name="Pham Duong" userId="53516223ef367a18" providerId="LiveId" clId="{2E7901CA-8E6A-49F9-BE3A-A6CF09F2721C}" dt="2022-06-13T09:13:45.263" v="4135" actId="20577"/>
          <ac:spMkLst>
            <pc:docMk/>
            <pc:sldMk cId="4176128182" sldId="344"/>
            <ac:spMk id="8" creationId="{FCAAD77E-6522-841B-E5BA-2A19FD17CE84}"/>
          </ac:spMkLst>
        </pc:spChg>
        <pc:spChg chg="mod">
          <ac:chgData name="Pham Duong" userId="53516223ef367a18" providerId="LiveId" clId="{2E7901CA-8E6A-49F9-BE3A-A6CF09F2721C}" dt="2022-06-13T09:14:55.941" v="4497" actId="1076"/>
          <ac:spMkLst>
            <pc:docMk/>
            <pc:sldMk cId="4176128182" sldId="344"/>
            <ac:spMk id="12" creationId="{F7BA4EC8-6E07-4FD9-40D9-2FBD4176A21A}"/>
          </ac:spMkLst>
        </pc:spChg>
        <pc:spChg chg="del mod">
          <ac:chgData name="Pham Duong" userId="53516223ef367a18" providerId="LiveId" clId="{2E7901CA-8E6A-49F9-BE3A-A6CF09F2721C}" dt="2022-06-13T09:14:52.474" v="4469" actId="478"/>
          <ac:spMkLst>
            <pc:docMk/>
            <pc:sldMk cId="4176128182" sldId="344"/>
            <ac:spMk id="14" creationId="{A1AB6EF0-E85D-0418-18AC-65E930068045}"/>
          </ac:spMkLst>
        </pc:spChg>
        <pc:grpChg chg="mod">
          <ac:chgData name="Pham Duong" userId="53516223ef367a18" providerId="LiveId" clId="{2E7901CA-8E6A-49F9-BE3A-A6CF09F2721C}" dt="2022-06-13T09:13:29.914" v="4023" actId="14100"/>
          <ac:grpSpMkLst>
            <pc:docMk/>
            <pc:sldMk cId="4176128182" sldId="344"/>
            <ac:grpSpMk id="7" creationId="{FD80F500-E59F-8F68-D64F-5B5900274944}"/>
          </ac:grpSpMkLst>
        </pc:grpChg>
        <pc:picChg chg="mod">
          <ac:chgData name="Pham Duong" userId="53516223ef367a18" providerId="LiveId" clId="{2E7901CA-8E6A-49F9-BE3A-A6CF09F2721C}" dt="2022-06-13T09:14:55.941" v="4497" actId="1076"/>
          <ac:picMkLst>
            <pc:docMk/>
            <pc:sldMk cId="4176128182" sldId="344"/>
            <ac:picMk id="3074" creationId="{BEFE200E-AA95-04D8-52A4-B95BD054AF5C}"/>
          </ac:picMkLst>
        </pc:picChg>
      </pc:sldChg>
      <pc:sldChg chg="modSp mod modNotesTx">
        <pc:chgData name="Pham Duong" userId="53516223ef367a18" providerId="LiveId" clId="{2E7901CA-8E6A-49F9-BE3A-A6CF09F2721C}" dt="2022-06-13T10:44:07.928" v="12768" actId="20577"/>
        <pc:sldMkLst>
          <pc:docMk/>
          <pc:sldMk cId="3572637844" sldId="347"/>
        </pc:sldMkLst>
        <pc:spChg chg="mod">
          <ac:chgData name="Pham Duong" userId="53516223ef367a18" providerId="LiveId" clId="{2E7901CA-8E6A-49F9-BE3A-A6CF09F2721C}" dt="2022-06-13T09:27:35.474" v="5847" actId="108"/>
          <ac:spMkLst>
            <pc:docMk/>
            <pc:sldMk cId="3572637844" sldId="347"/>
            <ac:spMk id="3" creationId="{6D3FF9EB-8198-0BBA-49B9-948EFEDB6FC0}"/>
          </ac:spMkLst>
        </pc:spChg>
        <pc:picChg chg="mod">
          <ac:chgData name="Pham Duong" userId="53516223ef367a18" providerId="LiveId" clId="{2E7901CA-8E6A-49F9-BE3A-A6CF09F2721C}" dt="2022-06-13T09:27:27.822" v="5819" actId="1076"/>
          <ac:picMkLst>
            <pc:docMk/>
            <pc:sldMk cId="3572637844" sldId="347"/>
            <ac:picMk id="13" creationId="{15E8775B-2810-42E9-2388-3E0772F8E4BF}"/>
          </ac:picMkLst>
        </pc:picChg>
      </pc:sldChg>
      <pc:sldChg chg="addSp modSp mod">
        <pc:chgData name="Pham Duong" userId="53516223ef367a18" providerId="LiveId" clId="{2E7901CA-8E6A-49F9-BE3A-A6CF09F2721C}" dt="2022-06-13T10:20:00.531" v="12224" actId="20577"/>
        <pc:sldMkLst>
          <pc:docMk/>
          <pc:sldMk cId="1117153592" sldId="349"/>
        </pc:sldMkLst>
        <pc:spChg chg="mod">
          <ac:chgData name="Pham Duong" userId="53516223ef367a18" providerId="LiveId" clId="{2E7901CA-8E6A-49F9-BE3A-A6CF09F2721C}" dt="2022-06-13T09:28:27.081" v="5905" actId="108"/>
          <ac:spMkLst>
            <pc:docMk/>
            <pc:sldMk cId="1117153592" sldId="349"/>
            <ac:spMk id="3" creationId="{6D3FF9EB-8198-0BBA-49B9-948EFEDB6FC0}"/>
          </ac:spMkLst>
        </pc:spChg>
        <pc:spChg chg="mod">
          <ac:chgData name="Pham Duong" userId="53516223ef367a18" providerId="LiveId" clId="{2E7901CA-8E6A-49F9-BE3A-A6CF09F2721C}" dt="2022-06-13T10:20:00.531" v="12224" actId="20577"/>
          <ac:spMkLst>
            <pc:docMk/>
            <pc:sldMk cId="1117153592" sldId="349"/>
            <ac:spMk id="5" creationId="{7F6B60B7-8BB6-A997-67AA-9A63F723B349}"/>
          </ac:spMkLst>
        </pc:spChg>
        <pc:spChg chg="add mod">
          <ac:chgData name="Pham Duong" userId="53516223ef367a18" providerId="LiveId" clId="{2E7901CA-8E6A-49F9-BE3A-A6CF09F2721C}" dt="2022-06-13T10:19:44.483" v="12045" actId="1076"/>
          <ac:spMkLst>
            <pc:docMk/>
            <pc:sldMk cId="1117153592" sldId="349"/>
            <ac:spMk id="8" creationId="{E70FBD26-EFDC-6E57-9C1F-FA276B9E2AC6}"/>
          </ac:spMkLst>
        </pc:spChg>
      </pc:sldChg>
      <pc:sldChg chg="addSp delSp modSp mod">
        <pc:chgData name="Pham Duong" userId="53516223ef367a18" providerId="LiveId" clId="{2E7901CA-8E6A-49F9-BE3A-A6CF09F2721C}" dt="2022-06-13T09:27:13.245" v="5791" actId="1076"/>
        <pc:sldMkLst>
          <pc:docMk/>
          <pc:sldMk cId="574452622" sldId="350"/>
        </pc:sldMkLst>
        <pc:spChg chg="mod topLvl">
          <ac:chgData name="Pham Duong" userId="53516223ef367a18" providerId="LiveId" clId="{2E7901CA-8E6A-49F9-BE3A-A6CF09F2721C}" dt="2022-06-13T09:26:49.020" v="5623" actId="165"/>
          <ac:spMkLst>
            <pc:docMk/>
            <pc:sldMk cId="574452622" sldId="350"/>
            <ac:spMk id="5" creationId="{7F6B60B7-8BB6-A997-67AA-9A63F723B349}"/>
          </ac:spMkLst>
        </pc:spChg>
        <pc:spChg chg="mod topLvl">
          <ac:chgData name="Pham Duong" userId="53516223ef367a18" providerId="LiveId" clId="{2E7901CA-8E6A-49F9-BE3A-A6CF09F2721C}" dt="2022-06-13T09:26:49.020" v="5623" actId="165"/>
          <ac:spMkLst>
            <pc:docMk/>
            <pc:sldMk cId="574452622" sldId="350"/>
            <ac:spMk id="6" creationId="{7749B0CC-0631-1D77-DA5C-64AE63A8131A}"/>
          </ac:spMkLst>
        </pc:spChg>
        <pc:spChg chg="add mod">
          <ac:chgData name="Pham Duong" userId="53516223ef367a18" providerId="LiveId" clId="{2E7901CA-8E6A-49F9-BE3A-A6CF09F2721C}" dt="2022-06-13T09:27:02.401" v="5763" actId="1076"/>
          <ac:spMkLst>
            <pc:docMk/>
            <pc:sldMk cId="574452622" sldId="350"/>
            <ac:spMk id="9" creationId="{CF762ECE-E537-C57D-C654-C925620C9D57}"/>
          </ac:spMkLst>
        </pc:spChg>
        <pc:grpChg chg="del">
          <ac:chgData name="Pham Duong" userId="53516223ef367a18" providerId="LiveId" clId="{2E7901CA-8E6A-49F9-BE3A-A6CF09F2721C}" dt="2022-06-13T09:26:49.020" v="5623" actId="165"/>
          <ac:grpSpMkLst>
            <pc:docMk/>
            <pc:sldMk cId="574452622" sldId="350"/>
            <ac:grpSpMk id="4" creationId="{DE6D891E-868A-816F-7230-D4A29BCB9FD0}"/>
          </ac:grpSpMkLst>
        </pc:grpChg>
        <pc:picChg chg="mod">
          <ac:chgData name="Pham Duong" userId="53516223ef367a18" providerId="LiveId" clId="{2E7901CA-8E6A-49F9-BE3A-A6CF09F2721C}" dt="2022-06-13T09:27:13.245" v="5791" actId="1076"/>
          <ac:picMkLst>
            <pc:docMk/>
            <pc:sldMk cId="574452622" sldId="350"/>
            <ac:picMk id="10" creationId="{71E4E0A5-D423-755E-FB06-4967D9B30367}"/>
          </ac:picMkLst>
        </pc:picChg>
      </pc:sldChg>
      <pc:sldChg chg="modSp mod modTransition modNotesTx">
        <pc:chgData name="Pham Duong" userId="53516223ef367a18" providerId="LiveId" clId="{2E7901CA-8E6A-49F9-BE3A-A6CF09F2721C}" dt="2022-06-13T10:46:57.260" v="13316" actId="113"/>
        <pc:sldMkLst>
          <pc:docMk/>
          <pc:sldMk cId="2965037688" sldId="351"/>
        </pc:sldMkLst>
        <pc:spChg chg="mod">
          <ac:chgData name="Pham Duong" userId="53516223ef367a18" providerId="LiveId" clId="{2E7901CA-8E6A-49F9-BE3A-A6CF09F2721C}" dt="2022-06-13T10:46:57.260" v="13316" actId="113"/>
          <ac:spMkLst>
            <pc:docMk/>
            <pc:sldMk cId="2965037688" sldId="351"/>
            <ac:spMk id="5" creationId="{7F6B60B7-8BB6-A997-67AA-9A63F723B349}"/>
          </ac:spMkLst>
        </pc:spChg>
        <pc:picChg chg="mod">
          <ac:chgData name="Pham Duong" userId="53516223ef367a18" providerId="LiveId" clId="{2E7901CA-8E6A-49F9-BE3A-A6CF09F2721C}" dt="2022-06-13T10:46:46.289" v="13232" actId="1076"/>
          <ac:picMkLst>
            <pc:docMk/>
            <pc:sldMk cId="2965037688" sldId="351"/>
            <ac:picMk id="7" creationId="{5C571F49-887C-F468-E7FB-540511B6DBB1}"/>
          </ac:picMkLst>
        </pc:picChg>
      </pc:sldChg>
      <pc:sldChg chg="addSp delSp modSp mod modTransition">
        <pc:chgData name="Pham Duong" userId="53516223ef367a18" providerId="LiveId" clId="{2E7901CA-8E6A-49F9-BE3A-A6CF09F2721C}" dt="2022-06-13T09:58:45.914" v="11106" actId="21"/>
        <pc:sldMkLst>
          <pc:docMk/>
          <pc:sldMk cId="151239980" sldId="352"/>
        </pc:sldMkLst>
        <pc:spChg chg="mod">
          <ac:chgData name="Pham Duong" userId="53516223ef367a18" providerId="LiveId" clId="{2E7901CA-8E6A-49F9-BE3A-A6CF09F2721C}" dt="2022-06-13T09:35:13.489" v="6421" actId="2711"/>
          <ac:spMkLst>
            <pc:docMk/>
            <pc:sldMk cId="151239980" sldId="352"/>
            <ac:spMk id="2" creationId="{7EC431F4-6A29-A402-1480-9D31C8B2BE87}"/>
          </ac:spMkLst>
        </pc:spChg>
        <pc:spChg chg="mod">
          <ac:chgData name="Pham Duong" userId="53516223ef367a18" providerId="LiveId" clId="{2E7901CA-8E6A-49F9-BE3A-A6CF09F2721C}" dt="2022-06-13T09:35:13.489" v="6421" actId="2711"/>
          <ac:spMkLst>
            <pc:docMk/>
            <pc:sldMk cId="151239980" sldId="352"/>
            <ac:spMk id="3" creationId="{6D3FF9EB-8198-0BBA-49B9-948EFEDB6FC0}"/>
          </ac:spMkLst>
        </pc:spChg>
        <pc:spChg chg="add mod topLvl">
          <ac:chgData name="Pham Duong" userId="53516223ef367a18" providerId="LiveId" clId="{2E7901CA-8E6A-49F9-BE3A-A6CF09F2721C}" dt="2022-06-13T09:45:19.934" v="9492" actId="165"/>
          <ac:spMkLst>
            <pc:docMk/>
            <pc:sldMk cId="151239980" sldId="352"/>
            <ac:spMk id="7" creationId="{4EE5AF20-7181-9AE4-DC85-7BEB954D2EF4}"/>
          </ac:spMkLst>
        </pc:spChg>
        <pc:spChg chg="add mod topLvl">
          <ac:chgData name="Pham Duong" userId="53516223ef367a18" providerId="LiveId" clId="{2E7901CA-8E6A-49F9-BE3A-A6CF09F2721C}" dt="2022-06-13T09:45:19.934" v="9492" actId="165"/>
          <ac:spMkLst>
            <pc:docMk/>
            <pc:sldMk cId="151239980" sldId="352"/>
            <ac:spMk id="8" creationId="{DB161DCF-4FDC-6223-DBF8-F708A9904171}"/>
          </ac:spMkLst>
        </pc:spChg>
        <pc:spChg chg="add del mod">
          <ac:chgData name="Pham Duong" userId="53516223ef367a18" providerId="LiveId" clId="{2E7901CA-8E6A-49F9-BE3A-A6CF09F2721C}" dt="2022-06-13T09:42:14.206" v="8544" actId="478"/>
          <ac:spMkLst>
            <pc:docMk/>
            <pc:sldMk cId="151239980" sldId="352"/>
            <ac:spMk id="10" creationId="{18D6BDE4-F584-0327-36E7-C130DFD733F6}"/>
          </ac:spMkLst>
        </pc:spChg>
        <pc:spChg chg="add mod topLvl">
          <ac:chgData name="Pham Duong" userId="53516223ef367a18" providerId="LiveId" clId="{2E7901CA-8E6A-49F9-BE3A-A6CF09F2721C}" dt="2022-06-13T09:45:19.934" v="9492" actId="165"/>
          <ac:spMkLst>
            <pc:docMk/>
            <pc:sldMk cId="151239980" sldId="352"/>
            <ac:spMk id="11" creationId="{0B010BE2-EBDC-C68C-8CBB-8D806058262D}"/>
          </ac:spMkLst>
        </pc:spChg>
        <pc:spChg chg="add mod topLvl">
          <ac:chgData name="Pham Duong" userId="53516223ef367a18" providerId="LiveId" clId="{2E7901CA-8E6A-49F9-BE3A-A6CF09F2721C}" dt="2022-06-13T09:45:19.934" v="9492" actId="165"/>
          <ac:spMkLst>
            <pc:docMk/>
            <pc:sldMk cId="151239980" sldId="352"/>
            <ac:spMk id="12" creationId="{7658EFA2-695C-D1E7-23F0-8BB975C84D19}"/>
          </ac:spMkLst>
        </pc:spChg>
        <pc:spChg chg="add mod topLvl">
          <ac:chgData name="Pham Duong" userId="53516223ef367a18" providerId="LiveId" clId="{2E7901CA-8E6A-49F9-BE3A-A6CF09F2721C}" dt="2022-06-13T09:45:19.934" v="9492" actId="165"/>
          <ac:spMkLst>
            <pc:docMk/>
            <pc:sldMk cId="151239980" sldId="352"/>
            <ac:spMk id="15" creationId="{ADBE1C08-6494-0D9F-3A5B-595423633026}"/>
          </ac:spMkLst>
        </pc:spChg>
        <pc:spChg chg="add mod topLvl">
          <ac:chgData name="Pham Duong" userId="53516223ef367a18" providerId="LiveId" clId="{2E7901CA-8E6A-49F9-BE3A-A6CF09F2721C}" dt="2022-06-13T09:45:19.934" v="9492" actId="165"/>
          <ac:spMkLst>
            <pc:docMk/>
            <pc:sldMk cId="151239980" sldId="352"/>
            <ac:spMk id="17" creationId="{1CC0BCF6-755B-E8B6-424E-65C6C56FD4BE}"/>
          </ac:spMkLst>
        </pc:spChg>
        <pc:spChg chg="add mod topLvl">
          <ac:chgData name="Pham Duong" userId="53516223ef367a18" providerId="LiveId" clId="{2E7901CA-8E6A-49F9-BE3A-A6CF09F2721C}" dt="2022-06-13T09:45:19.934" v="9492" actId="165"/>
          <ac:spMkLst>
            <pc:docMk/>
            <pc:sldMk cId="151239980" sldId="352"/>
            <ac:spMk id="19" creationId="{56DA3FD6-BB77-1ADC-0665-AE3075F289E0}"/>
          </ac:spMkLst>
        </pc:spChg>
        <pc:spChg chg="add del mod">
          <ac:chgData name="Pham Duong" userId="53516223ef367a18" providerId="LiveId" clId="{2E7901CA-8E6A-49F9-BE3A-A6CF09F2721C}" dt="2022-06-13T09:41:19.024" v="8301"/>
          <ac:spMkLst>
            <pc:docMk/>
            <pc:sldMk cId="151239980" sldId="352"/>
            <ac:spMk id="20" creationId="{DB1F7EE1-B48D-025F-5381-1F6FDD3EC6FB}"/>
          </ac:spMkLst>
        </pc:spChg>
        <pc:spChg chg="add del mod">
          <ac:chgData name="Pham Duong" userId="53516223ef367a18" providerId="LiveId" clId="{2E7901CA-8E6A-49F9-BE3A-A6CF09F2721C}" dt="2022-06-13T09:41:16.567" v="8232"/>
          <ac:spMkLst>
            <pc:docMk/>
            <pc:sldMk cId="151239980" sldId="352"/>
            <ac:spMk id="21" creationId="{5E8FD77A-6970-641D-039A-D975F6B4F6E6}"/>
          </ac:spMkLst>
        </pc:spChg>
        <pc:spChg chg="add del mod">
          <ac:chgData name="Pham Duong" userId="53516223ef367a18" providerId="LiveId" clId="{2E7901CA-8E6A-49F9-BE3A-A6CF09F2721C}" dt="2022-06-13T09:41:11.509" v="8036"/>
          <ac:spMkLst>
            <pc:docMk/>
            <pc:sldMk cId="151239980" sldId="352"/>
            <ac:spMk id="25" creationId="{77038344-A336-604C-C221-CAF89AB64A0F}"/>
          </ac:spMkLst>
        </pc:spChg>
        <pc:spChg chg="add del mod">
          <ac:chgData name="Pham Duong" userId="53516223ef367a18" providerId="LiveId" clId="{2E7901CA-8E6A-49F9-BE3A-A6CF09F2721C}" dt="2022-06-13T09:58:45.914" v="11106" actId="21"/>
          <ac:spMkLst>
            <pc:docMk/>
            <pc:sldMk cId="151239980" sldId="352"/>
            <ac:spMk id="42" creationId="{49ED4B01-1467-F1C4-ED34-F41AF42BF428}"/>
          </ac:spMkLst>
        </pc:spChg>
        <pc:grpChg chg="add del mod">
          <ac:chgData name="Pham Duong" userId="53516223ef367a18" providerId="LiveId" clId="{2E7901CA-8E6A-49F9-BE3A-A6CF09F2721C}" dt="2022-06-13T09:45:19.934" v="9492" actId="165"/>
          <ac:grpSpMkLst>
            <pc:docMk/>
            <pc:sldMk cId="151239980" sldId="352"/>
            <ac:grpSpMk id="29" creationId="{98372B1A-1674-25D5-4159-B5A40B69A517}"/>
          </ac:grpSpMkLst>
        </pc:grpChg>
        <pc:picChg chg="add mod topLvl">
          <ac:chgData name="Pham Duong" userId="53516223ef367a18" providerId="LiveId" clId="{2E7901CA-8E6A-49F9-BE3A-A6CF09F2721C}" dt="2022-06-13T09:45:19.934" v="9492" actId="165"/>
          <ac:picMkLst>
            <pc:docMk/>
            <pc:sldMk cId="151239980" sldId="352"/>
            <ac:picMk id="4" creationId="{C36F27BB-C874-B470-BB0F-8CDF01552BC9}"/>
          </ac:picMkLst>
        </pc:picChg>
        <pc:picChg chg="add mod topLvl">
          <ac:chgData name="Pham Duong" userId="53516223ef367a18" providerId="LiveId" clId="{2E7901CA-8E6A-49F9-BE3A-A6CF09F2721C}" dt="2022-06-13T09:54:15.646" v="10656" actId="208"/>
          <ac:picMkLst>
            <pc:docMk/>
            <pc:sldMk cId="151239980" sldId="352"/>
            <ac:picMk id="5" creationId="{C433BF1A-2F47-C578-EF2D-82F9EEA64A89}"/>
          </ac:picMkLst>
        </pc:picChg>
        <pc:picChg chg="add mod topLvl">
          <ac:chgData name="Pham Duong" userId="53516223ef367a18" providerId="LiveId" clId="{2E7901CA-8E6A-49F9-BE3A-A6CF09F2721C}" dt="2022-06-13T09:45:19.934" v="9492" actId="165"/>
          <ac:picMkLst>
            <pc:docMk/>
            <pc:sldMk cId="151239980" sldId="352"/>
            <ac:picMk id="16" creationId="{209DE105-480C-4378-5504-E8FE1C80A739}"/>
          </ac:picMkLst>
        </pc:picChg>
        <pc:cxnChg chg="add del mod topLvl">
          <ac:chgData name="Pham Duong" userId="53516223ef367a18" providerId="LiveId" clId="{2E7901CA-8E6A-49F9-BE3A-A6CF09F2721C}" dt="2022-06-13T09:45:19.934" v="9492" actId="165"/>
          <ac:cxnSpMkLst>
            <pc:docMk/>
            <pc:sldMk cId="151239980" sldId="352"/>
            <ac:cxnSpMk id="6" creationId="{D45D2EB7-759B-4CDE-FEDE-529F4F3D4E09}"/>
          </ac:cxnSpMkLst>
        </pc:cxnChg>
        <pc:cxnChg chg="add del mod topLvl">
          <ac:chgData name="Pham Duong" userId="53516223ef367a18" providerId="LiveId" clId="{2E7901CA-8E6A-49F9-BE3A-A6CF09F2721C}" dt="2022-06-13T09:45:19.934" v="9492" actId="165"/>
          <ac:cxnSpMkLst>
            <pc:docMk/>
            <pc:sldMk cId="151239980" sldId="352"/>
            <ac:cxnSpMk id="9" creationId="{5E708DFE-CD8E-6A50-FC92-40D7BB1F7FE4}"/>
          </ac:cxnSpMkLst>
        </pc:cxnChg>
        <pc:cxnChg chg="add del mod topLvl">
          <ac:chgData name="Pham Duong" userId="53516223ef367a18" providerId="LiveId" clId="{2E7901CA-8E6A-49F9-BE3A-A6CF09F2721C}" dt="2022-06-13T09:45:19.934" v="9492" actId="165"/>
          <ac:cxnSpMkLst>
            <pc:docMk/>
            <pc:sldMk cId="151239980" sldId="352"/>
            <ac:cxnSpMk id="13" creationId="{20AB267C-F7CB-806E-EC80-BCC3DD5C3212}"/>
          </ac:cxnSpMkLst>
        </pc:cxnChg>
        <pc:cxnChg chg="add mod topLvl">
          <ac:chgData name="Pham Duong" userId="53516223ef367a18" providerId="LiveId" clId="{2E7901CA-8E6A-49F9-BE3A-A6CF09F2721C}" dt="2022-06-13T09:46:01.034" v="9852" actId="14100"/>
          <ac:cxnSpMkLst>
            <pc:docMk/>
            <pc:sldMk cId="151239980" sldId="352"/>
            <ac:cxnSpMk id="14" creationId="{4DDDE371-83C4-FA6E-6BE3-0307656E3BFB}"/>
          </ac:cxnSpMkLst>
        </pc:cxnChg>
        <pc:cxnChg chg="add mod ord topLvl">
          <ac:chgData name="Pham Duong" userId="53516223ef367a18" providerId="LiveId" clId="{2E7901CA-8E6A-49F9-BE3A-A6CF09F2721C}" dt="2022-06-13T09:45:19.934" v="9492" actId="165"/>
          <ac:cxnSpMkLst>
            <pc:docMk/>
            <pc:sldMk cId="151239980" sldId="352"/>
            <ac:cxnSpMk id="18" creationId="{CBF94EFC-E093-D604-9060-4155AE7BC17E}"/>
          </ac:cxnSpMkLst>
        </pc:cxnChg>
        <pc:cxnChg chg="add del mod">
          <ac:chgData name="Pham Duong" userId="53516223ef367a18" providerId="LiveId" clId="{2E7901CA-8E6A-49F9-BE3A-A6CF09F2721C}" dt="2022-06-13T09:41:13.588" v="8130" actId="11529"/>
          <ac:cxnSpMkLst>
            <pc:docMk/>
            <pc:sldMk cId="151239980" sldId="352"/>
            <ac:cxnSpMk id="23" creationId="{EE63CAE5-34A5-9277-7DC5-B72EF9D56942}"/>
          </ac:cxnSpMkLst>
        </pc:cxnChg>
        <pc:cxnChg chg="add del mod">
          <ac:chgData name="Pham Duong" userId="53516223ef367a18" providerId="LiveId" clId="{2E7901CA-8E6A-49F9-BE3A-A6CF09F2721C}" dt="2022-06-13T09:41:10.010" v="7968" actId="11529"/>
          <ac:cxnSpMkLst>
            <pc:docMk/>
            <pc:sldMk cId="151239980" sldId="352"/>
            <ac:cxnSpMk id="27" creationId="{B6445697-4EB4-0FD8-46BB-27AB7A1F343C}"/>
          </ac:cxnSpMkLst>
        </pc:cxnChg>
      </pc:sldChg>
      <pc:sldChg chg="addSp delSp modSp add mod modTransition modAnim">
        <pc:chgData name="Pham Duong" userId="53516223ef367a18" providerId="LiveId" clId="{2E7901CA-8E6A-49F9-BE3A-A6CF09F2721C}" dt="2022-06-13T10:13:24.575" v="11789" actId="1076"/>
        <pc:sldMkLst>
          <pc:docMk/>
          <pc:sldMk cId="3987566045" sldId="353"/>
        </pc:sldMkLst>
        <pc:spChg chg="del mod">
          <ac:chgData name="Pham Duong" userId="53516223ef367a18" providerId="LiveId" clId="{2E7901CA-8E6A-49F9-BE3A-A6CF09F2721C}" dt="2022-06-13T09:47:19.011" v="9909" actId="478"/>
          <ac:spMkLst>
            <pc:docMk/>
            <pc:sldMk cId="3987566045" sldId="353"/>
            <ac:spMk id="2" creationId="{7EC431F4-6A29-A402-1480-9D31C8B2BE87}"/>
          </ac:spMkLst>
        </pc:spChg>
        <pc:spChg chg="del mod">
          <ac:chgData name="Pham Duong" userId="53516223ef367a18" providerId="LiveId" clId="{2E7901CA-8E6A-49F9-BE3A-A6CF09F2721C}" dt="2022-06-13T09:54:43.942" v="10740" actId="478"/>
          <ac:spMkLst>
            <pc:docMk/>
            <pc:sldMk cId="3987566045" sldId="353"/>
            <ac:spMk id="3" creationId="{6D3FF9EB-8198-0BBA-49B9-948EFEDB6FC0}"/>
          </ac:spMkLst>
        </pc:spChg>
        <pc:spChg chg="del">
          <ac:chgData name="Pham Duong" userId="53516223ef367a18" providerId="LiveId" clId="{2E7901CA-8E6A-49F9-BE3A-A6CF09F2721C}" dt="2022-06-13T09:47:19.011" v="9909" actId="478"/>
          <ac:spMkLst>
            <pc:docMk/>
            <pc:sldMk cId="3987566045" sldId="353"/>
            <ac:spMk id="7" creationId="{4EE5AF20-7181-9AE4-DC85-7BEB954D2EF4}"/>
          </ac:spMkLst>
        </pc:spChg>
        <pc:spChg chg="del">
          <ac:chgData name="Pham Duong" userId="53516223ef367a18" providerId="LiveId" clId="{2E7901CA-8E6A-49F9-BE3A-A6CF09F2721C}" dt="2022-06-13T09:47:20.975" v="9937" actId="478"/>
          <ac:spMkLst>
            <pc:docMk/>
            <pc:sldMk cId="3987566045" sldId="353"/>
            <ac:spMk id="8" creationId="{DB161DCF-4FDC-6223-DBF8-F708A9904171}"/>
          </ac:spMkLst>
        </pc:spChg>
        <pc:spChg chg="del">
          <ac:chgData name="Pham Duong" userId="53516223ef367a18" providerId="LiveId" clId="{2E7901CA-8E6A-49F9-BE3A-A6CF09F2721C}" dt="2022-06-13T09:47:19.011" v="9909" actId="478"/>
          <ac:spMkLst>
            <pc:docMk/>
            <pc:sldMk cId="3987566045" sldId="353"/>
            <ac:spMk id="11" creationId="{0B010BE2-EBDC-C68C-8CBB-8D806058262D}"/>
          </ac:spMkLst>
        </pc:spChg>
        <pc:spChg chg="del">
          <ac:chgData name="Pham Duong" userId="53516223ef367a18" providerId="LiveId" clId="{2E7901CA-8E6A-49F9-BE3A-A6CF09F2721C}" dt="2022-06-13T09:47:19.011" v="9909" actId="478"/>
          <ac:spMkLst>
            <pc:docMk/>
            <pc:sldMk cId="3987566045" sldId="353"/>
            <ac:spMk id="12" creationId="{7658EFA2-695C-D1E7-23F0-8BB975C84D19}"/>
          </ac:spMkLst>
        </pc:spChg>
        <pc:spChg chg="del">
          <ac:chgData name="Pham Duong" userId="53516223ef367a18" providerId="LiveId" clId="{2E7901CA-8E6A-49F9-BE3A-A6CF09F2721C}" dt="2022-06-13T09:47:19.011" v="9909" actId="478"/>
          <ac:spMkLst>
            <pc:docMk/>
            <pc:sldMk cId="3987566045" sldId="353"/>
            <ac:spMk id="15" creationId="{ADBE1C08-6494-0D9F-3A5B-595423633026}"/>
          </ac:spMkLst>
        </pc:spChg>
        <pc:spChg chg="del">
          <ac:chgData name="Pham Duong" userId="53516223ef367a18" providerId="LiveId" clId="{2E7901CA-8E6A-49F9-BE3A-A6CF09F2721C}" dt="2022-06-13T09:47:19.011" v="9909" actId="478"/>
          <ac:spMkLst>
            <pc:docMk/>
            <pc:sldMk cId="3987566045" sldId="353"/>
            <ac:spMk id="17" creationId="{1CC0BCF6-755B-E8B6-424E-65C6C56FD4BE}"/>
          </ac:spMkLst>
        </pc:spChg>
        <pc:spChg chg="del">
          <ac:chgData name="Pham Duong" userId="53516223ef367a18" providerId="LiveId" clId="{2E7901CA-8E6A-49F9-BE3A-A6CF09F2721C}" dt="2022-06-13T09:47:19.011" v="9909" actId="478"/>
          <ac:spMkLst>
            <pc:docMk/>
            <pc:sldMk cId="3987566045" sldId="353"/>
            <ac:spMk id="19" creationId="{56DA3FD6-BB77-1ADC-0665-AE3075F289E0}"/>
          </ac:spMkLst>
        </pc:spChg>
        <pc:spChg chg="add mod topLvl">
          <ac:chgData name="Pham Duong" userId="53516223ef367a18" providerId="LiveId" clId="{2E7901CA-8E6A-49F9-BE3A-A6CF09F2721C}" dt="2022-06-13T10:13:24.575" v="11789" actId="1076"/>
          <ac:spMkLst>
            <pc:docMk/>
            <pc:sldMk cId="3987566045" sldId="353"/>
            <ac:spMk id="22" creationId="{238AF95F-C554-12A6-7526-2899801597AF}"/>
          </ac:spMkLst>
        </pc:spChg>
        <pc:spChg chg="add mod topLvl">
          <ac:chgData name="Pham Duong" userId="53516223ef367a18" providerId="LiveId" clId="{2E7901CA-8E6A-49F9-BE3A-A6CF09F2721C}" dt="2022-06-13T10:13:15.586" v="11761" actId="1076"/>
          <ac:spMkLst>
            <pc:docMk/>
            <pc:sldMk cId="3987566045" sldId="353"/>
            <ac:spMk id="23" creationId="{8BE48687-27D0-9B6B-2E5C-92A530093722}"/>
          </ac:spMkLst>
        </pc:spChg>
        <pc:spChg chg="add del mod">
          <ac:chgData name="Pham Duong" userId="53516223ef367a18" providerId="LiveId" clId="{2E7901CA-8E6A-49F9-BE3A-A6CF09F2721C}" dt="2022-06-13T09:47:58.376" v="10095" actId="478"/>
          <ac:spMkLst>
            <pc:docMk/>
            <pc:sldMk cId="3987566045" sldId="353"/>
            <ac:spMk id="26" creationId="{7C7C1216-4201-E569-74C9-879121E39421}"/>
          </ac:spMkLst>
        </pc:spChg>
        <pc:spChg chg="add del mod topLvl">
          <ac:chgData name="Pham Duong" userId="53516223ef367a18" providerId="LiveId" clId="{2E7901CA-8E6A-49F9-BE3A-A6CF09F2721C}" dt="2022-06-13T09:49:38.422" v="10179" actId="478"/>
          <ac:spMkLst>
            <pc:docMk/>
            <pc:sldMk cId="3987566045" sldId="353"/>
            <ac:spMk id="27" creationId="{0220AC19-7F17-EB32-DE6D-8F84B4B1BFCD}"/>
          </ac:spMkLst>
        </pc:spChg>
        <pc:spChg chg="add mod topLvl">
          <ac:chgData name="Pham Duong" userId="53516223ef367a18" providerId="LiveId" clId="{2E7901CA-8E6A-49F9-BE3A-A6CF09F2721C}" dt="2022-06-13T09:59:02.255" v="11218" actId="1076"/>
          <ac:spMkLst>
            <pc:docMk/>
            <pc:sldMk cId="3987566045" sldId="353"/>
            <ac:spMk id="30" creationId="{40D1DD62-4D8A-9A16-6928-B182CACF2D7A}"/>
          </ac:spMkLst>
        </pc:spChg>
        <pc:spChg chg="add mod topLvl">
          <ac:chgData name="Pham Duong" userId="53516223ef367a18" providerId="LiveId" clId="{2E7901CA-8E6A-49F9-BE3A-A6CF09F2721C}" dt="2022-06-13T09:59:02.255" v="11218" actId="1076"/>
          <ac:spMkLst>
            <pc:docMk/>
            <pc:sldMk cId="3987566045" sldId="353"/>
            <ac:spMk id="32" creationId="{70523C40-974F-685C-B932-D50C1A8301B3}"/>
          </ac:spMkLst>
        </pc:spChg>
        <pc:spChg chg="add mod">
          <ac:chgData name="Pham Duong" userId="53516223ef367a18" providerId="LiveId" clId="{2E7901CA-8E6A-49F9-BE3A-A6CF09F2721C}" dt="2022-06-13T09:54:54.176" v="10797" actId="14100"/>
          <ac:spMkLst>
            <pc:docMk/>
            <pc:sldMk cId="3987566045" sldId="353"/>
            <ac:spMk id="38" creationId="{2815091B-CB6E-F319-50F8-C2A8A0BE7A17}"/>
          </ac:spMkLst>
        </pc:spChg>
        <pc:spChg chg="add mod">
          <ac:chgData name="Pham Duong" userId="53516223ef367a18" providerId="LiveId" clId="{2E7901CA-8E6A-49F9-BE3A-A6CF09F2721C}" dt="2022-06-13T09:59:06.637" v="11274" actId="12788"/>
          <ac:spMkLst>
            <pc:docMk/>
            <pc:sldMk cId="3987566045" sldId="353"/>
            <ac:spMk id="39" creationId="{DC180923-AA69-9CAA-1404-E9B760D6E141}"/>
          </ac:spMkLst>
        </pc:spChg>
        <pc:spChg chg="add mod">
          <ac:chgData name="Pham Duong" userId="53516223ef367a18" providerId="LiveId" clId="{2E7901CA-8E6A-49F9-BE3A-A6CF09F2721C}" dt="2022-06-13T09:58:53.575" v="11190"/>
          <ac:spMkLst>
            <pc:docMk/>
            <pc:sldMk cId="3987566045" sldId="353"/>
            <ac:spMk id="40" creationId="{50F95644-9F59-4729-2A2C-A5F67520BACC}"/>
          </ac:spMkLst>
        </pc:spChg>
        <pc:grpChg chg="add del mod">
          <ac:chgData name="Pham Duong" userId="53516223ef367a18" providerId="LiveId" clId="{2E7901CA-8E6A-49F9-BE3A-A6CF09F2721C}" dt="2022-06-13T09:48:15.225" v="10151" actId="165"/>
          <ac:grpSpMkLst>
            <pc:docMk/>
            <pc:sldMk cId="3987566045" sldId="353"/>
            <ac:grpSpMk id="31" creationId="{8F4BFC43-8D21-BA5A-303D-6DCA7C4F261F}"/>
          </ac:grpSpMkLst>
        </pc:grpChg>
        <pc:grpChg chg="add del mod">
          <ac:chgData name="Pham Duong" userId="53516223ef367a18" providerId="LiveId" clId="{2E7901CA-8E6A-49F9-BE3A-A6CF09F2721C}" dt="2022-06-13T09:55:35.414" v="10825" actId="165"/>
          <ac:grpSpMkLst>
            <pc:docMk/>
            <pc:sldMk cId="3987566045" sldId="353"/>
            <ac:grpSpMk id="37" creationId="{CD59A8D0-F4AC-7DFA-8885-AC283160A0ED}"/>
          </ac:grpSpMkLst>
        </pc:grpChg>
        <pc:picChg chg="del">
          <ac:chgData name="Pham Duong" userId="53516223ef367a18" providerId="LiveId" clId="{2E7901CA-8E6A-49F9-BE3A-A6CF09F2721C}" dt="2022-06-13T09:47:19.011" v="9909" actId="478"/>
          <ac:picMkLst>
            <pc:docMk/>
            <pc:sldMk cId="3987566045" sldId="353"/>
            <ac:picMk id="4" creationId="{C36F27BB-C874-B470-BB0F-8CDF01552BC9}"/>
          </ac:picMkLst>
        </pc:picChg>
        <pc:picChg chg="del">
          <ac:chgData name="Pham Duong" userId="53516223ef367a18" providerId="LiveId" clId="{2E7901CA-8E6A-49F9-BE3A-A6CF09F2721C}" dt="2022-06-13T09:47:20.975" v="9937" actId="478"/>
          <ac:picMkLst>
            <pc:docMk/>
            <pc:sldMk cId="3987566045" sldId="353"/>
            <ac:picMk id="5" creationId="{C433BF1A-2F47-C578-EF2D-82F9EEA64A89}"/>
          </ac:picMkLst>
        </pc:picChg>
        <pc:picChg chg="del">
          <ac:chgData name="Pham Duong" userId="53516223ef367a18" providerId="LiveId" clId="{2E7901CA-8E6A-49F9-BE3A-A6CF09F2721C}" dt="2022-06-13T09:47:19.011" v="9909" actId="478"/>
          <ac:picMkLst>
            <pc:docMk/>
            <pc:sldMk cId="3987566045" sldId="353"/>
            <ac:picMk id="16" creationId="{209DE105-480C-4378-5504-E8FE1C80A739}"/>
          </ac:picMkLst>
        </pc:picChg>
        <pc:picChg chg="add mod topLvl">
          <ac:chgData name="Pham Duong" userId="53516223ef367a18" providerId="LiveId" clId="{2E7901CA-8E6A-49F9-BE3A-A6CF09F2721C}" dt="2022-06-13T09:59:02.255" v="11218" actId="1076"/>
          <ac:picMkLst>
            <pc:docMk/>
            <pc:sldMk cId="3987566045" sldId="353"/>
            <ac:picMk id="20" creationId="{BD7C2826-77B5-8F8A-1455-01422B3661C4}"/>
          </ac:picMkLst>
        </pc:picChg>
        <pc:cxnChg chg="del mod">
          <ac:chgData name="Pham Duong" userId="53516223ef367a18" providerId="LiveId" clId="{2E7901CA-8E6A-49F9-BE3A-A6CF09F2721C}" dt="2022-06-13T09:47:19.011" v="9909" actId="478"/>
          <ac:cxnSpMkLst>
            <pc:docMk/>
            <pc:sldMk cId="3987566045" sldId="353"/>
            <ac:cxnSpMk id="6" creationId="{D45D2EB7-759B-4CDE-FEDE-529F4F3D4E09}"/>
          </ac:cxnSpMkLst>
        </pc:cxnChg>
        <pc:cxnChg chg="del">
          <ac:chgData name="Pham Duong" userId="53516223ef367a18" providerId="LiveId" clId="{2E7901CA-8E6A-49F9-BE3A-A6CF09F2721C}" dt="2022-06-13T09:47:19.011" v="9909" actId="478"/>
          <ac:cxnSpMkLst>
            <pc:docMk/>
            <pc:sldMk cId="3987566045" sldId="353"/>
            <ac:cxnSpMk id="9" creationId="{5E708DFE-CD8E-6A50-FC92-40D7BB1F7FE4}"/>
          </ac:cxnSpMkLst>
        </pc:cxnChg>
        <pc:cxnChg chg="del mod">
          <ac:chgData name="Pham Duong" userId="53516223ef367a18" providerId="LiveId" clId="{2E7901CA-8E6A-49F9-BE3A-A6CF09F2721C}" dt="2022-06-13T09:47:19.011" v="9909" actId="478"/>
          <ac:cxnSpMkLst>
            <pc:docMk/>
            <pc:sldMk cId="3987566045" sldId="353"/>
            <ac:cxnSpMk id="13" creationId="{20AB267C-F7CB-806E-EC80-BCC3DD5C3212}"/>
          </ac:cxnSpMkLst>
        </pc:cxnChg>
        <pc:cxnChg chg="del">
          <ac:chgData name="Pham Duong" userId="53516223ef367a18" providerId="LiveId" clId="{2E7901CA-8E6A-49F9-BE3A-A6CF09F2721C}" dt="2022-06-13T09:47:19.011" v="9909" actId="478"/>
          <ac:cxnSpMkLst>
            <pc:docMk/>
            <pc:sldMk cId="3987566045" sldId="353"/>
            <ac:cxnSpMk id="14" creationId="{4DDDE371-83C4-FA6E-6BE3-0307656E3BFB}"/>
          </ac:cxnSpMkLst>
        </pc:cxnChg>
        <pc:cxnChg chg="del mod">
          <ac:chgData name="Pham Duong" userId="53516223ef367a18" providerId="LiveId" clId="{2E7901CA-8E6A-49F9-BE3A-A6CF09F2721C}" dt="2022-06-13T09:47:19.011" v="9909" actId="478"/>
          <ac:cxnSpMkLst>
            <pc:docMk/>
            <pc:sldMk cId="3987566045" sldId="353"/>
            <ac:cxnSpMk id="18" creationId="{CBF94EFC-E093-D604-9060-4155AE7BC17E}"/>
          </ac:cxnSpMkLst>
        </pc:cxnChg>
        <pc:cxnChg chg="add mod topLvl">
          <ac:chgData name="Pham Duong" userId="53516223ef367a18" providerId="LiveId" clId="{2E7901CA-8E6A-49F9-BE3A-A6CF09F2721C}" dt="2022-06-13T09:59:02.255" v="11218" actId="1076"/>
          <ac:cxnSpMkLst>
            <pc:docMk/>
            <pc:sldMk cId="3987566045" sldId="353"/>
            <ac:cxnSpMk id="21" creationId="{102480C0-CEC9-3698-F151-97178330E1FA}"/>
          </ac:cxnSpMkLst>
        </pc:cxnChg>
        <pc:cxnChg chg="add mod topLvl">
          <ac:chgData name="Pham Duong" userId="53516223ef367a18" providerId="LiveId" clId="{2E7901CA-8E6A-49F9-BE3A-A6CF09F2721C}" dt="2022-06-13T09:59:02.255" v="11218" actId="1076"/>
          <ac:cxnSpMkLst>
            <pc:docMk/>
            <pc:sldMk cId="3987566045" sldId="353"/>
            <ac:cxnSpMk id="24" creationId="{0348C091-5F00-4CD1-7E6D-943DFB4E5AA4}"/>
          </ac:cxnSpMkLst>
        </pc:cxnChg>
        <pc:cxnChg chg="add mod topLvl">
          <ac:chgData name="Pham Duong" userId="53516223ef367a18" providerId="LiveId" clId="{2E7901CA-8E6A-49F9-BE3A-A6CF09F2721C}" dt="2022-06-13T09:59:02.255" v="11218" actId="1076"/>
          <ac:cxnSpMkLst>
            <pc:docMk/>
            <pc:sldMk cId="3987566045" sldId="353"/>
            <ac:cxnSpMk id="25" creationId="{598AA48E-BAE2-8DB6-59B1-893DD1F5666F}"/>
          </ac:cxnSpMkLst>
        </pc:cxnChg>
        <pc:cxnChg chg="add mod topLvl">
          <ac:chgData name="Pham Duong" userId="53516223ef367a18" providerId="LiveId" clId="{2E7901CA-8E6A-49F9-BE3A-A6CF09F2721C}" dt="2022-06-13T10:13:24.575" v="11789" actId="1076"/>
          <ac:cxnSpMkLst>
            <pc:docMk/>
            <pc:sldMk cId="3987566045" sldId="353"/>
            <ac:cxnSpMk id="28" creationId="{F74ADA2E-6412-DAF5-BC7A-1EA0E8BF9573}"/>
          </ac:cxnSpMkLst>
        </pc:cxnChg>
        <pc:cxnChg chg="add mod ord topLvl">
          <ac:chgData name="Pham Duong" userId="53516223ef367a18" providerId="LiveId" clId="{2E7901CA-8E6A-49F9-BE3A-A6CF09F2721C}" dt="2022-06-13T09:59:02.255" v="11218" actId="1076"/>
          <ac:cxnSpMkLst>
            <pc:docMk/>
            <pc:sldMk cId="3987566045" sldId="353"/>
            <ac:cxnSpMk id="29" creationId="{CF68D808-781D-5DED-5E58-5DE1CD0B37F1}"/>
          </ac:cxnSpMkLst>
        </pc:cxnChg>
      </pc:sldChg>
      <pc:sldChg chg="addSp modSp new mod">
        <pc:chgData name="Pham Duong" userId="53516223ef367a18" providerId="LiveId" clId="{2E7901CA-8E6A-49F9-BE3A-A6CF09F2721C}" dt="2022-06-13T10:06:55.800" v="11705" actId="1076"/>
        <pc:sldMkLst>
          <pc:docMk/>
          <pc:sldMk cId="1360033538" sldId="354"/>
        </pc:sldMkLst>
        <pc:spChg chg="mod">
          <ac:chgData name="Pham Duong" userId="53516223ef367a18" providerId="LiveId" clId="{2E7901CA-8E6A-49F9-BE3A-A6CF09F2721C}" dt="2022-06-13T10:05:58.755" v="11430"/>
          <ac:spMkLst>
            <pc:docMk/>
            <pc:sldMk cId="1360033538" sldId="354"/>
            <ac:spMk id="2" creationId="{AE3B9B30-AEB4-848D-5C99-7112FAAEDF3D}"/>
          </ac:spMkLst>
        </pc:spChg>
        <pc:spChg chg="add mod">
          <ac:chgData name="Pham Duong" userId="53516223ef367a18" providerId="LiveId" clId="{2E7901CA-8E6A-49F9-BE3A-A6CF09F2721C}" dt="2022-06-13T10:06:40.801" v="11537" actId="20577"/>
          <ac:spMkLst>
            <pc:docMk/>
            <pc:sldMk cId="1360033538" sldId="354"/>
            <ac:spMk id="3" creationId="{13043675-1107-9EA2-81DD-6A04097FF2AA}"/>
          </ac:spMkLst>
        </pc:spChg>
        <pc:picChg chg="add mod">
          <ac:chgData name="Pham Duong" userId="53516223ef367a18" providerId="LiveId" clId="{2E7901CA-8E6A-49F9-BE3A-A6CF09F2721C}" dt="2022-06-13T10:06:55.800" v="11705" actId="1076"/>
          <ac:picMkLst>
            <pc:docMk/>
            <pc:sldMk cId="1360033538" sldId="354"/>
            <ac:picMk id="4" creationId="{F5163C3E-5070-5DEE-ADC2-524BAC2D0706}"/>
          </ac:picMkLst>
        </pc:picChg>
      </pc:sldChg>
      <pc:sldChg chg="modNotesTx">
        <pc:chgData name="Pham Duong" userId="53516223ef367a18" providerId="LiveId" clId="{2E7901CA-8E6A-49F9-BE3A-A6CF09F2721C}" dt="2022-06-13T10:44:19.845" v="12923" actId="20577"/>
        <pc:sldMkLst>
          <pc:docMk/>
          <pc:sldMk cId="162709587" sldId="355"/>
        </pc:sldMkLst>
      </pc:sldChg>
      <pc:sldMasterChg chg="addSp delSp modSp mod">
        <pc:chgData name="Pham Duong" userId="53516223ef367a18" providerId="LiveId" clId="{2E7901CA-8E6A-49F9-BE3A-A6CF09F2721C}" dt="2022-06-13T10:46:57.815" v="13343"/>
        <pc:sldMasterMkLst>
          <pc:docMk/>
          <pc:sldMasterMk cId="1386547260" sldId="2147483688"/>
        </pc:sldMasterMkLst>
        <pc:spChg chg="add del mod ord modVis">
          <ac:chgData name="Pham Duong" userId="53516223ef367a18" providerId="LiveId" clId="{2E7901CA-8E6A-49F9-BE3A-A6CF09F2721C}" dt="2022-06-13T08:57:31.586" v="32"/>
          <ac:spMkLst>
            <pc:docMk/>
            <pc:sldMasterMk cId="1386547260" sldId="2147483688"/>
            <ac:spMk id="2" creationId="{9F632BEA-62ED-15B5-A1D4-902CA33D6804}"/>
          </ac:spMkLst>
        </pc:spChg>
        <pc:spChg chg="add del mod ord modVis">
          <ac:chgData name="Pham Duong" userId="53516223ef367a18" providerId="LiveId" clId="{2E7901CA-8E6A-49F9-BE3A-A6CF09F2721C}" dt="2022-06-13T08:57:33.163" v="60"/>
          <ac:spMkLst>
            <pc:docMk/>
            <pc:sldMasterMk cId="1386547260" sldId="2147483688"/>
            <ac:spMk id="3" creationId="{BBE265B7-9198-2F5D-C4CD-328B52A8EAC7}"/>
          </ac:spMkLst>
        </pc:spChg>
        <pc:spChg chg="add del mod ord modVis">
          <ac:chgData name="Pham Duong" userId="53516223ef367a18" providerId="LiveId" clId="{2E7901CA-8E6A-49F9-BE3A-A6CF09F2721C}" dt="2022-06-13T08:57:36.056" v="88"/>
          <ac:spMkLst>
            <pc:docMk/>
            <pc:sldMasterMk cId="1386547260" sldId="2147483688"/>
            <ac:spMk id="4" creationId="{83283BB0-2A26-2737-CDC8-79A42B82EEDF}"/>
          </ac:spMkLst>
        </pc:spChg>
        <pc:spChg chg="add del mod ord modVis">
          <ac:chgData name="Pham Duong" userId="53516223ef367a18" providerId="LiveId" clId="{2E7901CA-8E6A-49F9-BE3A-A6CF09F2721C}" dt="2022-06-13T08:57:39.332" v="116"/>
          <ac:spMkLst>
            <pc:docMk/>
            <pc:sldMasterMk cId="1386547260" sldId="2147483688"/>
            <ac:spMk id="5" creationId="{77702037-9900-A64B-AF15-7BDDBED38EB5}"/>
          </ac:spMkLst>
        </pc:spChg>
        <pc:spChg chg="mod modVis">
          <ac:chgData name="Pham Duong" userId="53516223ef367a18" providerId="LiveId" clId="{2E7901CA-8E6A-49F9-BE3A-A6CF09F2721C}" dt="2022-06-13T10:46:57.808" v="13322"/>
          <ac:spMkLst>
            <pc:docMk/>
            <pc:sldMasterMk cId="1386547260" sldId="2147483688"/>
            <ac:spMk id="7" creationId="{00000000-0000-0000-0000-000000000000}"/>
          </ac:spMkLst>
        </pc:spChg>
        <pc:spChg chg="mod modVis">
          <ac:chgData name="Pham Duong" userId="53516223ef367a18" providerId="LiveId" clId="{2E7901CA-8E6A-49F9-BE3A-A6CF09F2721C}" dt="2022-06-13T10:46:57.808" v="13324"/>
          <ac:spMkLst>
            <pc:docMk/>
            <pc:sldMasterMk cId="1386547260" sldId="2147483688"/>
            <ac:spMk id="8" creationId="{00000000-0000-0000-0000-000000000000}"/>
          </ac:spMkLst>
        </pc:spChg>
        <pc:spChg chg="mod modVis">
          <ac:chgData name="Pham Duong" userId="53516223ef367a18" providerId="LiveId" clId="{2E7901CA-8E6A-49F9-BE3A-A6CF09F2721C}" dt="2022-06-13T10:46:57.809" v="13326"/>
          <ac:spMkLst>
            <pc:docMk/>
            <pc:sldMasterMk cId="1386547260" sldId="2147483688"/>
            <ac:spMk id="9" creationId="{00000000-0000-0000-0000-000000000000}"/>
          </ac:spMkLst>
        </pc:spChg>
        <pc:spChg chg="mod modVis">
          <ac:chgData name="Pham Duong" userId="53516223ef367a18" providerId="LiveId" clId="{2E7901CA-8E6A-49F9-BE3A-A6CF09F2721C}" dt="2022-06-13T10:46:57.809" v="13328"/>
          <ac:spMkLst>
            <pc:docMk/>
            <pc:sldMasterMk cId="1386547260" sldId="2147483688"/>
            <ac:spMk id="10" creationId="{00000000-0000-0000-0000-000000000000}"/>
          </ac:spMkLst>
        </pc:spChg>
        <pc:spChg chg="add del mod ord modVis">
          <ac:chgData name="Pham Duong" userId="53516223ef367a18" providerId="LiveId" clId="{2E7901CA-8E6A-49F9-BE3A-A6CF09F2721C}" dt="2022-06-13T08:57:42.014" v="144"/>
          <ac:spMkLst>
            <pc:docMk/>
            <pc:sldMasterMk cId="1386547260" sldId="2147483688"/>
            <ac:spMk id="11" creationId="{2437E1C3-40C2-E342-F8DE-F7ED4CA71299}"/>
          </ac:spMkLst>
        </pc:spChg>
        <pc:spChg chg="add del mod ord modVis">
          <ac:chgData name="Pham Duong" userId="53516223ef367a18" providerId="LiveId" clId="{2E7901CA-8E6A-49F9-BE3A-A6CF09F2721C}" dt="2022-06-13T08:57:45.049" v="172"/>
          <ac:spMkLst>
            <pc:docMk/>
            <pc:sldMasterMk cId="1386547260" sldId="2147483688"/>
            <ac:spMk id="12" creationId="{E056FE93-62D2-6938-D29B-94E7AC3B4314}"/>
          </ac:spMkLst>
        </pc:spChg>
        <pc:spChg chg="add del mod ord modVis">
          <ac:chgData name="Pham Duong" userId="53516223ef367a18" providerId="LiveId" clId="{2E7901CA-8E6A-49F9-BE3A-A6CF09F2721C}" dt="2022-06-13T08:58:26.828" v="215"/>
          <ac:spMkLst>
            <pc:docMk/>
            <pc:sldMasterMk cId="1386547260" sldId="2147483688"/>
            <ac:spMk id="13" creationId="{EB79A449-63C9-3D9D-161F-13878537E84A}"/>
          </ac:spMkLst>
        </pc:spChg>
        <pc:spChg chg="add del mod ord modVis">
          <ac:chgData name="Pham Duong" userId="53516223ef367a18" providerId="LiveId" clId="{2E7901CA-8E6A-49F9-BE3A-A6CF09F2721C}" dt="2022-06-13T08:58:28.533" v="247"/>
          <ac:spMkLst>
            <pc:docMk/>
            <pc:sldMasterMk cId="1386547260" sldId="2147483688"/>
            <ac:spMk id="14" creationId="{8FC5E2A5-2EF9-2B69-3328-DB0F49B8202D}"/>
          </ac:spMkLst>
        </pc:spChg>
        <pc:spChg chg="add del mod ord modVis">
          <ac:chgData name="Pham Duong" userId="53516223ef367a18" providerId="LiveId" clId="{2E7901CA-8E6A-49F9-BE3A-A6CF09F2721C}" dt="2022-06-13T08:58:39.614" v="279"/>
          <ac:spMkLst>
            <pc:docMk/>
            <pc:sldMasterMk cId="1386547260" sldId="2147483688"/>
            <ac:spMk id="15" creationId="{F8F9486A-B233-59B5-95EC-F7E423B30C1A}"/>
          </ac:spMkLst>
        </pc:spChg>
        <pc:spChg chg="add del mod ord modVis">
          <ac:chgData name="Pham Duong" userId="53516223ef367a18" providerId="LiveId" clId="{2E7901CA-8E6A-49F9-BE3A-A6CF09F2721C}" dt="2022-06-13T08:58:42.850" v="329"/>
          <ac:spMkLst>
            <pc:docMk/>
            <pc:sldMasterMk cId="1386547260" sldId="2147483688"/>
            <ac:spMk id="16" creationId="{339E39CB-97BE-16F0-E486-6DD35AE7C7E1}"/>
          </ac:spMkLst>
        </pc:spChg>
        <pc:spChg chg="add del mod ord modVis">
          <ac:chgData name="Pham Duong" userId="53516223ef367a18" providerId="LiveId" clId="{2E7901CA-8E6A-49F9-BE3A-A6CF09F2721C}" dt="2022-06-13T08:58:44.894" v="365"/>
          <ac:spMkLst>
            <pc:docMk/>
            <pc:sldMasterMk cId="1386547260" sldId="2147483688"/>
            <ac:spMk id="17" creationId="{9847BA6E-62E5-56AE-4C72-103E505554F4}"/>
          </ac:spMkLst>
        </pc:spChg>
        <pc:spChg chg="add del mod ord modVis">
          <ac:chgData name="Pham Duong" userId="53516223ef367a18" providerId="LiveId" clId="{2E7901CA-8E6A-49F9-BE3A-A6CF09F2721C}" dt="2022-06-13T08:58:55.269" v="470"/>
          <ac:spMkLst>
            <pc:docMk/>
            <pc:sldMasterMk cId="1386547260" sldId="2147483688"/>
            <ac:spMk id="18" creationId="{59DFCB08-5C1B-D545-3941-D8524E569DEC}"/>
          </ac:spMkLst>
        </pc:spChg>
        <pc:spChg chg="add del mod ord modVis">
          <ac:chgData name="Pham Duong" userId="53516223ef367a18" providerId="LiveId" clId="{2E7901CA-8E6A-49F9-BE3A-A6CF09F2721C}" dt="2022-06-13T08:58:58.588" v="498"/>
          <ac:spMkLst>
            <pc:docMk/>
            <pc:sldMasterMk cId="1386547260" sldId="2147483688"/>
            <ac:spMk id="19" creationId="{45212062-78A9-F0B5-25B4-5576970DEF32}"/>
          </ac:spMkLst>
        </pc:spChg>
        <pc:spChg chg="add del mod ord modVis">
          <ac:chgData name="Pham Duong" userId="53516223ef367a18" providerId="LiveId" clId="{2E7901CA-8E6A-49F9-BE3A-A6CF09F2721C}" dt="2022-06-13T08:58:59.583" v="526"/>
          <ac:spMkLst>
            <pc:docMk/>
            <pc:sldMasterMk cId="1386547260" sldId="2147483688"/>
            <ac:spMk id="20" creationId="{9913ADCD-1F10-3CAB-5519-3B1F11E563F1}"/>
          </ac:spMkLst>
        </pc:spChg>
        <pc:spChg chg="add del mod ord modVis">
          <ac:chgData name="Pham Duong" userId="53516223ef367a18" providerId="LiveId" clId="{2E7901CA-8E6A-49F9-BE3A-A6CF09F2721C}" dt="2022-06-13T08:59:01.579" v="566"/>
          <ac:spMkLst>
            <pc:docMk/>
            <pc:sldMasterMk cId="1386547260" sldId="2147483688"/>
            <ac:spMk id="21" creationId="{042D7534-36E2-9FCE-74B2-C1840505D9A9}"/>
          </ac:spMkLst>
        </pc:spChg>
        <pc:spChg chg="add del mod ord modVis">
          <ac:chgData name="Pham Duong" userId="53516223ef367a18" providerId="LiveId" clId="{2E7901CA-8E6A-49F9-BE3A-A6CF09F2721C}" dt="2022-06-13T08:59:03.065" v="604"/>
          <ac:spMkLst>
            <pc:docMk/>
            <pc:sldMasterMk cId="1386547260" sldId="2147483688"/>
            <ac:spMk id="22" creationId="{BA46CC73-95AF-66F7-F0F4-8844BFDBEBCC}"/>
          </ac:spMkLst>
        </pc:spChg>
        <pc:spChg chg="add del mod ord modVis">
          <ac:chgData name="Pham Duong" userId="53516223ef367a18" providerId="LiveId" clId="{2E7901CA-8E6A-49F9-BE3A-A6CF09F2721C}" dt="2022-06-13T08:59:04.815" v="632"/>
          <ac:spMkLst>
            <pc:docMk/>
            <pc:sldMasterMk cId="1386547260" sldId="2147483688"/>
            <ac:spMk id="23" creationId="{106EF2CA-AF79-FA5E-5902-E3A23B20BB82}"/>
          </ac:spMkLst>
        </pc:spChg>
        <pc:spChg chg="add del mod ord modVis">
          <ac:chgData name="Pham Duong" userId="53516223ef367a18" providerId="LiveId" clId="{2E7901CA-8E6A-49F9-BE3A-A6CF09F2721C}" dt="2022-06-13T08:59:11.938" v="660"/>
          <ac:spMkLst>
            <pc:docMk/>
            <pc:sldMasterMk cId="1386547260" sldId="2147483688"/>
            <ac:spMk id="24" creationId="{3E50F027-CE75-C560-D69E-9A8646429EA5}"/>
          </ac:spMkLst>
        </pc:spChg>
        <pc:spChg chg="add del mod ord modVis">
          <ac:chgData name="Pham Duong" userId="53516223ef367a18" providerId="LiveId" clId="{2E7901CA-8E6A-49F9-BE3A-A6CF09F2721C}" dt="2022-06-13T09:00:10.804" v="699"/>
          <ac:spMkLst>
            <pc:docMk/>
            <pc:sldMasterMk cId="1386547260" sldId="2147483688"/>
            <ac:spMk id="25" creationId="{7D925310-446F-418B-946B-1BF4993261E8}"/>
          </ac:spMkLst>
        </pc:spChg>
        <pc:spChg chg="add del mod ord modVis">
          <ac:chgData name="Pham Duong" userId="53516223ef367a18" providerId="LiveId" clId="{2E7901CA-8E6A-49F9-BE3A-A6CF09F2721C}" dt="2022-06-13T09:00:12.105" v="730"/>
          <ac:spMkLst>
            <pc:docMk/>
            <pc:sldMasterMk cId="1386547260" sldId="2147483688"/>
            <ac:spMk id="26" creationId="{DED436D4-F270-81D4-3983-96FFA5E14FCF}"/>
          </ac:spMkLst>
        </pc:spChg>
        <pc:spChg chg="add del mod ord modVis">
          <ac:chgData name="Pham Duong" userId="53516223ef367a18" providerId="LiveId" clId="{2E7901CA-8E6A-49F9-BE3A-A6CF09F2721C}" dt="2022-06-13T09:00:17.601" v="758"/>
          <ac:spMkLst>
            <pc:docMk/>
            <pc:sldMasterMk cId="1386547260" sldId="2147483688"/>
            <ac:spMk id="27" creationId="{6286FBF4-AB83-9DAA-E728-E72CEC06815C}"/>
          </ac:spMkLst>
        </pc:spChg>
        <pc:spChg chg="add del mod ord modVis">
          <ac:chgData name="Pham Duong" userId="53516223ef367a18" providerId="LiveId" clId="{2E7901CA-8E6A-49F9-BE3A-A6CF09F2721C}" dt="2022-06-13T09:00:22.921" v="786"/>
          <ac:spMkLst>
            <pc:docMk/>
            <pc:sldMasterMk cId="1386547260" sldId="2147483688"/>
            <ac:spMk id="28" creationId="{0FE97AB3-8FA4-2138-E0DC-52175B53FD82}"/>
          </ac:spMkLst>
        </pc:spChg>
        <pc:spChg chg="add del mod ord modVis">
          <ac:chgData name="Pham Duong" userId="53516223ef367a18" providerId="LiveId" clId="{2E7901CA-8E6A-49F9-BE3A-A6CF09F2721C}" dt="2022-06-13T09:00:27.656" v="814"/>
          <ac:spMkLst>
            <pc:docMk/>
            <pc:sldMasterMk cId="1386547260" sldId="2147483688"/>
            <ac:spMk id="29" creationId="{B104E5CF-D51E-719C-5CAE-9328394FEAE9}"/>
          </ac:spMkLst>
        </pc:spChg>
        <pc:spChg chg="add del mod ord modVis">
          <ac:chgData name="Pham Duong" userId="53516223ef367a18" providerId="LiveId" clId="{2E7901CA-8E6A-49F9-BE3A-A6CF09F2721C}" dt="2022-06-13T09:01:18.736" v="851"/>
          <ac:spMkLst>
            <pc:docMk/>
            <pc:sldMasterMk cId="1386547260" sldId="2147483688"/>
            <ac:spMk id="30" creationId="{99E6CA54-7A3F-455C-523D-FAB2FD55B365}"/>
          </ac:spMkLst>
        </pc:spChg>
        <pc:spChg chg="add del mod ord modVis">
          <ac:chgData name="Pham Duong" userId="53516223ef367a18" providerId="LiveId" clId="{2E7901CA-8E6A-49F9-BE3A-A6CF09F2721C}" dt="2022-06-13T09:01:48.151" v="879"/>
          <ac:spMkLst>
            <pc:docMk/>
            <pc:sldMasterMk cId="1386547260" sldId="2147483688"/>
            <ac:spMk id="31" creationId="{3A55AE76-E40C-8D3B-C173-428FA5C1EC6E}"/>
          </ac:spMkLst>
        </pc:spChg>
        <pc:spChg chg="add del mod ord modVis">
          <ac:chgData name="Pham Duong" userId="53516223ef367a18" providerId="LiveId" clId="{2E7901CA-8E6A-49F9-BE3A-A6CF09F2721C}" dt="2022-06-13T09:02:33.765" v="914"/>
          <ac:spMkLst>
            <pc:docMk/>
            <pc:sldMasterMk cId="1386547260" sldId="2147483688"/>
            <ac:spMk id="32" creationId="{93379B1E-1A0E-F715-15F5-6852BDB680CE}"/>
          </ac:spMkLst>
        </pc:spChg>
        <pc:spChg chg="add del mod ord modVis">
          <ac:chgData name="Pham Duong" userId="53516223ef367a18" providerId="LiveId" clId="{2E7901CA-8E6A-49F9-BE3A-A6CF09F2721C}" dt="2022-06-13T09:03:28.057" v="942"/>
          <ac:spMkLst>
            <pc:docMk/>
            <pc:sldMasterMk cId="1386547260" sldId="2147483688"/>
            <ac:spMk id="33" creationId="{1175116E-FE6B-53C5-42B6-F0BFAC23DBCD}"/>
          </ac:spMkLst>
        </pc:spChg>
        <pc:spChg chg="add del mod ord modVis">
          <ac:chgData name="Pham Duong" userId="53516223ef367a18" providerId="LiveId" clId="{2E7901CA-8E6A-49F9-BE3A-A6CF09F2721C}" dt="2022-06-13T09:04:23.966" v="970"/>
          <ac:spMkLst>
            <pc:docMk/>
            <pc:sldMasterMk cId="1386547260" sldId="2147483688"/>
            <ac:spMk id="34" creationId="{540EEF94-DBA4-0803-F03D-8008FE818D6D}"/>
          </ac:spMkLst>
        </pc:spChg>
        <pc:spChg chg="add del mod ord modVis">
          <ac:chgData name="Pham Duong" userId="53516223ef367a18" providerId="LiveId" clId="{2E7901CA-8E6A-49F9-BE3A-A6CF09F2721C}" dt="2022-06-13T09:04:24.622" v="998"/>
          <ac:spMkLst>
            <pc:docMk/>
            <pc:sldMasterMk cId="1386547260" sldId="2147483688"/>
            <ac:spMk id="35" creationId="{CCC91BB7-D6BD-4BCD-AAC0-617AE1DFFA2F}"/>
          </ac:spMkLst>
        </pc:spChg>
        <pc:spChg chg="add del mod ord modVis">
          <ac:chgData name="Pham Duong" userId="53516223ef367a18" providerId="LiveId" clId="{2E7901CA-8E6A-49F9-BE3A-A6CF09F2721C}" dt="2022-06-13T09:04:31.322" v="1026"/>
          <ac:spMkLst>
            <pc:docMk/>
            <pc:sldMasterMk cId="1386547260" sldId="2147483688"/>
            <ac:spMk id="36" creationId="{E98A503A-A8A2-4011-317F-CF3327CAA916}"/>
          </ac:spMkLst>
        </pc:spChg>
        <pc:spChg chg="add del mod ord modVis">
          <ac:chgData name="Pham Duong" userId="53516223ef367a18" providerId="LiveId" clId="{2E7901CA-8E6A-49F9-BE3A-A6CF09F2721C}" dt="2022-06-13T09:06:43.477" v="1056"/>
          <ac:spMkLst>
            <pc:docMk/>
            <pc:sldMasterMk cId="1386547260" sldId="2147483688"/>
            <ac:spMk id="37" creationId="{4118BF66-8EA9-E28E-2262-1D3193ED09FE}"/>
          </ac:spMkLst>
        </pc:spChg>
        <pc:spChg chg="add del mod ord modVis">
          <ac:chgData name="Pham Duong" userId="53516223ef367a18" providerId="LiveId" clId="{2E7901CA-8E6A-49F9-BE3A-A6CF09F2721C}" dt="2022-06-13T09:06:50.871" v="1084"/>
          <ac:spMkLst>
            <pc:docMk/>
            <pc:sldMasterMk cId="1386547260" sldId="2147483688"/>
            <ac:spMk id="38" creationId="{EE026FE4-EC96-3BAC-3EAC-775FD0F9F01E}"/>
          </ac:spMkLst>
        </pc:spChg>
        <pc:spChg chg="add del mod ord modVis">
          <ac:chgData name="Pham Duong" userId="53516223ef367a18" providerId="LiveId" clId="{2E7901CA-8E6A-49F9-BE3A-A6CF09F2721C}" dt="2022-06-13T09:06:56.273" v="1114"/>
          <ac:spMkLst>
            <pc:docMk/>
            <pc:sldMasterMk cId="1386547260" sldId="2147483688"/>
            <ac:spMk id="39" creationId="{F606993D-A92C-C730-B182-DC84148B342A}"/>
          </ac:spMkLst>
        </pc:spChg>
        <pc:spChg chg="add del mod ord modVis">
          <ac:chgData name="Pham Duong" userId="53516223ef367a18" providerId="LiveId" clId="{2E7901CA-8E6A-49F9-BE3A-A6CF09F2721C}" dt="2022-06-13T09:06:58.863" v="1142"/>
          <ac:spMkLst>
            <pc:docMk/>
            <pc:sldMasterMk cId="1386547260" sldId="2147483688"/>
            <ac:spMk id="40" creationId="{89EDC75A-3E84-5455-A85A-4AF0B8EE7D6E}"/>
          </ac:spMkLst>
        </pc:spChg>
        <pc:spChg chg="add del mod ord modVis">
          <ac:chgData name="Pham Duong" userId="53516223ef367a18" providerId="LiveId" clId="{2E7901CA-8E6A-49F9-BE3A-A6CF09F2721C}" dt="2022-06-13T09:07:10.201" v="1170"/>
          <ac:spMkLst>
            <pc:docMk/>
            <pc:sldMasterMk cId="1386547260" sldId="2147483688"/>
            <ac:spMk id="41" creationId="{C09497CD-F8DB-9633-BDBE-B8748AC5DA0C}"/>
          </ac:spMkLst>
        </pc:spChg>
        <pc:spChg chg="add del mod ord modVis">
          <ac:chgData name="Pham Duong" userId="53516223ef367a18" providerId="LiveId" clId="{2E7901CA-8E6A-49F9-BE3A-A6CF09F2721C}" dt="2022-06-13T09:07:30.106" v="1239"/>
          <ac:spMkLst>
            <pc:docMk/>
            <pc:sldMasterMk cId="1386547260" sldId="2147483688"/>
            <ac:spMk id="42" creationId="{C8873849-8B00-47C0-7766-402D4EB890D6}"/>
          </ac:spMkLst>
        </pc:spChg>
        <pc:spChg chg="add del mod ord modVis">
          <ac:chgData name="Pham Duong" userId="53516223ef367a18" providerId="LiveId" clId="{2E7901CA-8E6A-49F9-BE3A-A6CF09F2721C}" dt="2022-06-13T09:07:37.571" v="1272"/>
          <ac:spMkLst>
            <pc:docMk/>
            <pc:sldMasterMk cId="1386547260" sldId="2147483688"/>
            <ac:spMk id="43" creationId="{C34F5457-F18F-29C9-0B53-349782914A7D}"/>
          </ac:spMkLst>
        </pc:spChg>
        <pc:spChg chg="add del mod ord modVis">
          <ac:chgData name="Pham Duong" userId="53516223ef367a18" providerId="LiveId" clId="{2E7901CA-8E6A-49F9-BE3A-A6CF09F2721C}" dt="2022-06-13T09:07:40.709" v="1300"/>
          <ac:spMkLst>
            <pc:docMk/>
            <pc:sldMasterMk cId="1386547260" sldId="2147483688"/>
            <ac:spMk id="44" creationId="{9F8325A5-05D8-9FE3-E352-DB31A66D94C5}"/>
          </ac:spMkLst>
        </pc:spChg>
        <pc:spChg chg="add del mod ord modVis">
          <ac:chgData name="Pham Duong" userId="53516223ef367a18" providerId="LiveId" clId="{2E7901CA-8E6A-49F9-BE3A-A6CF09F2721C}" dt="2022-06-13T09:07:49.187" v="1408"/>
          <ac:spMkLst>
            <pc:docMk/>
            <pc:sldMasterMk cId="1386547260" sldId="2147483688"/>
            <ac:spMk id="45" creationId="{C11E7C88-9516-EB27-2609-6736C28247E1}"/>
          </ac:spMkLst>
        </pc:spChg>
        <pc:spChg chg="add del mod ord modVis">
          <ac:chgData name="Pham Duong" userId="53516223ef367a18" providerId="LiveId" clId="{2E7901CA-8E6A-49F9-BE3A-A6CF09F2721C}" dt="2022-06-13T09:08:01.547" v="1480"/>
          <ac:spMkLst>
            <pc:docMk/>
            <pc:sldMasterMk cId="1386547260" sldId="2147483688"/>
            <ac:spMk id="46" creationId="{0391EBBA-6F9F-0B6E-70B7-BB6A16AF69DF}"/>
          </ac:spMkLst>
        </pc:spChg>
        <pc:spChg chg="add del mod ord modVis">
          <ac:chgData name="Pham Duong" userId="53516223ef367a18" providerId="LiveId" clId="{2E7901CA-8E6A-49F9-BE3A-A6CF09F2721C}" dt="2022-06-13T09:08:04.521" v="1539"/>
          <ac:spMkLst>
            <pc:docMk/>
            <pc:sldMasterMk cId="1386547260" sldId="2147483688"/>
            <ac:spMk id="47" creationId="{97CD8929-F9B1-5305-7AC9-26B6CDC97C64}"/>
          </ac:spMkLst>
        </pc:spChg>
        <pc:spChg chg="add del mod ord modVis">
          <ac:chgData name="Pham Duong" userId="53516223ef367a18" providerId="LiveId" clId="{2E7901CA-8E6A-49F9-BE3A-A6CF09F2721C}" dt="2022-06-13T09:08:05.103" v="1567"/>
          <ac:spMkLst>
            <pc:docMk/>
            <pc:sldMasterMk cId="1386547260" sldId="2147483688"/>
            <ac:spMk id="48" creationId="{8DE634E2-6B83-512A-1A1D-2C7E32B1C653}"/>
          </ac:spMkLst>
        </pc:spChg>
        <pc:spChg chg="add del mod ord modVis">
          <ac:chgData name="Pham Duong" userId="53516223ef367a18" providerId="LiveId" clId="{2E7901CA-8E6A-49F9-BE3A-A6CF09F2721C}" dt="2022-06-13T09:08:10.342" v="1641"/>
          <ac:spMkLst>
            <pc:docMk/>
            <pc:sldMasterMk cId="1386547260" sldId="2147483688"/>
            <ac:spMk id="49" creationId="{9DF23E53-A6F1-B738-8595-9AF754C5DE6D}"/>
          </ac:spMkLst>
        </pc:spChg>
        <pc:spChg chg="add del mod ord modVis">
          <ac:chgData name="Pham Duong" userId="53516223ef367a18" providerId="LiveId" clId="{2E7901CA-8E6A-49F9-BE3A-A6CF09F2721C}" dt="2022-06-13T09:08:13.133" v="1677"/>
          <ac:spMkLst>
            <pc:docMk/>
            <pc:sldMasterMk cId="1386547260" sldId="2147483688"/>
            <ac:spMk id="50" creationId="{D9A49CE0-B4C2-9377-2261-BA19064746B6}"/>
          </ac:spMkLst>
        </pc:spChg>
        <pc:spChg chg="add del mod ord modVis">
          <ac:chgData name="Pham Duong" userId="53516223ef367a18" providerId="LiveId" clId="{2E7901CA-8E6A-49F9-BE3A-A6CF09F2721C}" dt="2022-06-13T09:08:14.285" v="1710"/>
          <ac:spMkLst>
            <pc:docMk/>
            <pc:sldMasterMk cId="1386547260" sldId="2147483688"/>
            <ac:spMk id="51" creationId="{A0A77DBD-701D-1D5A-CCCC-56E205C7B4AF}"/>
          </ac:spMkLst>
        </pc:spChg>
        <pc:spChg chg="add del mod ord modVis">
          <ac:chgData name="Pham Duong" userId="53516223ef367a18" providerId="LiveId" clId="{2E7901CA-8E6A-49F9-BE3A-A6CF09F2721C}" dt="2022-06-13T09:08:15.586" v="1739"/>
          <ac:spMkLst>
            <pc:docMk/>
            <pc:sldMasterMk cId="1386547260" sldId="2147483688"/>
            <ac:spMk id="52" creationId="{AF54E63E-3893-0EF2-4278-53879C913CA5}"/>
          </ac:spMkLst>
        </pc:spChg>
        <pc:spChg chg="add del mod ord modVis">
          <ac:chgData name="Pham Duong" userId="53516223ef367a18" providerId="LiveId" clId="{2E7901CA-8E6A-49F9-BE3A-A6CF09F2721C}" dt="2022-06-13T09:08:30.394" v="1848"/>
          <ac:spMkLst>
            <pc:docMk/>
            <pc:sldMasterMk cId="1386547260" sldId="2147483688"/>
            <ac:spMk id="53" creationId="{9FBBB05E-C1BD-A0D0-D0F0-0A323F11DEE4}"/>
          </ac:spMkLst>
        </pc:spChg>
        <pc:spChg chg="add del mod ord modVis">
          <ac:chgData name="Pham Duong" userId="53516223ef367a18" providerId="LiveId" clId="{2E7901CA-8E6A-49F9-BE3A-A6CF09F2721C}" dt="2022-06-13T09:08:33.310" v="1885"/>
          <ac:spMkLst>
            <pc:docMk/>
            <pc:sldMasterMk cId="1386547260" sldId="2147483688"/>
            <ac:spMk id="54" creationId="{4FD6F1DA-A1E2-BDD1-DE73-9DCF98686639}"/>
          </ac:spMkLst>
        </pc:spChg>
        <pc:spChg chg="add del mod ord modVis">
          <ac:chgData name="Pham Duong" userId="53516223ef367a18" providerId="LiveId" clId="{2E7901CA-8E6A-49F9-BE3A-A6CF09F2721C}" dt="2022-06-13T09:08:35.629" v="1915"/>
          <ac:spMkLst>
            <pc:docMk/>
            <pc:sldMasterMk cId="1386547260" sldId="2147483688"/>
            <ac:spMk id="55" creationId="{07A90FD1-04DD-D4C1-EF97-E86694E4280E}"/>
          </ac:spMkLst>
        </pc:spChg>
        <pc:spChg chg="add del mod ord modVis">
          <ac:chgData name="Pham Duong" userId="53516223ef367a18" providerId="LiveId" clId="{2E7901CA-8E6A-49F9-BE3A-A6CF09F2721C}" dt="2022-06-13T09:08:36.271" v="1943"/>
          <ac:spMkLst>
            <pc:docMk/>
            <pc:sldMasterMk cId="1386547260" sldId="2147483688"/>
            <ac:spMk id="56" creationId="{BD900A7D-93F7-0C82-E1C5-37E0414448F2}"/>
          </ac:spMkLst>
        </pc:spChg>
        <pc:spChg chg="add del mod ord modVis">
          <ac:chgData name="Pham Duong" userId="53516223ef367a18" providerId="LiveId" clId="{2E7901CA-8E6A-49F9-BE3A-A6CF09F2721C}" dt="2022-06-13T09:08:37.359" v="1972"/>
          <ac:spMkLst>
            <pc:docMk/>
            <pc:sldMasterMk cId="1386547260" sldId="2147483688"/>
            <ac:spMk id="57" creationId="{48BAE8D4-D678-3C1A-4314-AD1706F2D11B}"/>
          </ac:spMkLst>
        </pc:spChg>
        <pc:spChg chg="add del mod ord modVis">
          <ac:chgData name="Pham Duong" userId="53516223ef367a18" providerId="LiveId" clId="{2E7901CA-8E6A-49F9-BE3A-A6CF09F2721C}" dt="2022-06-13T09:09:00.055" v="2000"/>
          <ac:spMkLst>
            <pc:docMk/>
            <pc:sldMasterMk cId="1386547260" sldId="2147483688"/>
            <ac:spMk id="58" creationId="{3B2F9F72-1A5A-B934-B38F-25161BCC2E49}"/>
          </ac:spMkLst>
        </pc:spChg>
        <pc:spChg chg="add del mod ord modVis">
          <ac:chgData name="Pham Duong" userId="53516223ef367a18" providerId="LiveId" clId="{2E7901CA-8E6A-49F9-BE3A-A6CF09F2721C}" dt="2022-06-13T09:09:04.070" v="2029"/>
          <ac:spMkLst>
            <pc:docMk/>
            <pc:sldMasterMk cId="1386547260" sldId="2147483688"/>
            <ac:spMk id="59" creationId="{90B6416A-F119-A3D8-8F5D-96CFDE9F600B}"/>
          </ac:spMkLst>
        </pc:spChg>
        <pc:spChg chg="add del mod ord modVis">
          <ac:chgData name="Pham Duong" userId="53516223ef367a18" providerId="LiveId" clId="{2E7901CA-8E6A-49F9-BE3A-A6CF09F2721C}" dt="2022-06-13T09:09:32.851" v="2082"/>
          <ac:spMkLst>
            <pc:docMk/>
            <pc:sldMasterMk cId="1386547260" sldId="2147483688"/>
            <ac:spMk id="60" creationId="{5B535331-B23D-BC09-2666-4D54CAAA7EA9}"/>
          </ac:spMkLst>
        </pc:spChg>
        <pc:spChg chg="add del mod ord modVis">
          <ac:chgData name="Pham Duong" userId="53516223ef367a18" providerId="LiveId" clId="{2E7901CA-8E6A-49F9-BE3A-A6CF09F2721C}" dt="2022-06-13T09:09:36.703" v="2135"/>
          <ac:spMkLst>
            <pc:docMk/>
            <pc:sldMasterMk cId="1386547260" sldId="2147483688"/>
            <ac:spMk id="61" creationId="{829E6074-D51B-01B8-3E21-C28E1E24A485}"/>
          </ac:spMkLst>
        </pc:spChg>
        <pc:spChg chg="add del mod ord modVis">
          <ac:chgData name="Pham Duong" userId="53516223ef367a18" providerId="LiveId" clId="{2E7901CA-8E6A-49F9-BE3A-A6CF09F2721C}" dt="2022-06-13T09:09:44.101" v="2166"/>
          <ac:spMkLst>
            <pc:docMk/>
            <pc:sldMasterMk cId="1386547260" sldId="2147483688"/>
            <ac:spMk id="62" creationId="{C2DB8F37-9597-2353-A2D1-E933F3D217ED}"/>
          </ac:spMkLst>
        </pc:spChg>
        <pc:spChg chg="add del mod ord modVis">
          <ac:chgData name="Pham Duong" userId="53516223ef367a18" providerId="LiveId" clId="{2E7901CA-8E6A-49F9-BE3A-A6CF09F2721C}" dt="2022-06-13T09:09:51.376" v="2219"/>
          <ac:spMkLst>
            <pc:docMk/>
            <pc:sldMasterMk cId="1386547260" sldId="2147483688"/>
            <ac:spMk id="63" creationId="{D097146C-4281-F0DF-68C2-C8060E5B63F6}"/>
          </ac:spMkLst>
        </pc:spChg>
        <pc:spChg chg="add del mod ord modVis">
          <ac:chgData name="Pham Duong" userId="53516223ef367a18" providerId="LiveId" clId="{2E7901CA-8E6A-49F9-BE3A-A6CF09F2721C}" dt="2022-06-13T09:10:08.322" v="2270"/>
          <ac:spMkLst>
            <pc:docMk/>
            <pc:sldMasterMk cId="1386547260" sldId="2147483688"/>
            <ac:spMk id="512" creationId="{B3A773C3-53A5-2400-7460-F5EEC52BECF2}"/>
          </ac:spMkLst>
        </pc:spChg>
        <pc:spChg chg="add del mod ord modVis">
          <ac:chgData name="Pham Duong" userId="53516223ef367a18" providerId="LiveId" clId="{2E7901CA-8E6A-49F9-BE3A-A6CF09F2721C}" dt="2022-06-13T09:10:23.647" v="2385"/>
          <ac:spMkLst>
            <pc:docMk/>
            <pc:sldMasterMk cId="1386547260" sldId="2147483688"/>
            <ac:spMk id="513" creationId="{CD43D4E2-0035-7A91-790A-27DB39B6CFED}"/>
          </ac:spMkLst>
        </pc:spChg>
        <pc:spChg chg="add del mod ord">
          <ac:chgData name="Pham Duong" userId="53516223ef367a18" providerId="LiveId" clId="{2E7901CA-8E6A-49F9-BE3A-A6CF09F2721C}" dt="2022-06-13T09:10:22.214" v="2337"/>
          <ac:spMkLst>
            <pc:docMk/>
            <pc:sldMasterMk cId="1386547260" sldId="2147483688"/>
            <ac:spMk id="514" creationId="{BF6201D8-5C1A-B955-58BB-76D0E21EE2DD}"/>
          </ac:spMkLst>
        </pc:spChg>
        <pc:spChg chg="add del mod ord">
          <ac:chgData name="Pham Duong" userId="53516223ef367a18" providerId="LiveId" clId="{2E7901CA-8E6A-49F9-BE3A-A6CF09F2721C}" dt="2022-06-13T09:10:22.846" v="2380"/>
          <ac:spMkLst>
            <pc:docMk/>
            <pc:sldMasterMk cId="1386547260" sldId="2147483688"/>
            <ac:spMk id="515" creationId="{146E7C9C-D671-24BA-CBCD-32E2F949A6DB}"/>
          </ac:spMkLst>
        </pc:spChg>
        <pc:spChg chg="add del mod ord modVis">
          <ac:chgData name="Pham Duong" userId="53516223ef367a18" providerId="LiveId" clId="{2E7901CA-8E6A-49F9-BE3A-A6CF09F2721C}" dt="2022-06-13T09:10:31.786" v="2547"/>
          <ac:spMkLst>
            <pc:docMk/>
            <pc:sldMasterMk cId="1386547260" sldId="2147483688"/>
            <ac:spMk id="516" creationId="{12DB8831-078C-D0F0-F111-7E59980B14E7}"/>
          </ac:spMkLst>
        </pc:spChg>
        <pc:spChg chg="add del mod ord">
          <ac:chgData name="Pham Duong" userId="53516223ef367a18" providerId="LiveId" clId="{2E7901CA-8E6A-49F9-BE3A-A6CF09F2721C}" dt="2022-06-13T09:10:25.859" v="2452"/>
          <ac:spMkLst>
            <pc:docMk/>
            <pc:sldMasterMk cId="1386547260" sldId="2147483688"/>
            <ac:spMk id="517" creationId="{11AEBE5B-5358-2A9E-37F7-61FE68FBAC1C}"/>
          </ac:spMkLst>
        </pc:spChg>
        <pc:spChg chg="add del mod ord modVis">
          <ac:chgData name="Pham Duong" userId="53516223ef367a18" providerId="LiveId" clId="{2E7901CA-8E6A-49F9-BE3A-A6CF09F2721C}" dt="2022-06-13T09:10:31.038" v="2542"/>
          <ac:spMkLst>
            <pc:docMk/>
            <pc:sldMasterMk cId="1386547260" sldId="2147483688"/>
            <ac:spMk id="518" creationId="{372A3AED-1AEA-7E22-A667-A201FD23D5FB}"/>
          </ac:spMkLst>
        </pc:spChg>
        <pc:spChg chg="add del mod ord">
          <ac:chgData name="Pham Duong" userId="53516223ef367a18" providerId="LiveId" clId="{2E7901CA-8E6A-49F9-BE3A-A6CF09F2721C}" dt="2022-06-13T09:10:30.479" v="2525"/>
          <ac:spMkLst>
            <pc:docMk/>
            <pc:sldMasterMk cId="1386547260" sldId="2147483688"/>
            <ac:spMk id="519" creationId="{8BF4B1D7-9429-C7E2-7737-E698E38A307B}"/>
          </ac:spMkLst>
        </pc:spChg>
        <pc:spChg chg="add del mod ord modVis">
          <ac:chgData name="Pham Duong" userId="53516223ef367a18" providerId="LiveId" clId="{2E7901CA-8E6A-49F9-BE3A-A6CF09F2721C}" dt="2022-06-13T09:10:34.531" v="2619"/>
          <ac:spMkLst>
            <pc:docMk/>
            <pc:sldMasterMk cId="1386547260" sldId="2147483688"/>
            <ac:spMk id="520" creationId="{4F279A1C-B94A-E7C2-53EF-AE4FC16600A6}"/>
          </ac:spMkLst>
        </pc:spChg>
        <pc:spChg chg="add del mod ord">
          <ac:chgData name="Pham Duong" userId="53516223ef367a18" providerId="LiveId" clId="{2E7901CA-8E6A-49F9-BE3A-A6CF09F2721C}" dt="2022-06-13T09:10:33.618" v="2614"/>
          <ac:spMkLst>
            <pc:docMk/>
            <pc:sldMasterMk cId="1386547260" sldId="2147483688"/>
            <ac:spMk id="521" creationId="{76CF07ED-E7EF-DFC4-FD40-F1BAC35C3505}"/>
          </ac:spMkLst>
        </pc:spChg>
        <pc:spChg chg="add del mod ord modVis">
          <ac:chgData name="Pham Duong" userId="53516223ef367a18" providerId="LiveId" clId="{2E7901CA-8E6A-49F9-BE3A-A6CF09F2721C}" dt="2022-06-13T09:10:42.139" v="2647"/>
          <ac:spMkLst>
            <pc:docMk/>
            <pc:sldMasterMk cId="1386547260" sldId="2147483688"/>
            <ac:spMk id="522" creationId="{841B075D-0461-95A3-8D8F-80D28EA65C0D}"/>
          </ac:spMkLst>
        </pc:spChg>
        <pc:spChg chg="add del mod ord modVis">
          <ac:chgData name="Pham Duong" userId="53516223ef367a18" providerId="LiveId" clId="{2E7901CA-8E6A-49F9-BE3A-A6CF09F2721C}" dt="2022-06-13T09:10:44.433" v="2675"/>
          <ac:spMkLst>
            <pc:docMk/>
            <pc:sldMasterMk cId="1386547260" sldId="2147483688"/>
            <ac:spMk id="523" creationId="{A0D16330-0168-B7EF-6ADC-CCBD2D5C5F2D}"/>
          </ac:spMkLst>
        </pc:spChg>
        <pc:spChg chg="add del mod ord modVis">
          <ac:chgData name="Pham Duong" userId="53516223ef367a18" providerId="LiveId" clId="{2E7901CA-8E6A-49F9-BE3A-A6CF09F2721C}" dt="2022-06-13T09:10:52.936" v="2705"/>
          <ac:spMkLst>
            <pc:docMk/>
            <pc:sldMasterMk cId="1386547260" sldId="2147483688"/>
            <ac:spMk id="524" creationId="{55BD850C-DA15-D990-F161-6A9F52F214D4}"/>
          </ac:spMkLst>
        </pc:spChg>
        <pc:spChg chg="add del mod ord modVis">
          <ac:chgData name="Pham Duong" userId="53516223ef367a18" providerId="LiveId" clId="{2E7901CA-8E6A-49F9-BE3A-A6CF09F2721C}" dt="2022-06-13T09:10:54.855" v="2733"/>
          <ac:spMkLst>
            <pc:docMk/>
            <pc:sldMasterMk cId="1386547260" sldId="2147483688"/>
            <ac:spMk id="525" creationId="{2E117B68-F406-DD09-76EF-0228806DDD21}"/>
          </ac:spMkLst>
        </pc:spChg>
        <pc:spChg chg="add del mod ord modVis">
          <ac:chgData name="Pham Duong" userId="53516223ef367a18" providerId="LiveId" clId="{2E7901CA-8E6A-49F9-BE3A-A6CF09F2721C}" dt="2022-06-13T09:10:59.133" v="2785"/>
          <ac:spMkLst>
            <pc:docMk/>
            <pc:sldMasterMk cId="1386547260" sldId="2147483688"/>
            <ac:spMk id="526" creationId="{0885DCC7-C5AB-41D1-6B71-CA9A9EEC055D}"/>
          </ac:spMkLst>
        </pc:spChg>
        <pc:spChg chg="add del mod ord modVis">
          <ac:chgData name="Pham Duong" userId="53516223ef367a18" providerId="LiveId" clId="{2E7901CA-8E6A-49F9-BE3A-A6CF09F2721C}" dt="2022-06-13T09:11:00.314" v="2815"/>
          <ac:spMkLst>
            <pc:docMk/>
            <pc:sldMasterMk cId="1386547260" sldId="2147483688"/>
            <ac:spMk id="527" creationId="{0C311B6C-601F-B78A-7B78-AEC1470AC279}"/>
          </ac:spMkLst>
        </pc:spChg>
        <pc:spChg chg="add del mod ord modVis">
          <ac:chgData name="Pham Duong" userId="53516223ef367a18" providerId="LiveId" clId="{2E7901CA-8E6A-49F9-BE3A-A6CF09F2721C}" dt="2022-06-13T09:11:05.926" v="2843"/>
          <ac:spMkLst>
            <pc:docMk/>
            <pc:sldMasterMk cId="1386547260" sldId="2147483688"/>
            <ac:spMk id="528" creationId="{1561B127-7ABD-7D70-EA9E-8683D5E21A33}"/>
          </ac:spMkLst>
        </pc:spChg>
        <pc:spChg chg="add del mod ord modVis">
          <ac:chgData name="Pham Duong" userId="53516223ef367a18" providerId="LiveId" clId="{2E7901CA-8E6A-49F9-BE3A-A6CF09F2721C}" dt="2022-06-13T09:11:06.615" v="2871"/>
          <ac:spMkLst>
            <pc:docMk/>
            <pc:sldMasterMk cId="1386547260" sldId="2147483688"/>
            <ac:spMk id="529" creationId="{4A606313-0107-D3D8-C792-27FEC9721056}"/>
          </ac:spMkLst>
        </pc:spChg>
        <pc:spChg chg="add del mod ord modVis">
          <ac:chgData name="Pham Duong" userId="53516223ef367a18" providerId="LiveId" clId="{2E7901CA-8E6A-49F9-BE3A-A6CF09F2721C}" dt="2022-06-13T09:11:07.968" v="2899"/>
          <ac:spMkLst>
            <pc:docMk/>
            <pc:sldMasterMk cId="1386547260" sldId="2147483688"/>
            <ac:spMk id="530" creationId="{306EC678-3C5E-1034-CF99-E2728D43EEAD}"/>
          </ac:spMkLst>
        </pc:spChg>
        <pc:spChg chg="add del mod ord modVis">
          <ac:chgData name="Pham Duong" userId="53516223ef367a18" providerId="LiveId" clId="{2E7901CA-8E6A-49F9-BE3A-A6CF09F2721C}" dt="2022-06-13T09:11:10.176" v="2927"/>
          <ac:spMkLst>
            <pc:docMk/>
            <pc:sldMasterMk cId="1386547260" sldId="2147483688"/>
            <ac:spMk id="531" creationId="{CB74A477-3CE3-568C-83D4-3DC252C5822C}"/>
          </ac:spMkLst>
        </pc:spChg>
        <pc:spChg chg="add del mod ord modVis">
          <ac:chgData name="Pham Duong" userId="53516223ef367a18" providerId="LiveId" clId="{2E7901CA-8E6A-49F9-BE3A-A6CF09F2721C}" dt="2022-06-13T09:11:12.072" v="2955"/>
          <ac:spMkLst>
            <pc:docMk/>
            <pc:sldMasterMk cId="1386547260" sldId="2147483688"/>
            <ac:spMk id="532" creationId="{E4B2171E-2837-22CC-AD5C-827E397BE47E}"/>
          </ac:spMkLst>
        </pc:spChg>
        <pc:spChg chg="add del mod ord modVis">
          <ac:chgData name="Pham Duong" userId="53516223ef367a18" providerId="LiveId" clId="{2E7901CA-8E6A-49F9-BE3A-A6CF09F2721C}" dt="2022-06-13T09:11:12.686" v="2983"/>
          <ac:spMkLst>
            <pc:docMk/>
            <pc:sldMasterMk cId="1386547260" sldId="2147483688"/>
            <ac:spMk id="533" creationId="{03AEC281-8328-DE46-A48B-97A00BA6F98D}"/>
          </ac:spMkLst>
        </pc:spChg>
        <pc:spChg chg="add del mod ord modVis">
          <ac:chgData name="Pham Duong" userId="53516223ef367a18" providerId="LiveId" clId="{2E7901CA-8E6A-49F9-BE3A-A6CF09F2721C}" dt="2022-06-13T09:11:14.034" v="3012"/>
          <ac:spMkLst>
            <pc:docMk/>
            <pc:sldMasterMk cId="1386547260" sldId="2147483688"/>
            <ac:spMk id="534" creationId="{FDFCEF2E-CA63-F12F-6E74-83748F85ACBC}"/>
          </ac:spMkLst>
        </pc:spChg>
        <pc:spChg chg="add del mod ord modVis">
          <ac:chgData name="Pham Duong" userId="53516223ef367a18" providerId="LiveId" clId="{2E7901CA-8E6A-49F9-BE3A-A6CF09F2721C}" dt="2022-06-13T09:11:15.413" v="3040"/>
          <ac:spMkLst>
            <pc:docMk/>
            <pc:sldMasterMk cId="1386547260" sldId="2147483688"/>
            <ac:spMk id="535" creationId="{CEB4A603-BED0-91CF-7654-179ADA86740B}"/>
          </ac:spMkLst>
        </pc:spChg>
        <pc:spChg chg="add del mod ord modVis">
          <ac:chgData name="Pham Duong" userId="53516223ef367a18" providerId="LiveId" clId="{2E7901CA-8E6A-49F9-BE3A-A6CF09F2721C}" dt="2022-06-13T09:11:17.883" v="3068"/>
          <ac:spMkLst>
            <pc:docMk/>
            <pc:sldMasterMk cId="1386547260" sldId="2147483688"/>
            <ac:spMk id="536" creationId="{CE4B1D0E-01F4-215B-7D84-CC5FE388B575}"/>
          </ac:spMkLst>
        </pc:spChg>
        <pc:spChg chg="add del mod ord modVis">
          <ac:chgData name="Pham Duong" userId="53516223ef367a18" providerId="LiveId" clId="{2E7901CA-8E6A-49F9-BE3A-A6CF09F2721C}" dt="2022-06-13T09:11:21.325" v="3097"/>
          <ac:spMkLst>
            <pc:docMk/>
            <pc:sldMasterMk cId="1386547260" sldId="2147483688"/>
            <ac:spMk id="537" creationId="{9E26FA5D-9F8C-3C59-32FF-7A0CF32E7A04}"/>
          </ac:spMkLst>
        </pc:spChg>
        <pc:spChg chg="add del mod ord modVis">
          <ac:chgData name="Pham Duong" userId="53516223ef367a18" providerId="LiveId" clId="{2E7901CA-8E6A-49F9-BE3A-A6CF09F2721C}" dt="2022-06-13T09:11:25.915" v="3125"/>
          <ac:spMkLst>
            <pc:docMk/>
            <pc:sldMasterMk cId="1386547260" sldId="2147483688"/>
            <ac:spMk id="538" creationId="{97BD080E-A242-947B-C244-104AC8A89B72}"/>
          </ac:spMkLst>
        </pc:spChg>
        <pc:spChg chg="add del mod ord modVis">
          <ac:chgData name="Pham Duong" userId="53516223ef367a18" providerId="LiveId" clId="{2E7901CA-8E6A-49F9-BE3A-A6CF09F2721C}" dt="2022-06-13T09:11:29.682" v="3170"/>
          <ac:spMkLst>
            <pc:docMk/>
            <pc:sldMasterMk cId="1386547260" sldId="2147483688"/>
            <ac:spMk id="539" creationId="{499FDB8F-074A-F560-7F48-6A949C58427F}"/>
          </ac:spMkLst>
        </pc:spChg>
        <pc:spChg chg="add del mod ord modVis">
          <ac:chgData name="Pham Duong" userId="53516223ef367a18" providerId="LiveId" clId="{2E7901CA-8E6A-49F9-BE3A-A6CF09F2721C}" dt="2022-06-13T09:11:30.848" v="3197"/>
          <ac:spMkLst>
            <pc:docMk/>
            <pc:sldMasterMk cId="1386547260" sldId="2147483688"/>
            <ac:spMk id="540" creationId="{E017AA19-74F4-FBAD-13B1-8E2BEDE42920}"/>
          </ac:spMkLst>
        </pc:spChg>
        <pc:spChg chg="add del mod ord modVis">
          <ac:chgData name="Pham Duong" userId="53516223ef367a18" providerId="LiveId" clId="{2E7901CA-8E6A-49F9-BE3A-A6CF09F2721C}" dt="2022-06-13T09:11:40.683" v="3276"/>
          <ac:spMkLst>
            <pc:docMk/>
            <pc:sldMasterMk cId="1386547260" sldId="2147483688"/>
            <ac:spMk id="541" creationId="{223AC51B-E867-9F04-6706-97D2155ED85B}"/>
          </ac:spMkLst>
        </pc:spChg>
        <pc:spChg chg="add del mod ord modVis">
          <ac:chgData name="Pham Duong" userId="53516223ef367a18" providerId="LiveId" clId="{2E7901CA-8E6A-49F9-BE3A-A6CF09F2721C}" dt="2022-06-13T09:11:41.724" v="3304"/>
          <ac:spMkLst>
            <pc:docMk/>
            <pc:sldMasterMk cId="1386547260" sldId="2147483688"/>
            <ac:spMk id="542" creationId="{A0F0E8E5-D0D6-D2C5-A669-DD499F3C79DB}"/>
          </ac:spMkLst>
        </pc:spChg>
        <pc:spChg chg="add del mod ord modVis">
          <ac:chgData name="Pham Duong" userId="53516223ef367a18" providerId="LiveId" clId="{2E7901CA-8E6A-49F9-BE3A-A6CF09F2721C}" dt="2022-06-13T09:11:51.690" v="3333"/>
          <ac:spMkLst>
            <pc:docMk/>
            <pc:sldMasterMk cId="1386547260" sldId="2147483688"/>
            <ac:spMk id="543" creationId="{B0F7C98A-008C-F56E-5480-3FDCBF4CBD24}"/>
          </ac:spMkLst>
        </pc:spChg>
        <pc:spChg chg="add del mod ord modVis">
          <ac:chgData name="Pham Duong" userId="53516223ef367a18" providerId="LiveId" clId="{2E7901CA-8E6A-49F9-BE3A-A6CF09F2721C}" dt="2022-06-13T09:11:53.209" v="3375"/>
          <ac:spMkLst>
            <pc:docMk/>
            <pc:sldMasterMk cId="1386547260" sldId="2147483688"/>
            <ac:spMk id="544" creationId="{09BCB751-D5CB-BEDB-81CD-CBBFE16684D1}"/>
          </ac:spMkLst>
        </pc:spChg>
        <pc:spChg chg="add del mod ord modVis">
          <ac:chgData name="Pham Duong" userId="53516223ef367a18" providerId="LiveId" clId="{2E7901CA-8E6A-49F9-BE3A-A6CF09F2721C}" dt="2022-06-13T09:12:12.503" v="3403"/>
          <ac:spMkLst>
            <pc:docMk/>
            <pc:sldMasterMk cId="1386547260" sldId="2147483688"/>
            <ac:spMk id="545" creationId="{65A7ADAF-46CB-1784-8BE6-880149D3FF3F}"/>
          </ac:spMkLst>
        </pc:spChg>
        <pc:spChg chg="add del mod ord modVis">
          <ac:chgData name="Pham Duong" userId="53516223ef367a18" providerId="LiveId" clId="{2E7901CA-8E6A-49F9-BE3A-A6CF09F2721C}" dt="2022-06-13T09:12:24.444" v="3432"/>
          <ac:spMkLst>
            <pc:docMk/>
            <pc:sldMasterMk cId="1386547260" sldId="2147483688"/>
            <ac:spMk id="546" creationId="{31EDB08B-A773-1BC9-0677-90D78B2CD376}"/>
          </ac:spMkLst>
        </pc:spChg>
        <pc:spChg chg="add del mod ord modVis">
          <ac:chgData name="Pham Duong" userId="53516223ef367a18" providerId="LiveId" clId="{2E7901CA-8E6A-49F9-BE3A-A6CF09F2721C}" dt="2022-06-13T09:12:31.133" v="3460"/>
          <ac:spMkLst>
            <pc:docMk/>
            <pc:sldMasterMk cId="1386547260" sldId="2147483688"/>
            <ac:spMk id="547" creationId="{922EE6F6-DD11-CFB1-00C1-351F5439AFB0}"/>
          </ac:spMkLst>
        </pc:spChg>
        <pc:spChg chg="add del mod ord modVis">
          <ac:chgData name="Pham Duong" userId="53516223ef367a18" providerId="LiveId" clId="{2E7901CA-8E6A-49F9-BE3A-A6CF09F2721C}" dt="2022-06-13T09:12:32.561" v="3488"/>
          <ac:spMkLst>
            <pc:docMk/>
            <pc:sldMasterMk cId="1386547260" sldId="2147483688"/>
            <ac:spMk id="548" creationId="{B9D9B722-530E-D4E1-8C33-9E58F6F12D47}"/>
          </ac:spMkLst>
        </pc:spChg>
        <pc:spChg chg="add del mod ord modVis">
          <ac:chgData name="Pham Duong" userId="53516223ef367a18" providerId="LiveId" clId="{2E7901CA-8E6A-49F9-BE3A-A6CF09F2721C}" dt="2022-06-13T09:12:33.265" v="3516"/>
          <ac:spMkLst>
            <pc:docMk/>
            <pc:sldMasterMk cId="1386547260" sldId="2147483688"/>
            <ac:spMk id="549" creationId="{4E277322-69B4-A0FF-6514-4E0366F2089F}"/>
          </ac:spMkLst>
        </pc:spChg>
        <pc:spChg chg="add del mod ord modVis">
          <ac:chgData name="Pham Duong" userId="53516223ef367a18" providerId="LiveId" clId="{2E7901CA-8E6A-49F9-BE3A-A6CF09F2721C}" dt="2022-06-13T09:12:34.910" v="3544"/>
          <ac:spMkLst>
            <pc:docMk/>
            <pc:sldMasterMk cId="1386547260" sldId="2147483688"/>
            <ac:spMk id="550" creationId="{8C7AD10B-1BCB-FD8B-6D9C-ECBFC450FD6A}"/>
          </ac:spMkLst>
        </pc:spChg>
        <pc:spChg chg="add del mod ord modVis">
          <ac:chgData name="Pham Duong" userId="53516223ef367a18" providerId="LiveId" clId="{2E7901CA-8E6A-49F9-BE3A-A6CF09F2721C}" dt="2022-06-13T09:12:36.178" v="3572"/>
          <ac:spMkLst>
            <pc:docMk/>
            <pc:sldMasterMk cId="1386547260" sldId="2147483688"/>
            <ac:spMk id="551" creationId="{43B97517-7404-74E3-2925-27EBA8DD4AC8}"/>
          </ac:spMkLst>
        </pc:spChg>
        <pc:spChg chg="add del mod ord modVis">
          <ac:chgData name="Pham Duong" userId="53516223ef367a18" providerId="LiveId" clId="{2E7901CA-8E6A-49F9-BE3A-A6CF09F2721C}" dt="2022-06-13T09:12:41.748" v="3600"/>
          <ac:spMkLst>
            <pc:docMk/>
            <pc:sldMasterMk cId="1386547260" sldId="2147483688"/>
            <ac:spMk id="552" creationId="{CAEF30B7-804A-C498-1AD6-666270AE1C11}"/>
          </ac:spMkLst>
        </pc:spChg>
        <pc:spChg chg="add del mod ord modVis">
          <ac:chgData name="Pham Duong" userId="53516223ef367a18" providerId="LiveId" clId="{2E7901CA-8E6A-49F9-BE3A-A6CF09F2721C}" dt="2022-06-13T09:12:44.403" v="3628"/>
          <ac:spMkLst>
            <pc:docMk/>
            <pc:sldMasterMk cId="1386547260" sldId="2147483688"/>
            <ac:spMk id="553" creationId="{EF4FC6DD-3B4F-67ED-66F3-C2D883BBB6BF}"/>
          </ac:spMkLst>
        </pc:spChg>
        <pc:spChg chg="del mod modVis">
          <ac:chgData name="Pham Duong" userId="53516223ef367a18" providerId="LiveId" clId="{2E7901CA-8E6A-49F9-BE3A-A6CF09F2721C}" dt="2022-06-13T08:57:28.239" v="4"/>
          <ac:spMkLst>
            <pc:docMk/>
            <pc:sldMasterMk cId="1386547260" sldId="2147483688"/>
            <ac:spMk id="554" creationId="{E3A23F59-D06F-3A98-1674-98A92F584846}"/>
          </ac:spMkLst>
        </pc:spChg>
        <pc:spChg chg="add del mod ord modVis">
          <ac:chgData name="Pham Duong" userId="53516223ef367a18" providerId="LiveId" clId="{2E7901CA-8E6A-49F9-BE3A-A6CF09F2721C}" dt="2022-06-13T09:12:46.353" v="3656"/>
          <ac:spMkLst>
            <pc:docMk/>
            <pc:sldMasterMk cId="1386547260" sldId="2147483688"/>
            <ac:spMk id="555" creationId="{941EA427-83C6-4857-A5FF-A8315284E0F1}"/>
          </ac:spMkLst>
        </pc:spChg>
        <pc:spChg chg="add del mod ord modVis">
          <ac:chgData name="Pham Duong" userId="53516223ef367a18" providerId="LiveId" clId="{2E7901CA-8E6A-49F9-BE3A-A6CF09F2721C}" dt="2022-06-13T09:13:08.309" v="3758"/>
          <ac:spMkLst>
            <pc:docMk/>
            <pc:sldMasterMk cId="1386547260" sldId="2147483688"/>
            <ac:spMk id="556" creationId="{25F65B07-237A-F426-4DEA-B6BDA455461C}"/>
          </ac:spMkLst>
        </pc:spChg>
        <pc:spChg chg="add del mod ord modVis">
          <ac:chgData name="Pham Duong" userId="53516223ef367a18" providerId="LiveId" clId="{2E7901CA-8E6A-49F9-BE3A-A6CF09F2721C}" dt="2022-06-13T09:13:10.510" v="3805"/>
          <ac:spMkLst>
            <pc:docMk/>
            <pc:sldMasterMk cId="1386547260" sldId="2147483688"/>
            <ac:spMk id="557" creationId="{5FA39CB7-DC65-5C38-1948-C50628927243}"/>
          </ac:spMkLst>
        </pc:spChg>
        <pc:spChg chg="add del mod ord modVis">
          <ac:chgData name="Pham Duong" userId="53516223ef367a18" providerId="LiveId" clId="{2E7901CA-8E6A-49F9-BE3A-A6CF09F2721C}" dt="2022-06-13T09:13:20.552" v="3869"/>
          <ac:spMkLst>
            <pc:docMk/>
            <pc:sldMasterMk cId="1386547260" sldId="2147483688"/>
            <ac:spMk id="558" creationId="{5A06621D-6547-DB4D-F230-EB710A799EDA}"/>
          </ac:spMkLst>
        </pc:spChg>
        <pc:spChg chg="add del mod ord modVis">
          <ac:chgData name="Pham Duong" userId="53516223ef367a18" providerId="LiveId" clId="{2E7901CA-8E6A-49F9-BE3A-A6CF09F2721C}" dt="2022-06-13T09:13:22.039" v="3899"/>
          <ac:spMkLst>
            <pc:docMk/>
            <pc:sldMasterMk cId="1386547260" sldId="2147483688"/>
            <ac:spMk id="559" creationId="{092CDF6A-EC27-1033-0516-8C87CF0CE198}"/>
          </ac:spMkLst>
        </pc:spChg>
        <pc:spChg chg="add del mod ord modVis">
          <ac:chgData name="Pham Duong" userId="53516223ef367a18" providerId="LiveId" clId="{2E7901CA-8E6A-49F9-BE3A-A6CF09F2721C}" dt="2022-06-13T09:13:23.385" v="3927"/>
          <ac:spMkLst>
            <pc:docMk/>
            <pc:sldMasterMk cId="1386547260" sldId="2147483688"/>
            <ac:spMk id="560" creationId="{D7599CFD-36F4-C0EB-A1D1-ADBC6F7FD50A}"/>
          </ac:spMkLst>
        </pc:spChg>
        <pc:spChg chg="add del mod ord modVis">
          <ac:chgData name="Pham Duong" userId="53516223ef367a18" providerId="LiveId" clId="{2E7901CA-8E6A-49F9-BE3A-A6CF09F2721C}" dt="2022-06-13T09:13:24.624" v="3955"/>
          <ac:spMkLst>
            <pc:docMk/>
            <pc:sldMasterMk cId="1386547260" sldId="2147483688"/>
            <ac:spMk id="561" creationId="{8B34D2CD-7A17-F8C5-86E4-AA6343D3D647}"/>
          </ac:spMkLst>
        </pc:spChg>
        <pc:spChg chg="add del mod ord modVis">
          <ac:chgData name="Pham Duong" userId="53516223ef367a18" providerId="LiveId" clId="{2E7901CA-8E6A-49F9-BE3A-A6CF09F2721C}" dt="2022-06-13T09:13:30.435" v="4027"/>
          <ac:spMkLst>
            <pc:docMk/>
            <pc:sldMasterMk cId="1386547260" sldId="2147483688"/>
            <ac:spMk id="562" creationId="{DEA8EC8D-F02C-5D06-79FF-2C90B3935575}"/>
          </ac:spMkLst>
        </pc:spChg>
        <pc:spChg chg="add del mod ord">
          <ac:chgData name="Pham Duong" userId="53516223ef367a18" providerId="LiveId" clId="{2E7901CA-8E6A-49F9-BE3A-A6CF09F2721C}" dt="2022-06-13T09:13:29.297" v="4022"/>
          <ac:spMkLst>
            <pc:docMk/>
            <pc:sldMasterMk cId="1386547260" sldId="2147483688"/>
            <ac:spMk id="563" creationId="{C039E25C-A859-E966-4FED-EC6D911979AF}"/>
          </ac:spMkLst>
        </pc:spChg>
        <pc:spChg chg="add del mod ord modVis">
          <ac:chgData name="Pham Duong" userId="53516223ef367a18" providerId="LiveId" clId="{2E7901CA-8E6A-49F9-BE3A-A6CF09F2721C}" dt="2022-06-13T09:13:32.880" v="4055"/>
          <ac:spMkLst>
            <pc:docMk/>
            <pc:sldMasterMk cId="1386547260" sldId="2147483688"/>
            <ac:spMk id="564" creationId="{3F298FD5-0B94-0329-9337-6EFC9CBC14B3}"/>
          </ac:spMkLst>
        </pc:spChg>
        <pc:spChg chg="add del mod ord modVis">
          <ac:chgData name="Pham Duong" userId="53516223ef367a18" providerId="LiveId" clId="{2E7901CA-8E6A-49F9-BE3A-A6CF09F2721C}" dt="2022-06-13T09:13:36.347" v="4083"/>
          <ac:spMkLst>
            <pc:docMk/>
            <pc:sldMasterMk cId="1386547260" sldId="2147483688"/>
            <ac:spMk id="565" creationId="{D1BF6817-FC4C-162A-507F-98D405B1473D}"/>
          </ac:spMkLst>
        </pc:spChg>
        <pc:spChg chg="add del mod ord modVis">
          <ac:chgData name="Pham Duong" userId="53516223ef367a18" providerId="LiveId" clId="{2E7901CA-8E6A-49F9-BE3A-A6CF09F2721C}" dt="2022-06-13T09:13:41.896" v="4111"/>
          <ac:spMkLst>
            <pc:docMk/>
            <pc:sldMasterMk cId="1386547260" sldId="2147483688"/>
            <ac:spMk id="566" creationId="{01ABFA23-9660-C525-6FFC-A389514173D4}"/>
          </ac:spMkLst>
        </pc:spChg>
        <pc:spChg chg="add del mod ord modVis">
          <ac:chgData name="Pham Duong" userId="53516223ef367a18" providerId="LiveId" clId="{2E7901CA-8E6A-49F9-BE3A-A6CF09F2721C}" dt="2022-06-13T09:13:45.833" v="4139"/>
          <ac:spMkLst>
            <pc:docMk/>
            <pc:sldMasterMk cId="1386547260" sldId="2147483688"/>
            <ac:spMk id="567" creationId="{C37468E8-3708-87FA-5A41-35C4ED09F17F}"/>
          </ac:spMkLst>
        </pc:spChg>
        <pc:spChg chg="add del mod ord modVis">
          <ac:chgData name="Pham Duong" userId="53516223ef367a18" providerId="LiveId" clId="{2E7901CA-8E6A-49F9-BE3A-A6CF09F2721C}" dt="2022-06-13T09:13:49.943" v="4167"/>
          <ac:spMkLst>
            <pc:docMk/>
            <pc:sldMasterMk cId="1386547260" sldId="2147483688"/>
            <ac:spMk id="568" creationId="{9625A591-C59C-AE25-FEF9-CA06A20F5203}"/>
          </ac:spMkLst>
        </pc:spChg>
        <pc:spChg chg="add del mod ord modVis">
          <ac:chgData name="Pham Duong" userId="53516223ef367a18" providerId="LiveId" clId="{2E7901CA-8E6A-49F9-BE3A-A6CF09F2721C}" dt="2022-06-13T09:13:50.772" v="4196"/>
          <ac:spMkLst>
            <pc:docMk/>
            <pc:sldMasterMk cId="1386547260" sldId="2147483688"/>
            <ac:spMk id="569" creationId="{08A8D076-9A27-9EFC-384A-3F949912DD32}"/>
          </ac:spMkLst>
        </pc:spChg>
        <pc:spChg chg="add del mod ord modVis">
          <ac:chgData name="Pham Duong" userId="53516223ef367a18" providerId="LiveId" clId="{2E7901CA-8E6A-49F9-BE3A-A6CF09F2721C}" dt="2022-06-13T09:13:51.306" v="4224"/>
          <ac:spMkLst>
            <pc:docMk/>
            <pc:sldMasterMk cId="1386547260" sldId="2147483688"/>
            <ac:spMk id="570" creationId="{7266DDFB-E8CB-1B43-4298-85C132EE7F30}"/>
          </ac:spMkLst>
        </pc:spChg>
        <pc:spChg chg="add del mod ord modVis">
          <ac:chgData name="Pham Duong" userId="53516223ef367a18" providerId="LiveId" clId="{2E7901CA-8E6A-49F9-BE3A-A6CF09F2721C}" dt="2022-06-13T09:13:53.350" v="4257"/>
          <ac:spMkLst>
            <pc:docMk/>
            <pc:sldMasterMk cId="1386547260" sldId="2147483688"/>
            <ac:spMk id="571" creationId="{9A4442FE-426F-A657-5C33-15D84D4B4820}"/>
          </ac:spMkLst>
        </pc:spChg>
        <pc:spChg chg="add del mod ord modVis">
          <ac:chgData name="Pham Duong" userId="53516223ef367a18" providerId="LiveId" clId="{2E7901CA-8E6A-49F9-BE3A-A6CF09F2721C}" dt="2022-06-13T09:13:56.725" v="4285"/>
          <ac:spMkLst>
            <pc:docMk/>
            <pc:sldMasterMk cId="1386547260" sldId="2147483688"/>
            <ac:spMk id="572" creationId="{9C17E7E4-D1D3-53C3-EAEB-F754672CEFB8}"/>
          </ac:spMkLst>
        </pc:spChg>
        <pc:spChg chg="add del mod ord modVis">
          <ac:chgData name="Pham Duong" userId="53516223ef367a18" providerId="LiveId" clId="{2E7901CA-8E6A-49F9-BE3A-A6CF09F2721C}" dt="2022-06-13T09:14:02.438" v="4344"/>
          <ac:spMkLst>
            <pc:docMk/>
            <pc:sldMasterMk cId="1386547260" sldId="2147483688"/>
            <ac:spMk id="573" creationId="{6344FAB4-48D4-7EE9-44E8-C31B966701A7}"/>
          </ac:spMkLst>
        </pc:spChg>
        <pc:spChg chg="add del mod ord modVis">
          <ac:chgData name="Pham Duong" userId="53516223ef367a18" providerId="LiveId" clId="{2E7901CA-8E6A-49F9-BE3A-A6CF09F2721C}" dt="2022-06-13T09:14:19.070" v="4379"/>
          <ac:spMkLst>
            <pc:docMk/>
            <pc:sldMasterMk cId="1386547260" sldId="2147483688"/>
            <ac:spMk id="574" creationId="{9E839070-7C6E-667F-0880-9DC3E92A17E6}"/>
          </ac:spMkLst>
        </pc:spChg>
        <pc:spChg chg="add del mod ord modVis">
          <ac:chgData name="Pham Duong" userId="53516223ef367a18" providerId="LiveId" clId="{2E7901CA-8E6A-49F9-BE3A-A6CF09F2721C}" dt="2022-06-13T09:14:47.005" v="4445"/>
          <ac:spMkLst>
            <pc:docMk/>
            <pc:sldMasterMk cId="1386547260" sldId="2147483688"/>
            <ac:spMk id="575" creationId="{76DE13AC-1698-2B0C-EFA3-AE3C62AFEAEE}"/>
          </ac:spMkLst>
        </pc:spChg>
        <pc:spChg chg="add del mod ord modVis">
          <ac:chgData name="Pham Duong" userId="53516223ef367a18" providerId="LiveId" clId="{2E7901CA-8E6A-49F9-BE3A-A6CF09F2721C}" dt="2022-06-13T09:14:53.075" v="4473"/>
          <ac:spMkLst>
            <pc:docMk/>
            <pc:sldMasterMk cId="1386547260" sldId="2147483688"/>
            <ac:spMk id="576" creationId="{4A451740-7D34-1B10-F8D1-10D4DED15407}"/>
          </ac:spMkLst>
        </pc:spChg>
        <pc:spChg chg="add del mod ord modVis">
          <ac:chgData name="Pham Duong" userId="53516223ef367a18" providerId="LiveId" clId="{2E7901CA-8E6A-49F9-BE3A-A6CF09F2721C}" dt="2022-06-13T09:14:56.538" v="4501"/>
          <ac:spMkLst>
            <pc:docMk/>
            <pc:sldMasterMk cId="1386547260" sldId="2147483688"/>
            <ac:spMk id="577" creationId="{12C54C51-F09F-1658-0FC7-E2D2A3752353}"/>
          </ac:spMkLst>
        </pc:spChg>
        <pc:spChg chg="add del mod ord modVis">
          <ac:chgData name="Pham Duong" userId="53516223ef367a18" providerId="LiveId" clId="{2E7901CA-8E6A-49F9-BE3A-A6CF09F2721C}" dt="2022-06-13T09:15:12.393" v="4537"/>
          <ac:spMkLst>
            <pc:docMk/>
            <pc:sldMasterMk cId="1386547260" sldId="2147483688"/>
            <ac:spMk id="578" creationId="{F0529971-3406-C052-A52E-0102358BB22A}"/>
          </ac:spMkLst>
        </pc:spChg>
        <pc:spChg chg="add del mod ord modVis">
          <ac:chgData name="Pham Duong" userId="53516223ef367a18" providerId="LiveId" clId="{2E7901CA-8E6A-49F9-BE3A-A6CF09F2721C}" dt="2022-06-13T09:15:18.079" v="4565"/>
          <ac:spMkLst>
            <pc:docMk/>
            <pc:sldMasterMk cId="1386547260" sldId="2147483688"/>
            <ac:spMk id="579" creationId="{EB8F4EA6-D5A5-8105-0DB7-C3C0D608D4CD}"/>
          </ac:spMkLst>
        </pc:spChg>
        <pc:spChg chg="add del mod ord modVis">
          <ac:chgData name="Pham Duong" userId="53516223ef367a18" providerId="LiveId" clId="{2E7901CA-8E6A-49F9-BE3A-A6CF09F2721C}" dt="2022-06-13T09:17:57.548" v="4594"/>
          <ac:spMkLst>
            <pc:docMk/>
            <pc:sldMasterMk cId="1386547260" sldId="2147483688"/>
            <ac:spMk id="580" creationId="{0B829FE1-D887-DE2C-4C6E-C76C73BE1150}"/>
          </ac:spMkLst>
        </pc:spChg>
        <pc:spChg chg="add del mod ord modVis">
          <ac:chgData name="Pham Duong" userId="53516223ef367a18" providerId="LiveId" clId="{2E7901CA-8E6A-49F9-BE3A-A6CF09F2721C}" dt="2022-06-13T09:17:58.822" v="4623"/>
          <ac:spMkLst>
            <pc:docMk/>
            <pc:sldMasterMk cId="1386547260" sldId="2147483688"/>
            <ac:spMk id="581" creationId="{7DC15630-075E-05AE-085D-BDCB75717170}"/>
          </ac:spMkLst>
        </pc:spChg>
        <pc:spChg chg="add del mod ord modVis">
          <ac:chgData name="Pham Duong" userId="53516223ef367a18" providerId="LiveId" clId="{2E7901CA-8E6A-49F9-BE3A-A6CF09F2721C}" dt="2022-06-13T09:18:04.828" v="4705"/>
          <ac:spMkLst>
            <pc:docMk/>
            <pc:sldMasterMk cId="1386547260" sldId="2147483688"/>
            <ac:spMk id="582" creationId="{AD20F508-4216-092C-E196-C333CD0E02CF}"/>
          </ac:spMkLst>
        </pc:spChg>
        <pc:spChg chg="add del mod ord modVis">
          <ac:chgData name="Pham Duong" userId="53516223ef367a18" providerId="LiveId" clId="{2E7901CA-8E6A-49F9-BE3A-A6CF09F2721C}" dt="2022-06-13T09:18:13.128" v="4733"/>
          <ac:spMkLst>
            <pc:docMk/>
            <pc:sldMasterMk cId="1386547260" sldId="2147483688"/>
            <ac:spMk id="583" creationId="{A2244D52-981C-55F0-DD68-156E91E2BEBF}"/>
          </ac:spMkLst>
        </pc:spChg>
        <pc:spChg chg="add del mod ord modVis">
          <ac:chgData name="Pham Duong" userId="53516223ef367a18" providerId="LiveId" clId="{2E7901CA-8E6A-49F9-BE3A-A6CF09F2721C}" dt="2022-06-13T09:19:18.386" v="4769"/>
          <ac:spMkLst>
            <pc:docMk/>
            <pc:sldMasterMk cId="1386547260" sldId="2147483688"/>
            <ac:spMk id="584" creationId="{1357C732-C987-F0B0-943C-6BAA17D3F170}"/>
          </ac:spMkLst>
        </pc:spChg>
        <pc:spChg chg="add del mod ord modVis">
          <ac:chgData name="Pham Duong" userId="53516223ef367a18" providerId="LiveId" clId="{2E7901CA-8E6A-49F9-BE3A-A6CF09F2721C}" dt="2022-06-13T09:19:29.538" v="4815"/>
          <ac:spMkLst>
            <pc:docMk/>
            <pc:sldMasterMk cId="1386547260" sldId="2147483688"/>
            <ac:spMk id="585" creationId="{F53F7891-77C0-979F-CBDC-2E0DA8444FF4}"/>
          </ac:spMkLst>
        </pc:spChg>
        <pc:spChg chg="add del mod ord modVis">
          <ac:chgData name="Pham Duong" userId="53516223ef367a18" providerId="LiveId" clId="{2E7901CA-8E6A-49F9-BE3A-A6CF09F2721C}" dt="2022-06-13T09:19:35.634" v="4853"/>
          <ac:spMkLst>
            <pc:docMk/>
            <pc:sldMasterMk cId="1386547260" sldId="2147483688"/>
            <ac:spMk id="586" creationId="{057F1C2E-DA45-2B24-B561-EE12C4631710}"/>
          </ac:spMkLst>
        </pc:spChg>
        <pc:spChg chg="add del mod ord modVis">
          <ac:chgData name="Pham Duong" userId="53516223ef367a18" providerId="LiveId" clId="{2E7901CA-8E6A-49F9-BE3A-A6CF09F2721C}" dt="2022-06-13T09:19:38.973" v="4881"/>
          <ac:spMkLst>
            <pc:docMk/>
            <pc:sldMasterMk cId="1386547260" sldId="2147483688"/>
            <ac:spMk id="587" creationId="{485FF6B0-B727-4377-DC16-E34EABCCF2B3}"/>
          </ac:spMkLst>
        </pc:spChg>
        <pc:spChg chg="add del mod ord modVis">
          <ac:chgData name="Pham Duong" userId="53516223ef367a18" providerId="LiveId" clId="{2E7901CA-8E6A-49F9-BE3A-A6CF09F2721C}" dt="2022-06-13T09:24:20.707" v="4909"/>
          <ac:spMkLst>
            <pc:docMk/>
            <pc:sldMasterMk cId="1386547260" sldId="2147483688"/>
            <ac:spMk id="588" creationId="{1A301F6D-7E8D-5D9C-4FDF-4E5F702EFFCC}"/>
          </ac:spMkLst>
        </pc:spChg>
        <pc:spChg chg="add del mod ord modVis">
          <ac:chgData name="Pham Duong" userId="53516223ef367a18" providerId="LiveId" clId="{2E7901CA-8E6A-49F9-BE3A-A6CF09F2721C}" dt="2022-06-13T09:24:22.403" v="4937"/>
          <ac:spMkLst>
            <pc:docMk/>
            <pc:sldMasterMk cId="1386547260" sldId="2147483688"/>
            <ac:spMk id="589" creationId="{A3862D40-CBA9-67CD-819B-197AA96BE873}"/>
          </ac:spMkLst>
        </pc:spChg>
        <pc:spChg chg="add del mod ord modVis">
          <ac:chgData name="Pham Duong" userId="53516223ef367a18" providerId="LiveId" clId="{2E7901CA-8E6A-49F9-BE3A-A6CF09F2721C}" dt="2022-06-13T09:24:23.015" v="4965"/>
          <ac:spMkLst>
            <pc:docMk/>
            <pc:sldMasterMk cId="1386547260" sldId="2147483688"/>
            <ac:spMk id="590" creationId="{5E26B6BF-EBF1-1450-47C3-2135C180ACC0}"/>
          </ac:spMkLst>
        </pc:spChg>
        <pc:spChg chg="add del mod ord modVis">
          <ac:chgData name="Pham Duong" userId="53516223ef367a18" providerId="LiveId" clId="{2E7901CA-8E6A-49F9-BE3A-A6CF09F2721C}" dt="2022-06-13T09:25:06.402" v="4993"/>
          <ac:spMkLst>
            <pc:docMk/>
            <pc:sldMasterMk cId="1386547260" sldId="2147483688"/>
            <ac:spMk id="591" creationId="{BB828F0C-A45C-59B4-A721-AF35A572EEA1}"/>
          </ac:spMkLst>
        </pc:spChg>
        <pc:spChg chg="add del mod ord modVis">
          <ac:chgData name="Pham Duong" userId="53516223ef367a18" providerId="LiveId" clId="{2E7901CA-8E6A-49F9-BE3A-A6CF09F2721C}" dt="2022-06-13T09:25:11.083" v="5021"/>
          <ac:spMkLst>
            <pc:docMk/>
            <pc:sldMasterMk cId="1386547260" sldId="2147483688"/>
            <ac:spMk id="592" creationId="{EAA3B861-363F-DB00-46F5-919CEF00704D}"/>
          </ac:spMkLst>
        </pc:spChg>
        <pc:spChg chg="add del mod ord modVis">
          <ac:chgData name="Pham Duong" userId="53516223ef367a18" providerId="LiveId" clId="{2E7901CA-8E6A-49F9-BE3A-A6CF09F2721C}" dt="2022-06-13T09:25:12.553" v="5049"/>
          <ac:spMkLst>
            <pc:docMk/>
            <pc:sldMasterMk cId="1386547260" sldId="2147483688"/>
            <ac:spMk id="593" creationId="{793B8E10-C62F-83D8-B996-55C303B7BD4C}"/>
          </ac:spMkLst>
        </pc:spChg>
        <pc:spChg chg="add del mod ord modVis">
          <ac:chgData name="Pham Duong" userId="53516223ef367a18" providerId="LiveId" clId="{2E7901CA-8E6A-49F9-BE3A-A6CF09F2721C}" dt="2022-06-13T09:25:18.741" v="5077"/>
          <ac:spMkLst>
            <pc:docMk/>
            <pc:sldMasterMk cId="1386547260" sldId="2147483688"/>
            <ac:spMk id="594" creationId="{61E30761-45C9-A0DE-ED02-7F5B6B54993D}"/>
          </ac:spMkLst>
        </pc:spChg>
        <pc:spChg chg="add del mod ord modVis">
          <ac:chgData name="Pham Duong" userId="53516223ef367a18" providerId="LiveId" clId="{2E7901CA-8E6A-49F9-BE3A-A6CF09F2721C}" dt="2022-06-13T09:25:23.552" v="5149"/>
          <ac:spMkLst>
            <pc:docMk/>
            <pc:sldMasterMk cId="1386547260" sldId="2147483688"/>
            <ac:spMk id="595" creationId="{6BC6117B-37DF-1AF2-8824-0D0E12046469}"/>
          </ac:spMkLst>
        </pc:spChg>
        <pc:spChg chg="add del mod ord">
          <ac:chgData name="Pham Duong" userId="53516223ef367a18" providerId="LiveId" clId="{2E7901CA-8E6A-49F9-BE3A-A6CF09F2721C}" dt="2022-06-13T09:25:22.580" v="5144"/>
          <ac:spMkLst>
            <pc:docMk/>
            <pc:sldMasterMk cId="1386547260" sldId="2147483688"/>
            <ac:spMk id="596" creationId="{6D7ED15C-54A9-508C-F615-5AA9FA747ADF}"/>
          </ac:spMkLst>
        </pc:spChg>
        <pc:spChg chg="add del mod ord modVis">
          <ac:chgData name="Pham Duong" userId="53516223ef367a18" providerId="LiveId" clId="{2E7901CA-8E6A-49F9-BE3A-A6CF09F2721C}" dt="2022-06-13T09:25:26.982" v="5177"/>
          <ac:spMkLst>
            <pc:docMk/>
            <pc:sldMasterMk cId="1386547260" sldId="2147483688"/>
            <ac:spMk id="597" creationId="{A9390939-FB17-07CA-77F3-4F56672D6DAF}"/>
          </ac:spMkLst>
        </pc:spChg>
        <pc:spChg chg="add del mod ord modVis">
          <ac:chgData name="Pham Duong" userId="53516223ef367a18" providerId="LiveId" clId="{2E7901CA-8E6A-49F9-BE3A-A6CF09F2721C}" dt="2022-06-13T09:25:41.618" v="5205"/>
          <ac:spMkLst>
            <pc:docMk/>
            <pc:sldMasterMk cId="1386547260" sldId="2147483688"/>
            <ac:spMk id="598" creationId="{D8B44727-A449-4458-5233-36DF8F65009D}"/>
          </ac:spMkLst>
        </pc:spChg>
        <pc:spChg chg="add del mod ord modVis">
          <ac:chgData name="Pham Duong" userId="53516223ef367a18" providerId="LiveId" clId="{2E7901CA-8E6A-49F9-BE3A-A6CF09F2721C}" dt="2022-06-13T09:25:44.846" v="5233"/>
          <ac:spMkLst>
            <pc:docMk/>
            <pc:sldMasterMk cId="1386547260" sldId="2147483688"/>
            <ac:spMk id="599" creationId="{8F802252-E979-757F-16C3-89530A016FC7}"/>
          </ac:spMkLst>
        </pc:spChg>
        <pc:spChg chg="add del mod ord modVis">
          <ac:chgData name="Pham Duong" userId="53516223ef367a18" providerId="LiveId" clId="{2E7901CA-8E6A-49F9-BE3A-A6CF09F2721C}" dt="2022-06-13T09:25:50.300" v="5261"/>
          <ac:spMkLst>
            <pc:docMk/>
            <pc:sldMasterMk cId="1386547260" sldId="2147483688"/>
            <ac:spMk id="600" creationId="{FD168490-5492-DC9B-D0EE-0F1F6D2B6588}"/>
          </ac:spMkLst>
        </pc:spChg>
        <pc:spChg chg="add del mod ord modVis">
          <ac:chgData name="Pham Duong" userId="53516223ef367a18" providerId="LiveId" clId="{2E7901CA-8E6A-49F9-BE3A-A6CF09F2721C}" dt="2022-06-13T09:25:51.814" v="5289"/>
          <ac:spMkLst>
            <pc:docMk/>
            <pc:sldMasterMk cId="1386547260" sldId="2147483688"/>
            <ac:spMk id="601" creationId="{5BD6DCEA-639D-63A1-46E9-4B686827536D}"/>
          </ac:spMkLst>
        </pc:spChg>
        <pc:spChg chg="add del mod ord modVis">
          <ac:chgData name="Pham Duong" userId="53516223ef367a18" providerId="LiveId" clId="{2E7901CA-8E6A-49F9-BE3A-A6CF09F2721C}" dt="2022-06-13T09:25:53.505" v="5317"/>
          <ac:spMkLst>
            <pc:docMk/>
            <pc:sldMasterMk cId="1386547260" sldId="2147483688"/>
            <ac:spMk id="602" creationId="{8EA948B8-B383-3949-1F81-6A95BB63FCEB}"/>
          </ac:spMkLst>
        </pc:spChg>
        <pc:spChg chg="add del mod ord modVis">
          <ac:chgData name="Pham Duong" userId="53516223ef367a18" providerId="LiveId" clId="{2E7901CA-8E6A-49F9-BE3A-A6CF09F2721C}" dt="2022-06-13T09:25:59.096" v="5345"/>
          <ac:spMkLst>
            <pc:docMk/>
            <pc:sldMasterMk cId="1386547260" sldId="2147483688"/>
            <ac:spMk id="603" creationId="{440EAE83-EB12-B3D9-BB61-9C410973E9CF}"/>
          </ac:spMkLst>
        </pc:spChg>
        <pc:spChg chg="add del mod ord modVis">
          <ac:chgData name="Pham Duong" userId="53516223ef367a18" providerId="LiveId" clId="{2E7901CA-8E6A-49F9-BE3A-A6CF09F2721C}" dt="2022-06-13T09:26:03.248" v="5373"/>
          <ac:spMkLst>
            <pc:docMk/>
            <pc:sldMasterMk cId="1386547260" sldId="2147483688"/>
            <ac:spMk id="604" creationId="{B2EE744A-4AF0-E646-77B5-227AE3996EA2}"/>
          </ac:spMkLst>
        </pc:spChg>
        <pc:spChg chg="add del mod ord modVis">
          <ac:chgData name="Pham Duong" userId="53516223ef367a18" providerId="LiveId" clId="{2E7901CA-8E6A-49F9-BE3A-A6CF09F2721C}" dt="2022-06-13T09:26:04.689" v="5401"/>
          <ac:spMkLst>
            <pc:docMk/>
            <pc:sldMasterMk cId="1386547260" sldId="2147483688"/>
            <ac:spMk id="605" creationId="{DBD20B1E-E7CF-E6D8-43CB-CB3656497E96}"/>
          </ac:spMkLst>
        </pc:spChg>
        <pc:spChg chg="add del mod ord modVis">
          <ac:chgData name="Pham Duong" userId="53516223ef367a18" providerId="LiveId" clId="{2E7901CA-8E6A-49F9-BE3A-A6CF09F2721C}" dt="2022-06-13T09:26:07.900" v="5429"/>
          <ac:spMkLst>
            <pc:docMk/>
            <pc:sldMasterMk cId="1386547260" sldId="2147483688"/>
            <ac:spMk id="606" creationId="{37D72D6E-A6CA-E4E6-3AF1-97BBFF7A4478}"/>
          </ac:spMkLst>
        </pc:spChg>
        <pc:spChg chg="add del mod ord modVis">
          <ac:chgData name="Pham Duong" userId="53516223ef367a18" providerId="LiveId" clId="{2E7901CA-8E6A-49F9-BE3A-A6CF09F2721C}" dt="2022-06-13T09:26:22.719" v="5457"/>
          <ac:spMkLst>
            <pc:docMk/>
            <pc:sldMasterMk cId="1386547260" sldId="2147483688"/>
            <ac:spMk id="607" creationId="{124E627E-2C73-DA68-719E-C3AC1C2CEC58}"/>
          </ac:spMkLst>
        </pc:spChg>
        <pc:spChg chg="add del mod ord modVis">
          <ac:chgData name="Pham Duong" userId="53516223ef367a18" providerId="LiveId" clId="{2E7901CA-8E6A-49F9-BE3A-A6CF09F2721C}" dt="2022-06-13T09:26:24.254" v="5485"/>
          <ac:spMkLst>
            <pc:docMk/>
            <pc:sldMasterMk cId="1386547260" sldId="2147483688"/>
            <ac:spMk id="608" creationId="{1EF00279-9288-51A6-D98C-32E4792EAEBE}"/>
          </ac:spMkLst>
        </pc:spChg>
        <pc:spChg chg="add del mod ord modVis">
          <ac:chgData name="Pham Duong" userId="53516223ef367a18" providerId="LiveId" clId="{2E7901CA-8E6A-49F9-BE3A-A6CF09F2721C}" dt="2022-06-13T09:26:37.834" v="5513"/>
          <ac:spMkLst>
            <pc:docMk/>
            <pc:sldMasterMk cId="1386547260" sldId="2147483688"/>
            <ac:spMk id="609" creationId="{2AC789BB-11BA-EE75-1519-ABA43F843A14}"/>
          </ac:spMkLst>
        </pc:spChg>
        <pc:spChg chg="add del mod ord modVis">
          <ac:chgData name="Pham Duong" userId="53516223ef367a18" providerId="LiveId" clId="{2E7901CA-8E6A-49F9-BE3A-A6CF09F2721C}" dt="2022-06-13T09:26:44.355" v="5541"/>
          <ac:spMkLst>
            <pc:docMk/>
            <pc:sldMasterMk cId="1386547260" sldId="2147483688"/>
            <ac:spMk id="610" creationId="{D24102F1-F2B7-E24E-0B78-731CFB14DC40}"/>
          </ac:spMkLst>
        </pc:spChg>
        <pc:spChg chg="add del mod ord modVis">
          <ac:chgData name="Pham Duong" userId="53516223ef367a18" providerId="LiveId" clId="{2E7901CA-8E6A-49F9-BE3A-A6CF09F2721C}" dt="2022-06-13T09:26:45.612" v="5570"/>
          <ac:spMkLst>
            <pc:docMk/>
            <pc:sldMasterMk cId="1386547260" sldId="2147483688"/>
            <ac:spMk id="611" creationId="{D1BD455D-9D14-3C1F-6FEB-F9F42FED5B71}"/>
          </ac:spMkLst>
        </pc:spChg>
        <pc:spChg chg="add del mod ord modVis">
          <ac:chgData name="Pham Duong" userId="53516223ef367a18" providerId="LiveId" clId="{2E7901CA-8E6A-49F9-BE3A-A6CF09F2721C}" dt="2022-06-13T09:26:46.542" v="5599"/>
          <ac:spMkLst>
            <pc:docMk/>
            <pc:sldMasterMk cId="1386547260" sldId="2147483688"/>
            <ac:spMk id="612" creationId="{21FD0B02-EC79-A2AD-A599-278440A8545C}"/>
          </ac:spMkLst>
        </pc:spChg>
        <pc:spChg chg="add del mod ord modVis">
          <ac:chgData name="Pham Duong" userId="53516223ef367a18" providerId="LiveId" clId="{2E7901CA-8E6A-49F9-BE3A-A6CF09F2721C}" dt="2022-06-13T09:26:49.529" v="5627"/>
          <ac:spMkLst>
            <pc:docMk/>
            <pc:sldMasterMk cId="1386547260" sldId="2147483688"/>
            <ac:spMk id="613" creationId="{665B1B98-0DF5-C638-A7FE-277961FF92F8}"/>
          </ac:spMkLst>
        </pc:spChg>
        <pc:spChg chg="add del mod ord modVis">
          <ac:chgData name="Pham Duong" userId="53516223ef367a18" providerId="LiveId" clId="{2E7901CA-8E6A-49F9-BE3A-A6CF09F2721C}" dt="2022-06-13T09:26:50.280" v="5655"/>
          <ac:spMkLst>
            <pc:docMk/>
            <pc:sldMasterMk cId="1386547260" sldId="2147483688"/>
            <ac:spMk id="614" creationId="{0FC0528A-67DB-0A38-2187-EE0FD54F8C7B}"/>
          </ac:spMkLst>
        </pc:spChg>
        <pc:spChg chg="add del mod ord modVis">
          <ac:chgData name="Pham Duong" userId="53516223ef367a18" providerId="LiveId" clId="{2E7901CA-8E6A-49F9-BE3A-A6CF09F2721C}" dt="2022-06-13T09:26:52.211" v="5683"/>
          <ac:spMkLst>
            <pc:docMk/>
            <pc:sldMasterMk cId="1386547260" sldId="2147483688"/>
            <ac:spMk id="615" creationId="{EE22B2D4-9662-BFA7-CA20-E7F47814E500}"/>
          </ac:spMkLst>
        </pc:spChg>
        <pc:spChg chg="add del mod ord modVis">
          <ac:chgData name="Pham Duong" userId="53516223ef367a18" providerId="LiveId" clId="{2E7901CA-8E6A-49F9-BE3A-A6CF09F2721C}" dt="2022-06-13T09:26:56.086" v="5711"/>
          <ac:spMkLst>
            <pc:docMk/>
            <pc:sldMasterMk cId="1386547260" sldId="2147483688"/>
            <ac:spMk id="616" creationId="{69CEB538-B78E-B333-41DD-4F6E8B0D26A6}"/>
          </ac:spMkLst>
        </pc:spChg>
        <pc:spChg chg="add del mod ord modVis">
          <ac:chgData name="Pham Duong" userId="53516223ef367a18" providerId="LiveId" clId="{2E7901CA-8E6A-49F9-BE3A-A6CF09F2721C}" dt="2022-06-13T09:27:00.283" v="5739"/>
          <ac:spMkLst>
            <pc:docMk/>
            <pc:sldMasterMk cId="1386547260" sldId="2147483688"/>
            <ac:spMk id="617" creationId="{A3643737-81DE-B48E-757C-B797EF64FB6A}"/>
          </ac:spMkLst>
        </pc:spChg>
        <pc:spChg chg="add del mod ord modVis">
          <ac:chgData name="Pham Duong" userId="53516223ef367a18" providerId="LiveId" clId="{2E7901CA-8E6A-49F9-BE3A-A6CF09F2721C}" dt="2022-06-13T09:27:02.916" v="5767"/>
          <ac:spMkLst>
            <pc:docMk/>
            <pc:sldMasterMk cId="1386547260" sldId="2147483688"/>
            <ac:spMk id="618" creationId="{E1967B66-6BF7-85F3-43E3-F10F1B8FCBE1}"/>
          </ac:spMkLst>
        </pc:spChg>
        <pc:spChg chg="add del mod ord modVis">
          <ac:chgData name="Pham Duong" userId="53516223ef367a18" providerId="LiveId" clId="{2E7901CA-8E6A-49F9-BE3A-A6CF09F2721C}" dt="2022-06-13T09:27:13.829" v="5795"/>
          <ac:spMkLst>
            <pc:docMk/>
            <pc:sldMasterMk cId="1386547260" sldId="2147483688"/>
            <ac:spMk id="619" creationId="{BB4F7215-D0ED-74C9-7F09-5552C96E3A4F}"/>
          </ac:spMkLst>
        </pc:spChg>
        <pc:spChg chg="add del mod ord modVis">
          <ac:chgData name="Pham Duong" userId="53516223ef367a18" providerId="LiveId" clId="{2E7901CA-8E6A-49F9-BE3A-A6CF09F2721C}" dt="2022-06-13T09:27:28.339" v="5823"/>
          <ac:spMkLst>
            <pc:docMk/>
            <pc:sldMasterMk cId="1386547260" sldId="2147483688"/>
            <ac:spMk id="620" creationId="{5D2C6933-8C3F-9340-7699-268D82FFA89D}"/>
          </ac:spMkLst>
        </pc:spChg>
        <pc:spChg chg="add del mod ord modVis">
          <ac:chgData name="Pham Duong" userId="53516223ef367a18" providerId="LiveId" clId="{2E7901CA-8E6A-49F9-BE3A-A6CF09F2721C}" dt="2022-06-13T09:27:35.996" v="5851"/>
          <ac:spMkLst>
            <pc:docMk/>
            <pc:sldMasterMk cId="1386547260" sldId="2147483688"/>
            <ac:spMk id="621" creationId="{FB2457D2-0C9D-8924-EB30-CFAE942F758F}"/>
          </ac:spMkLst>
        </pc:spChg>
        <pc:spChg chg="add del mod ord modVis">
          <ac:chgData name="Pham Duong" userId="53516223ef367a18" providerId="LiveId" clId="{2E7901CA-8E6A-49F9-BE3A-A6CF09F2721C}" dt="2022-06-13T09:27:47.686" v="5879"/>
          <ac:spMkLst>
            <pc:docMk/>
            <pc:sldMasterMk cId="1386547260" sldId="2147483688"/>
            <ac:spMk id="622" creationId="{D1DCABCF-C5FC-70C4-45FE-8B62006DC558}"/>
          </ac:spMkLst>
        </pc:spChg>
        <pc:spChg chg="add del mod ord modVis">
          <ac:chgData name="Pham Duong" userId="53516223ef367a18" providerId="LiveId" clId="{2E7901CA-8E6A-49F9-BE3A-A6CF09F2721C}" dt="2022-06-13T09:28:27.592" v="5909"/>
          <ac:spMkLst>
            <pc:docMk/>
            <pc:sldMasterMk cId="1386547260" sldId="2147483688"/>
            <ac:spMk id="623" creationId="{C68718B2-F13C-2A96-6C12-0411A30C33AC}"/>
          </ac:spMkLst>
        </pc:spChg>
        <pc:spChg chg="add del mod ord modVis">
          <ac:chgData name="Pham Duong" userId="53516223ef367a18" providerId="LiveId" clId="{2E7901CA-8E6A-49F9-BE3A-A6CF09F2721C}" dt="2022-06-13T09:28:51.217" v="5937"/>
          <ac:spMkLst>
            <pc:docMk/>
            <pc:sldMasterMk cId="1386547260" sldId="2147483688"/>
            <ac:spMk id="624" creationId="{B13A06F3-6AC1-62B1-D940-2B43D31F9B26}"/>
          </ac:spMkLst>
        </pc:spChg>
        <pc:spChg chg="add del mod ord modVis">
          <ac:chgData name="Pham Duong" userId="53516223ef367a18" providerId="LiveId" clId="{2E7901CA-8E6A-49F9-BE3A-A6CF09F2721C}" dt="2022-06-13T09:28:58.904" v="6052"/>
          <ac:spMkLst>
            <pc:docMk/>
            <pc:sldMasterMk cId="1386547260" sldId="2147483688"/>
            <ac:spMk id="625" creationId="{E91E9F6C-1380-E89D-2258-BE2158E4B14D}"/>
          </ac:spMkLst>
        </pc:spChg>
        <pc:spChg chg="add del mod ord">
          <ac:chgData name="Pham Duong" userId="53516223ef367a18" providerId="LiveId" clId="{2E7901CA-8E6A-49F9-BE3A-A6CF09F2721C}" dt="2022-06-13T09:28:57.345" v="6004"/>
          <ac:spMkLst>
            <pc:docMk/>
            <pc:sldMasterMk cId="1386547260" sldId="2147483688"/>
            <ac:spMk id="626" creationId="{212D2F41-E3E1-4F73-A406-B17202EF9140}"/>
          </ac:spMkLst>
        </pc:spChg>
        <pc:spChg chg="add del mod ord">
          <ac:chgData name="Pham Duong" userId="53516223ef367a18" providerId="LiveId" clId="{2E7901CA-8E6A-49F9-BE3A-A6CF09F2721C}" dt="2022-06-13T09:28:58.097" v="6047"/>
          <ac:spMkLst>
            <pc:docMk/>
            <pc:sldMasterMk cId="1386547260" sldId="2147483688"/>
            <ac:spMk id="627" creationId="{A9F01AC4-AD43-66A3-C542-E86BF2DC919E}"/>
          </ac:spMkLst>
        </pc:spChg>
        <pc:spChg chg="add del mod ord modVis">
          <ac:chgData name="Pham Duong" userId="53516223ef367a18" providerId="LiveId" clId="{2E7901CA-8E6A-49F9-BE3A-A6CF09F2721C}" dt="2022-06-13T09:29:04.160" v="6080"/>
          <ac:spMkLst>
            <pc:docMk/>
            <pc:sldMasterMk cId="1386547260" sldId="2147483688"/>
            <ac:spMk id="628" creationId="{EBEFD482-2C86-1583-2798-6534073E9E17}"/>
          </ac:spMkLst>
        </pc:spChg>
        <pc:spChg chg="add del mod ord modVis">
          <ac:chgData name="Pham Duong" userId="53516223ef367a18" providerId="LiveId" clId="{2E7901CA-8E6A-49F9-BE3A-A6CF09F2721C}" dt="2022-06-13T09:34:25.541" v="6108"/>
          <ac:spMkLst>
            <pc:docMk/>
            <pc:sldMasterMk cId="1386547260" sldId="2147483688"/>
            <ac:spMk id="629" creationId="{60DF23DD-6D37-3382-DF63-662A5A6CFF88}"/>
          </ac:spMkLst>
        </pc:spChg>
        <pc:spChg chg="add del mod ord modVis">
          <ac:chgData name="Pham Duong" userId="53516223ef367a18" providerId="LiveId" clId="{2E7901CA-8E6A-49F9-BE3A-A6CF09F2721C}" dt="2022-06-13T09:34:30.899" v="6136"/>
          <ac:spMkLst>
            <pc:docMk/>
            <pc:sldMasterMk cId="1386547260" sldId="2147483688"/>
            <ac:spMk id="630" creationId="{8B464577-7842-94A4-6E00-200A4DB1DEE9}"/>
          </ac:spMkLst>
        </pc:spChg>
        <pc:spChg chg="add del mod ord modVis">
          <ac:chgData name="Pham Duong" userId="53516223ef367a18" providerId="LiveId" clId="{2E7901CA-8E6A-49F9-BE3A-A6CF09F2721C}" dt="2022-06-13T09:34:40.065" v="6164"/>
          <ac:spMkLst>
            <pc:docMk/>
            <pc:sldMasterMk cId="1386547260" sldId="2147483688"/>
            <ac:spMk id="631" creationId="{07A2745B-675F-744A-83E2-A095C3B14BAE}"/>
          </ac:spMkLst>
        </pc:spChg>
        <pc:spChg chg="add del mod ord modVis">
          <ac:chgData name="Pham Duong" userId="53516223ef367a18" providerId="LiveId" clId="{2E7901CA-8E6A-49F9-BE3A-A6CF09F2721C}" dt="2022-06-13T09:34:41.548" v="6194"/>
          <ac:spMkLst>
            <pc:docMk/>
            <pc:sldMasterMk cId="1386547260" sldId="2147483688"/>
            <ac:spMk id="632" creationId="{26AB7F45-B398-0533-6FBE-35B95A691BBF}"/>
          </ac:spMkLst>
        </pc:spChg>
        <pc:spChg chg="add del mod ord modVis">
          <ac:chgData name="Pham Duong" userId="53516223ef367a18" providerId="LiveId" clId="{2E7901CA-8E6A-49F9-BE3A-A6CF09F2721C}" dt="2022-06-13T09:34:49.890" v="6222"/>
          <ac:spMkLst>
            <pc:docMk/>
            <pc:sldMasterMk cId="1386547260" sldId="2147483688"/>
            <ac:spMk id="633" creationId="{35F1DA7B-E49E-DBDE-8B92-D96775504F48}"/>
          </ac:spMkLst>
        </pc:spChg>
        <pc:spChg chg="add del mod ord modVis">
          <ac:chgData name="Pham Duong" userId="53516223ef367a18" providerId="LiveId" clId="{2E7901CA-8E6A-49F9-BE3A-A6CF09F2721C}" dt="2022-06-13T09:34:53.411" v="6250"/>
          <ac:spMkLst>
            <pc:docMk/>
            <pc:sldMasterMk cId="1386547260" sldId="2147483688"/>
            <ac:spMk id="634" creationId="{940DCE04-C684-6282-2B82-DD8736CE6B70}"/>
          </ac:spMkLst>
        </pc:spChg>
        <pc:spChg chg="add del mod ord modVis">
          <ac:chgData name="Pham Duong" userId="53516223ef367a18" providerId="LiveId" clId="{2E7901CA-8E6A-49F9-BE3A-A6CF09F2721C}" dt="2022-06-13T09:34:56.834" v="6278"/>
          <ac:spMkLst>
            <pc:docMk/>
            <pc:sldMasterMk cId="1386547260" sldId="2147483688"/>
            <ac:spMk id="635" creationId="{EF92886D-6D95-C64A-E167-7EECECBEE77B}"/>
          </ac:spMkLst>
        </pc:spChg>
        <pc:spChg chg="add del mod ord modVis">
          <ac:chgData name="Pham Duong" userId="53516223ef367a18" providerId="LiveId" clId="{2E7901CA-8E6A-49F9-BE3A-A6CF09F2721C}" dt="2022-06-13T09:34:59.460" v="6310"/>
          <ac:spMkLst>
            <pc:docMk/>
            <pc:sldMasterMk cId="1386547260" sldId="2147483688"/>
            <ac:spMk id="636" creationId="{E5429959-AA66-C574-028F-CEEC4502AA3D}"/>
          </ac:spMkLst>
        </pc:spChg>
        <pc:spChg chg="add del mod ord modVis">
          <ac:chgData name="Pham Duong" userId="53516223ef367a18" providerId="LiveId" clId="{2E7901CA-8E6A-49F9-BE3A-A6CF09F2721C}" dt="2022-06-13T09:35:02.151" v="6338"/>
          <ac:spMkLst>
            <pc:docMk/>
            <pc:sldMasterMk cId="1386547260" sldId="2147483688"/>
            <ac:spMk id="637" creationId="{54EF2A76-BC96-E693-0E98-8DF7F2FB1E65}"/>
          </ac:spMkLst>
        </pc:spChg>
        <pc:spChg chg="add del mod ord modVis">
          <ac:chgData name="Pham Duong" userId="53516223ef367a18" providerId="LiveId" clId="{2E7901CA-8E6A-49F9-BE3A-A6CF09F2721C}" dt="2022-06-13T09:35:02.981" v="6366"/>
          <ac:spMkLst>
            <pc:docMk/>
            <pc:sldMasterMk cId="1386547260" sldId="2147483688"/>
            <ac:spMk id="638" creationId="{62598A54-4557-5DE4-A9B6-E60B86EC7D85}"/>
          </ac:spMkLst>
        </pc:spChg>
        <pc:spChg chg="add del mod ord modVis">
          <ac:chgData name="Pham Duong" userId="53516223ef367a18" providerId="LiveId" clId="{2E7901CA-8E6A-49F9-BE3A-A6CF09F2721C}" dt="2022-06-13T09:35:07.181" v="6397"/>
          <ac:spMkLst>
            <pc:docMk/>
            <pc:sldMasterMk cId="1386547260" sldId="2147483688"/>
            <ac:spMk id="639" creationId="{A97FE305-5634-B068-146E-6C5BEDA3AB97}"/>
          </ac:spMkLst>
        </pc:spChg>
        <pc:spChg chg="add del mod ord modVis">
          <ac:chgData name="Pham Duong" userId="53516223ef367a18" providerId="LiveId" clId="{2E7901CA-8E6A-49F9-BE3A-A6CF09F2721C}" dt="2022-06-13T09:35:14.002" v="6425"/>
          <ac:spMkLst>
            <pc:docMk/>
            <pc:sldMasterMk cId="1386547260" sldId="2147483688"/>
            <ac:spMk id="640" creationId="{1C750021-4359-E1EF-917D-F1C4AC2BF05E}"/>
          </ac:spMkLst>
        </pc:spChg>
        <pc:spChg chg="add del mod ord modVis">
          <ac:chgData name="Pham Duong" userId="53516223ef367a18" providerId="LiveId" clId="{2E7901CA-8E6A-49F9-BE3A-A6CF09F2721C}" dt="2022-06-13T09:35:21.295" v="6453"/>
          <ac:spMkLst>
            <pc:docMk/>
            <pc:sldMasterMk cId="1386547260" sldId="2147483688"/>
            <ac:spMk id="641" creationId="{E57C1114-5D62-C215-05A3-EDDF3AF5C04A}"/>
          </ac:spMkLst>
        </pc:spChg>
        <pc:spChg chg="add del mod ord modVis">
          <ac:chgData name="Pham Duong" userId="53516223ef367a18" providerId="LiveId" clId="{2E7901CA-8E6A-49F9-BE3A-A6CF09F2721C}" dt="2022-06-13T09:35:35.517" v="6481"/>
          <ac:spMkLst>
            <pc:docMk/>
            <pc:sldMasterMk cId="1386547260" sldId="2147483688"/>
            <ac:spMk id="642" creationId="{9B91EA6D-7AED-69D4-8922-B150B73DFD58}"/>
          </ac:spMkLst>
        </pc:spChg>
        <pc:spChg chg="add del mod ord modVis">
          <ac:chgData name="Pham Duong" userId="53516223ef367a18" providerId="LiveId" clId="{2E7901CA-8E6A-49F9-BE3A-A6CF09F2721C}" dt="2022-06-13T09:35:38.556" v="6509"/>
          <ac:spMkLst>
            <pc:docMk/>
            <pc:sldMasterMk cId="1386547260" sldId="2147483688"/>
            <ac:spMk id="643" creationId="{2BAF0592-D5BE-0F29-A6C9-D3283533FE55}"/>
          </ac:spMkLst>
        </pc:spChg>
        <pc:spChg chg="add del mod ord modVis">
          <ac:chgData name="Pham Duong" userId="53516223ef367a18" providerId="LiveId" clId="{2E7901CA-8E6A-49F9-BE3A-A6CF09F2721C}" dt="2022-06-13T09:35:41.545" v="6537"/>
          <ac:spMkLst>
            <pc:docMk/>
            <pc:sldMasterMk cId="1386547260" sldId="2147483688"/>
            <ac:spMk id="644" creationId="{0A005836-CFBD-051F-230B-858487B42BF4}"/>
          </ac:spMkLst>
        </pc:spChg>
        <pc:spChg chg="add del mod ord modVis">
          <ac:chgData name="Pham Duong" userId="53516223ef367a18" providerId="LiveId" clId="{2E7901CA-8E6A-49F9-BE3A-A6CF09F2721C}" dt="2022-06-13T09:35:44.541" v="6565"/>
          <ac:spMkLst>
            <pc:docMk/>
            <pc:sldMasterMk cId="1386547260" sldId="2147483688"/>
            <ac:spMk id="645" creationId="{3BB9A322-A631-766C-0A09-54485E2B92F9}"/>
          </ac:spMkLst>
        </pc:spChg>
        <pc:spChg chg="add del mod ord modVis">
          <ac:chgData name="Pham Duong" userId="53516223ef367a18" providerId="LiveId" clId="{2E7901CA-8E6A-49F9-BE3A-A6CF09F2721C}" dt="2022-06-13T09:41:21.142" v="8380"/>
          <ac:spMkLst>
            <pc:docMk/>
            <pc:sldMasterMk cId="1386547260" sldId="2147483688"/>
            <ac:spMk id="646" creationId="{197E069E-AD25-EE94-6D06-49F0F33BB375}"/>
          </ac:spMkLst>
        </pc:spChg>
        <pc:spChg chg="add del mod ord modVis">
          <ac:chgData name="Pham Duong" userId="53516223ef367a18" providerId="LiveId" clId="{2E7901CA-8E6A-49F9-BE3A-A6CF09F2721C}" dt="2022-06-13T09:41:19.798" v="8333"/>
          <ac:spMkLst>
            <pc:docMk/>
            <pc:sldMasterMk cId="1386547260" sldId="2147483688"/>
            <ac:spMk id="647" creationId="{84488C08-DEF4-99B0-ECCB-77F0B78A4292}"/>
          </ac:spMkLst>
        </pc:spChg>
        <pc:spChg chg="add del mod ord">
          <ac:chgData name="Pham Duong" userId="53516223ef367a18" providerId="LiveId" clId="{2E7901CA-8E6A-49F9-BE3A-A6CF09F2721C}" dt="2022-06-13T09:37:03.787" v="6660"/>
          <ac:spMkLst>
            <pc:docMk/>
            <pc:sldMasterMk cId="1386547260" sldId="2147483688"/>
            <ac:spMk id="648" creationId="{C9D74D3A-A351-8D17-141C-E8075535093E}"/>
          </ac:spMkLst>
        </pc:spChg>
        <pc:spChg chg="add del mod ord">
          <ac:chgData name="Pham Duong" userId="53516223ef367a18" providerId="LiveId" clId="{2E7901CA-8E6A-49F9-BE3A-A6CF09F2721C}" dt="2022-06-13T09:37:04.373" v="6703"/>
          <ac:spMkLst>
            <pc:docMk/>
            <pc:sldMasterMk cId="1386547260" sldId="2147483688"/>
            <ac:spMk id="649" creationId="{98F0A83E-9681-09CB-4718-DCE88B2D69B6}"/>
          </ac:spMkLst>
        </pc:spChg>
        <pc:spChg chg="add del mod ord modVis">
          <ac:chgData name="Pham Duong" userId="53516223ef367a18" providerId="LiveId" clId="{2E7901CA-8E6A-49F9-BE3A-A6CF09F2721C}" dt="2022-06-13T09:41:19.798" v="8333"/>
          <ac:spMkLst>
            <pc:docMk/>
            <pc:sldMasterMk cId="1386547260" sldId="2147483688"/>
            <ac:spMk id="650" creationId="{B7447C7E-3AB9-6F45-6A6A-870CC5EB56BE}"/>
          </ac:spMkLst>
        </pc:spChg>
        <pc:spChg chg="add del mod ord modVis">
          <ac:chgData name="Pham Duong" userId="53516223ef367a18" providerId="LiveId" clId="{2E7901CA-8E6A-49F9-BE3A-A6CF09F2721C}" dt="2022-06-13T09:41:18.788" v="8300"/>
          <ac:spMkLst>
            <pc:docMk/>
            <pc:sldMasterMk cId="1386547260" sldId="2147483688"/>
            <ac:spMk id="651" creationId="{94D17A33-363A-5757-D355-A073B5CCFF71}"/>
          </ac:spMkLst>
        </pc:spChg>
        <pc:spChg chg="add del mod ord modVis">
          <ac:chgData name="Pham Duong" userId="53516223ef367a18" providerId="LiveId" clId="{2E7901CA-8E6A-49F9-BE3A-A6CF09F2721C}" dt="2022-06-13T09:41:18.125" v="8283"/>
          <ac:spMkLst>
            <pc:docMk/>
            <pc:sldMasterMk cId="1386547260" sldId="2147483688"/>
            <ac:spMk id="652" creationId="{A9953D8B-68A2-B6F4-3B95-EFBAB5F87A01}"/>
          </ac:spMkLst>
        </pc:spChg>
        <pc:spChg chg="add del mod ord modVis">
          <ac:chgData name="Pham Duong" userId="53516223ef367a18" providerId="LiveId" clId="{2E7901CA-8E6A-49F9-BE3A-A6CF09F2721C}" dt="2022-06-13T09:41:17.577" v="8266"/>
          <ac:spMkLst>
            <pc:docMk/>
            <pc:sldMasterMk cId="1386547260" sldId="2147483688"/>
            <ac:spMk id="653" creationId="{EA92E200-4A3B-0C2D-A284-0662F5CB5C34}"/>
          </ac:spMkLst>
        </pc:spChg>
        <pc:spChg chg="add del mod ord modVis">
          <ac:chgData name="Pham Duong" userId="53516223ef367a18" providerId="LiveId" clId="{2E7901CA-8E6A-49F9-BE3A-A6CF09F2721C}" dt="2022-06-13T09:41:16.984" v="8249"/>
          <ac:spMkLst>
            <pc:docMk/>
            <pc:sldMasterMk cId="1386547260" sldId="2147483688"/>
            <ac:spMk id="654" creationId="{549FB440-3554-C9D2-6A0D-853EA9741575}"/>
          </ac:spMkLst>
        </pc:spChg>
        <pc:spChg chg="add del mod ord modVis">
          <ac:chgData name="Pham Duong" userId="53516223ef367a18" providerId="LiveId" clId="{2E7901CA-8E6A-49F9-BE3A-A6CF09F2721C}" dt="2022-06-13T09:41:16.339" v="8231"/>
          <ac:spMkLst>
            <pc:docMk/>
            <pc:sldMasterMk cId="1386547260" sldId="2147483688"/>
            <ac:spMk id="655" creationId="{A893F0DB-88D0-76A4-23B1-CB07F41551E9}"/>
          </ac:spMkLst>
        </pc:spChg>
        <pc:spChg chg="add del mod ord modVis">
          <ac:chgData name="Pham Duong" userId="53516223ef367a18" providerId="LiveId" clId="{2E7901CA-8E6A-49F9-BE3A-A6CF09F2721C}" dt="2022-06-13T09:41:15.673" v="8214"/>
          <ac:spMkLst>
            <pc:docMk/>
            <pc:sldMasterMk cId="1386547260" sldId="2147483688"/>
            <ac:spMk id="656" creationId="{2A9F863E-AF72-7C2A-B641-66EC5AF09970}"/>
          </ac:spMkLst>
        </pc:spChg>
        <pc:spChg chg="add del mod ord modVis">
          <ac:chgData name="Pham Duong" userId="53516223ef367a18" providerId="LiveId" clId="{2E7901CA-8E6A-49F9-BE3A-A6CF09F2721C}" dt="2022-06-13T09:41:15.119" v="8197"/>
          <ac:spMkLst>
            <pc:docMk/>
            <pc:sldMasterMk cId="1386547260" sldId="2147483688"/>
            <ac:spMk id="657" creationId="{89C5AF61-3C29-9A5C-8673-8626839C4431}"/>
          </ac:spMkLst>
        </pc:spChg>
        <pc:spChg chg="add del mod ord modVis">
          <ac:chgData name="Pham Duong" userId="53516223ef367a18" providerId="LiveId" clId="{2E7901CA-8E6A-49F9-BE3A-A6CF09F2721C}" dt="2022-06-13T09:41:14.659" v="8180"/>
          <ac:spMkLst>
            <pc:docMk/>
            <pc:sldMasterMk cId="1386547260" sldId="2147483688"/>
            <ac:spMk id="658" creationId="{736C5E75-848B-9E3B-A924-B1FEA36CFE32}"/>
          </ac:spMkLst>
        </pc:spChg>
        <pc:spChg chg="add del mod ord modVis">
          <ac:chgData name="Pham Duong" userId="53516223ef367a18" providerId="LiveId" clId="{2E7901CA-8E6A-49F9-BE3A-A6CF09F2721C}" dt="2022-06-13T09:41:14.216" v="8163"/>
          <ac:spMkLst>
            <pc:docMk/>
            <pc:sldMasterMk cId="1386547260" sldId="2147483688"/>
            <ac:spMk id="659" creationId="{2F243267-261B-986F-FADF-96C0733FDF57}"/>
          </ac:spMkLst>
        </pc:spChg>
        <pc:spChg chg="add del mod ord modVis">
          <ac:chgData name="Pham Duong" userId="53516223ef367a18" providerId="LiveId" clId="{2E7901CA-8E6A-49F9-BE3A-A6CF09F2721C}" dt="2022-06-13T09:41:13.786" v="8146"/>
          <ac:spMkLst>
            <pc:docMk/>
            <pc:sldMasterMk cId="1386547260" sldId="2147483688"/>
            <ac:spMk id="660" creationId="{5EEC08B3-D489-C335-D9C5-E759FE0F3CD8}"/>
          </ac:spMkLst>
        </pc:spChg>
        <pc:spChg chg="add del mod ord modVis">
          <ac:chgData name="Pham Duong" userId="53516223ef367a18" providerId="LiveId" clId="{2E7901CA-8E6A-49F9-BE3A-A6CF09F2721C}" dt="2022-06-13T09:41:13.386" v="8129"/>
          <ac:spMkLst>
            <pc:docMk/>
            <pc:sldMasterMk cId="1386547260" sldId="2147483688"/>
            <ac:spMk id="661" creationId="{66027946-FE14-73D5-A469-134DE2C02BC5}"/>
          </ac:spMkLst>
        </pc:spChg>
        <pc:spChg chg="add del mod ord modVis">
          <ac:chgData name="Pham Duong" userId="53516223ef367a18" providerId="LiveId" clId="{2E7901CA-8E6A-49F9-BE3A-A6CF09F2721C}" dt="2022-06-13T09:41:13.018" v="8112"/>
          <ac:spMkLst>
            <pc:docMk/>
            <pc:sldMasterMk cId="1386547260" sldId="2147483688"/>
            <ac:spMk id="662" creationId="{6106C950-5D36-2A9B-8CFF-3DAE9A722AF7}"/>
          </ac:spMkLst>
        </pc:spChg>
        <pc:spChg chg="add del mod ord modVis">
          <ac:chgData name="Pham Duong" userId="53516223ef367a18" providerId="LiveId" clId="{2E7901CA-8E6A-49F9-BE3A-A6CF09F2721C}" dt="2022-06-13T09:41:11.735" v="8052"/>
          <ac:spMkLst>
            <pc:docMk/>
            <pc:sldMasterMk cId="1386547260" sldId="2147483688"/>
            <ac:spMk id="663" creationId="{3A39985F-B101-ADC3-F3E7-1ABE653FC483}"/>
          </ac:spMkLst>
        </pc:spChg>
        <pc:spChg chg="add del mod ord modVis">
          <ac:chgData name="Pham Duong" userId="53516223ef367a18" providerId="LiveId" clId="{2E7901CA-8E6A-49F9-BE3A-A6CF09F2721C}" dt="2022-06-13T09:41:11.318" v="8035"/>
          <ac:spMkLst>
            <pc:docMk/>
            <pc:sldMasterMk cId="1386547260" sldId="2147483688"/>
            <ac:spMk id="664" creationId="{5672484F-EE3E-02E9-79A7-19C0E5C1A1E8}"/>
          </ac:spMkLst>
        </pc:spChg>
        <pc:spChg chg="add del mod ord modVis">
          <ac:chgData name="Pham Duong" userId="53516223ef367a18" providerId="LiveId" clId="{2E7901CA-8E6A-49F9-BE3A-A6CF09F2721C}" dt="2022-06-13T09:41:10.956" v="8018"/>
          <ac:spMkLst>
            <pc:docMk/>
            <pc:sldMasterMk cId="1386547260" sldId="2147483688"/>
            <ac:spMk id="665" creationId="{782DD15B-B581-451F-5780-34DFC09D2A7E}"/>
          </ac:spMkLst>
        </pc:spChg>
        <pc:spChg chg="add del mod ord modVis">
          <ac:chgData name="Pham Duong" userId="53516223ef367a18" providerId="LiveId" clId="{2E7901CA-8E6A-49F9-BE3A-A6CF09F2721C}" dt="2022-06-13T09:41:10.571" v="8001"/>
          <ac:spMkLst>
            <pc:docMk/>
            <pc:sldMasterMk cId="1386547260" sldId="2147483688"/>
            <ac:spMk id="666" creationId="{69F0E9E6-0294-0922-BD37-00931B74C947}"/>
          </ac:spMkLst>
        </pc:spChg>
        <pc:spChg chg="add del mod ord modVis">
          <ac:chgData name="Pham Duong" userId="53516223ef367a18" providerId="LiveId" clId="{2E7901CA-8E6A-49F9-BE3A-A6CF09F2721C}" dt="2022-06-13T09:41:10.211" v="7984"/>
          <ac:spMkLst>
            <pc:docMk/>
            <pc:sldMasterMk cId="1386547260" sldId="2147483688"/>
            <ac:spMk id="667" creationId="{763075CA-0B4F-C666-C9CA-3E3EC14E0719}"/>
          </ac:spMkLst>
        </pc:spChg>
        <pc:spChg chg="add del mod ord modVis">
          <ac:chgData name="Pham Duong" userId="53516223ef367a18" providerId="LiveId" clId="{2E7901CA-8E6A-49F9-BE3A-A6CF09F2721C}" dt="2022-06-13T09:41:09.838" v="7967"/>
          <ac:spMkLst>
            <pc:docMk/>
            <pc:sldMasterMk cId="1386547260" sldId="2147483688"/>
            <ac:spMk id="668" creationId="{F27774C6-129E-1937-EE4C-9D7FAB6E7286}"/>
          </ac:spMkLst>
        </pc:spChg>
        <pc:spChg chg="add del mod ord modVis">
          <ac:chgData name="Pham Duong" userId="53516223ef367a18" providerId="LiveId" clId="{2E7901CA-8E6A-49F9-BE3A-A6CF09F2721C}" dt="2022-06-13T09:41:09.489" v="7950"/>
          <ac:spMkLst>
            <pc:docMk/>
            <pc:sldMasterMk cId="1386547260" sldId="2147483688"/>
            <ac:spMk id="669" creationId="{F79D7367-DFD9-5B81-0105-9DDB6C424BFE}"/>
          </ac:spMkLst>
        </pc:spChg>
        <pc:spChg chg="add del mod ord modVis">
          <ac:chgData name="Pham Duong" userId="53516223ef367a18" providerId="LiveId" clId="{2E7901CA-8E6A-49F9-BE3A-A6CF09F2721C}" dt="2022-06-13T09:41:09.141" v="7933"/>
          <ac:spMkLst>
            <pc:docMk/>
            <pc:sldMasterMk cId="1386547260" sldId="2147483688"/>
            <ac:spMk id="670" creationId="{E3D34D35-43AD-50E0-F6EF-20BDA64717AA}"/>
          </ac:spMkLst>
        </pc:spChg>
        <pc:spChg chg="add del mod ord modVis">
          <ac:chgData name="Pham Duong" userId="53516223ef367a18" providerId="LiveId" clId="{2E7901CA-8E6A-49F9-BE3A-A6CF09F2721C}" dt="2022-06-13T09:41:08.804" v="7916"/>
          <ac:spMkLst>
            <pc:docMk/>
            <pc:sldMasterMk cId="1386547260" sldId="2147483688"/>
            <ac:spMk id="671" creationId="{570BC8BD-4428-57C3-30A2-02B2F465A8CF}"/>
          </ac:spMkLst>
        </pc:spChg>
        <pc:spChg chg="add del mod ord modVis">
          <ac:chgData name="Pham Duong" userId="53516223ef367a18" providerId="LiveId" clId="{2E7901CA-8E6A-49F9-BE3A-A6CF09F2721C}" dt="2022-06-13T09:41:08.459" v="7899"/>
          <ac:spMkLst>
            <pc:docMk/>
            <pc:sldMasterMk cId="1386547260" sldId="2147483688"/>
            <ac:spMk id="672" creationId="{B3CF4429-139B-B813-1C1E-BC97492A747E}"/>
          </ac:spMkLst>
        </pc:spChg>
        <pc:spChg chg="add del mod ord modVis">
          <ac:chgData name="Pham Duong" userId="53516223ef367a18" providerId="LiveId" clId="{2E7901CA-8E6A-49F9-BE3A-A6CF09F2721C}" dt="2022-06-13T09:41:08.143" v="7882"/>
          <ac:spMkLst>
            <pc:docMk/>
            <pc:sldMasterMk cId="1386547260" sldId="2147483688"/>
            <ac:spMk id="673" creationId="{C2290999-3E17-EAFF-12B5-316FFB3D8A6A}"/>
          </ac:spMkLst>
        </pc:spChg>
        <pc:spChg chg="add del mod ord modVis">
          <ac:chgData name="Pham Duong" userId="53516223ef367a18" providerId="LiveId" clId="{2E7901CA-8E6A-49F9-BE3A-A6CF09F2721C}" dt="2022-06-13T09:41:07.832" v="7865"/>
          <ac:spMkLst>
            <pc:docMk/>
            <pc:sldMasterMk cId="1386547260" sldId="2147483688"/>
            <ac:spMk id="674" creationId="{473C7BE3-A570-FF3E-C27E-DF9B227B4CA0}"/>
          </ac:spMkLst>
        </pc:spChg>
        <pc:spChg chg="add del mod ord modVis">
          <ac:chgData name="Pham Duong" userId="53516223ef367a18" providerId="LiveId" clId="{2E7901CA-8E6A-49F9-BE3A-A6CF09F2721C}" dt="2022-06-13T09:40:49.427" v="7670"/>
          <ac:spMkLst>
            <pc:docMk/>
            <pc:sldMasterMk cId="1386547260" sldId="2147483688"/>
            <ac:spMk id="675" creationId="{EB190159-F4E2-3474-3896-4858A555A496}"/>
          </ac:spMkLst>
        </pc:spChg>
        <pc:spChg chg="add del mod ord modVis">
          <ac:chgData name="Pham Duong" userId="53516223ef367a18" providerId="LiveId" clId="{2E7901CA-8E6A-49F9-BE3A-A6CF09F2721C}" dt="2022-06-13T09:40:48.793" v="7653"/>
          <ac:spMkLst>
            <pc:docMk/>
            <pc:sldMasterMk cId="1386547260" sldId="2147483688"/>
            <ac:spMk id="676" creationId="{391F522F-17F2-FBF5-496B-264F19E3F393}"/>
          </ac:spMkLst>
        </pc:spChg>
        <pc:spChg chg="add del mod ord modVis">
          <ac:chgData name="Pham Duong" userId="53516223ef367a18" providerId="LiveId" clId="{2E7901CA-8E6A-49F9-BE3A-A6CF09F2721C}" dt="2022-06-13T09:40:48.063" v="7636"/>
          <ac:spMkLst>
            <pc:docMk/>
            <pc:sldMasterMk cId="1386547260" sldId="2147483688"/>
            <ac:spMk id="677" creationId="{22AF2581-D937-BF84-FAC3-1A25027132E4}"/>
          </ac:spMkLst>
        </pc:spChg>
        <pc:spChg chg="add del mod ord">
          <ac:chgData name="Pham Duong" userId="53516223ef367a18" providerId="LiveId" clId="{2E7901CA-8E6A-49F9-BE3A-A6CF09F2721C}" dt="2022-06-13T09:40:45.350" v="7533"/>
          <ac:spMkLst>
            <pc:docMk/>
            <pc:sldMasterMk cId="1386547260" sldId="2147483688"/>
            <ac:spMk id="678" creationId="{8C3F2ACB-C2DA-287B-1EC9-C76434A57A26}"/>
          </ac:spMkLst>
        </pc:spChg>
        <pc:spChg chg="add del mod ord">
          <ac:chgData name="Pham Duong" userId="53516223ef367a18" providerId="LiveId" clId="{2E7901CA-8E6A-49F9-BE3A-A6CF09F2721C}" dt="2022-06-13T09:40:45.879" v="7576"/>
          <ac:spMkLst>
            <pc:docMk/>
            <pc:sldMasterMk cId="1386547260" sldId="2147483688"/>
            <ac:spMk id="679" creationId="{D0D9F364-1C92-CE3D-37A5-747B19C02B17}"/>
          </ac:spMkLst>
        </pc:spChg>
        <pc:spChg chg="add del mod ord">
          <ac:chgData name="Pham Duong" userId="53516223ef367a18" providerId="LiveId" clId="{2E7901CA-8E6A-49F9-BE3A-A6CF09F2721C}" dt="2022-06-13T09:40:47.856" v="7620"/>
          <ac:spMkLst>
            <pc:docMk/>
            <pc:sldMasterMk cId="1386547260" sldId="2147483688"/>
            <ac:spMk id="680" creationId="{74C39A3D-D7A6-1471-691D-38EE6DF4A50E}"/>
          </ac:spMkLst>
        </pc:spChg>
        <pc:spChg chg="add del mod ord modVis">
          <ac:chgData name="Pham Duong" userId="53516223ef367a18" providerId="LiveId" clId="{2E7901CA-8E6A-49F9-BE3A-A6CF09F2721C}" dt="2022-06-13T09:41:07.503" v="7848"/>
          <ac:spMkLst>
            <pc:docMk/>
            <pc:sldMasterMk cId="1386547260" sldId="2147483688"/>
            <ac:spMk id="681" creationId="{440EED45-C658-3E59-CC46-380EF0CFD5CB}"/>
          </ac:spMkLst>
        </pc:spChg>
        <pc:spChg chg="add del mod ord modVis">
          <ac:chgData name="Pham Duong" userId="53516223ef367a18" providerId="LiveId" clId="{2E7901CA-8E6A-49F9-BE3A-A6CF09F2721C}" dt="2022-06-13T09:41:07.205" v="7831"/>
          <ac:spMkLst>
            <pc:docMk/>
            <pc:sldMasterMk cId="1386547260" sldId="2147483688"/>
            <ac:spMk id="682" creationId="{1703CEBB-389F-4E6B-23A6-34DCEE040DF3}"/>
          </ac:spMkLst>
        </pc:spChg>
        <pc:spChg chg="add del mod ord modVis">
          <ac:chgData name="Pham Duong" userId="53516223ef367a18" providerId="LiveId" clId="{2E7901CA-8E6A-49F9-BE3A-A6CF09F2721C}" dt="2022-06-13T09:41:06.895" v="7814"/>
          <ac:spMkLst>
            <pc:docMk/>
            <pc:sldMasterMk cId="1386547260" sldId="2147483688"/>
            <ac:spMk id="683" creationId="{D414CD4C-3124-BDAF-8C40-DCDD75B0BC66}"/>
          </ac:spMkLst>
        </pc:spChg>
        <pc:spChg chg="add del mod ord">
          <ac:chgData name="Pham Duong" userId="53516223ef367a18" providerId="LiveId" clId="{2E7901CA-8E6A-49F9-BE3A-A6CF09F2721C}" dt="2022-06-13T09:41:06.585" v="7797"/>
          <ac:spMkLst>
            <pc:docMk/>
            <pc:sldMasterMk cId="1386547260" sldId="2147483688"/>
            <ac:spMk id="684" creationId="{D7185158-1BC1-E264-308B-55F948826203}"/>
          </ac:spMkLst>
        </pc:spChg>
        <pc:spChg chg="add del mod ord">
          <ac:chgData name="Pham Duong" userId="53516223ef367a18" providerId="LiveId" clId="{2E7901CA-8E6A-49F9-BE3A-A6CF09F2721C}" dt="2022-06-13T09:41:12.605" v="8095"/>
          <ac:spMkLst>
            <pc:docMk/>
            <pc:sldMasterMk cId="1386547260" sldId="2147483688"/>
            <ac:spMk id="685" creationId="{8574D9C9-2C31-9AC4-68C8-F9C6900A3351}"/>
          </ac:spMkLst>
        </pc:spChg>
        <pc:spChg chg="add del mod ord">
          <ac:chgData name="Pham Duong" userId="53516223ef367a18" providerId="LiveId" clId="{2E7901CA-8E6A-49F9-BE3A-A6CF09F2721C}" dt="2022-06-13T09:41:20.639" v="8376"/>
          <ac:spMkLst>
            <pc:docMk/>
            <pc:sldMasterMk cId="1386547260" sldId="2147483688"/>
            <ac:spMk id="686" creationId="{E20532B8-3219-E450-3133-E093B4E92A49}"/>
          </ac:spMkLst>
        </pc:spChg>
        <pc:spChg chg="add del mod ord modVis">
          <ac:chgData name="Pham Duong" userId="53516223ef367a18" providerId="LiveId" clId="{2E7901CA-8E6A-49F9-BE3A-A6CF09F2721C}" dt="2022-06-13T09:41:24.490" v="8408"/>
          <ac:spMkLst>
            <pc:docMk/>
            <pc:sldMasterMk cId="1386547260" sldId="2147483688"/>
            <ac:spMk id="687" creationId="{73D87363-555D-3D70-095F-376048AC29BA}"/>
          </ac:spMkLst>
        </pc:spChg>
        <pc:spChg chg="add del mod ord modVis">
          <ac:chgData name="Pham Duong" userId="53516223ef367a18" providerId="LiveId" clId="{2E7901CA-8E6A-49F9-BE3A-A6CF09F2721C}" dt="2022-06-13T09:41:27.226" v="8436"/>
          <ac:spMkLst>
            <pc:docMk/>
            <pc:sldMasterMk cId="1386547260" sldId="2147483688"/>
            <ac:spMk id="688" creationId="{A0B5DD56-46C5-3171-F6B7-52D66101AC8F}"/>
          </ac:spMkLst>
        </pc:spChg>
        <pc:spChg chg="add del mod ord modVis">
          <ac:chgData name="Pham Duong" userId="53516223ef367a18" providerId="LiveId" clId="{2E7901CA-8E6A-49F9-BE3A-A6CF09F2721C}" dt="2022-06-13T09:41:29.214" v="8464"/>
          <ac:spMkLst>
            <pc:docMk/>
            <pc:sldMasterMk cId="1386547260" sldId="2147483688"/>
            <ac:spMk id="689" creationId="{9C5BA88B-1569-E845-9746-871508CDF9C7}"/>
          </ac:spMkLst>
        </pc:spChg>
        <pc:spChg chg="add del mod ord modVis">
          <ac:chgData name="Pham Duong" userId="53516223ef367a18" providerId="LiveId" clId="{2E7901CA-8E6A-49F9-BE3A-A6CF09F2721C}" dt="2022-06-13T09:41:31.977" v="8492"/>
          <ac:spMkLst>
            <pc:docMk/>
            <pc:sldMasterMk cId="1386547260" sldId="2147483688"/>
            <ac:spMk id="690" creationId="{FC00422A-292C-0346-DA5F-8F828BF10C6C}"/>
          </ac:spMkLst>
        </pc:spChg>
        <pc:spChg chg="add del mod ord modVis">
          <ac:chgData name="Pham Duong" userId="53516223ef367a18" providerId="LiveId" clId="{2E7901CA-8E6A-49F9-BE3A-A6CF09F2721C}" dt="2022-06-13T09:41:37.580" v="8520"/>
          <ac:spMkLst>
            <pc:docMk/>
            <pc:sldMasterMk cId="1386547260" sldId="2147483688"/>
            <ac:spMk id="691" creationId="{B93EDB90-EEE4-5848-A43C-6F6623D78094}"/>
          </ac:spMkLst>
        </pc:spChg>
        <pc:spChg chg="add del mod ord modVis">
          <ac:chgData name="Pham Duong" userId="53516223ef367a18" providerId="LiveId" clId="{2E7901CA-8E6A-49F9-BE3A-A6CF09F2721C}" dt="2022-06-13T09:42:14.718" v="8548"/>
          <ac:spMkLst>
            <pc:docMk/>
            <pc:sldMasterMk cId="1386547260" sldId="2147483688"/>
            <ac:spMk id="692" creationId="{8F4CD28E-AACF-DA09-1560-96C7F1BD9EB4}"/>
          </ac:spMkLst>
        </pc:spChg>
        <pc:spChg chg="add del mod ord modVis">
          <ac:chgData name="Pham Duong" userId="53516223ef367a18" providerId="LiveId" clId="{2E7901CA-8E6A-49F9-BE3A-A6CF09F2721C}" dt="2022-06-13T09:42:24.710" v="8620"/>
          <ac:spMkLst>
            <pc:docMk/>
            <pc:sldMasterMk cId="1386547260" sldId="2147483688"/>
            <ac:spMk id="693" creationId="{ED82BE0E-A4EB-4179-3B53-AAB6644C29DB}"/>
          </ac:spMkLst>
        </pc:spChg>
        <pc:spChg chg="add del mod ord">
          <ac:chgData name="Pham Duong" userId="53516223ef367a18" providerId="LiveId" clId="{2E7901CA-8E6A-49F9-BE3A-A6CF09F2721C}" dt="2022-06-13T09:42:23.703" v="8615"/>
          <ac:spMkLst>
            <pc:docMk/>
            <pc:sldMasterMk cId="1386547260" sldId="2147483688"/>
            <ac:spMk id="694" creationId="{E77395A9-CA34-D72E-4A52-8AC9E145BEF8}"/>
          </ac:spMkLst>
        </pc:spChg>
        <pc:spChg chg="add del mod ord modVis">
          <ac:chgData name="Pham Duong" userId="53516223ef367a18" providerId="LiveId" clId="{2E7901CA-8E6A-49F9-BE3A-A6CF09F2721C}" dt="2022-06-13T09:42:28.992" v="8648"/>
          <ac:spMkLst>
            <pc:docMk/>
            <pc:sldMasterMk cId="1386547260" sldId="2147483688"/>
            <ac:spMk id="695" creationId="{3F7F93C0-7BF0-8960-98DC-444FC5E66EDC}"/>
          </ac:spMkLst>
        </pc:spChg>
        <pc:spChg chg="add del mod ord modVis">
          <ac:chgData name="Pham Duong" userId="53516223ef367a18" providerId="LiveId" clId="{2E7901CA-8E6A-49F9-BE3A-A6CF09F2721C}" dt="2022-06-13T09:42:31.946" v="8676"/>
          <ac:spMkLst>
            <pc:docMk/>
            <pc:sldMasterMk cId="1386547260" sldId="2147483688"/>
            <ac:spMk id="696" creationId="{1F9588DA-97B9-8C97-F928-DAD2A8B227CB}"/>
          </ac:spMkLst>
        </pc:spChg>
        <pc:spChg chg="add del mod ord modVis">
          <ac:chgData name="Pham Duong" userId="53516223ef367a18" providerId="LiveId" clId="{2E7901CA-8E6A-49F9-BE3A-A6CF09F2721C}" dt="2022-06-13T09:42:38.332" v="8704"/>
          <ac:spMkLst>
            <pc:docMk/>
            <pc:sldMasterMk cId="1386547260" sldId="2147483688"/>
            <ac:spMk id="697" creationId="{F90A6C23-549D-353F-0B48-D59EF216AF05}"/>
          </ac:spMkLst>
        </pc:spChg>
        <pc:spChg chg="add del mod ord modVis">
          <ac:chgData name="Pham Duong" userId="53516223ef367a18" providerId="LiveId" clId="{2E7901CA-8E6A-49F9-BE3A-A6CF09F2721C}" dt="2022-06-13T09:43:12.257" v="8732"/>
          <ac:spMkLst>
            <pc:docMk/>
            <pc:sldMasterMk cId="1386547260" sldId="2147483688"/>
            <ac:spMk id="698" creationId="{D3BA86A3-C768-4530-BF03-5E9013462242}"/>
          </ac:spMkLst>
        </pc:spChg>
        <pc:spChg chg="add del mod ord modVis">
          <ac:chgData name="Pham Duong" userId="53516223ef367a18" providerId="LiveId" clId="{2E7901CA-8E6A-49F9-BE3A-A6CF09F2721C}" dt="2022-06-13T09:43:15.549" v="8760"/>
          <ac:spMkLst>
            <pc:docMk/>
            <pc:sldMasterMk cId="1386547260" sldId="2147483688"/>
            <ac:spMk id="699" creationId="{01B8C382-9E91-43CF-1169-C661140DE873}"/>
          </ac:spMkLst>
        </pc:spChg>
        <pc:spChg chg="add del mod ord modVis">
          <ac:chgData name="Pham Duong" userId="53516223ef367a18" providerId="LiveId" clId="{2E7901CA-8E6A-49F9-BE3A-A6CF09F2721C}" dt="2022-06-13T09:43:16.150" v="8788"/>
          <ac:spMkLst>
            <pc:docMk/>
            <pc:sldMasterMk cId="1386547260" sldId="2147483688"/>
            <ac:spMk id="700" creationId="{2783C058-F5D1-397B-D0DF-ACDABE4F0D00}"/>
          </ac:spMkLst>
        </pc:spChg>
        <pc:spChg chg="add del mod ord modVis">
          <ac:chgData name="Pham Duong" userId="53516223ef367a18" providerId="LiveId" clId="{2E7901CA-8E6A-49F9-BE3A-A6CF09F2721C}" dt="2022-06-13T09:43:19.823" v="8860"/>
          <ac:spMkLst>
            <pc:docMk/>
            <pc:sldMasterMk cId="1386547260" sldId="2147483688"/>
            <ac:spMk id="701" creationId="{60E3136E-58F9-5001-2367-5E85D6FFBBB5}"/>
          </ac:spMkLst>
        </pc:spChg>
        <pc:spChg chg="add del mod ord">
          <ac:chgData name="Pham Duong" userId="53516223ef367a18" providerId="LiveId" clId="{2E7901CA-8E6A-49F9-BE3A-A6CF09F2721C}" dt="2022-06-13T09:43:18.786" v="8855"/>
          <ac:spMkLst>
            <pc:docMk/>
            <pc:sldMasterMk cId="1386547260" sldId="2147483688"/>
            <ac:spMk id="702" creationId="{1760F8A0-6B9B-C45A-DDD2-9780CEBD723B}"/>
          </ac:spMkLst>
        </pc:spChg>
        <pc:spChg chg="add del mod ord modVis">
          <ac:chgData name="Pham Duong" userId="53516223ef367a18" providerId="LiveId" clId="{2E7901CA-8E6A-49F9-BE3A-A6CF09F2721C}" dt="2022-06-13T09:43:24.594" v="8888"/>
          <ac:spMkLst>
            <pc:docMk/>
            <pc:sldMasterMk cId="1386547260" sldId="2147483688"/>
            <ac:spMk id="703" creationId="{F2E2EB9C-11E4-1652-372F-082A798E4904}"/>
          </ac:spMkLst>
        </pc:spChg>
        <pc:spChg chg="add del mod ord modVis">
          <ac:chgData name="Pham Duong" userId="53516223ef367a18" providerId="LiveId" clId="{2E7901CA-8E6A-49F9-BE3A-A6CF09F2721C}" dt="2022-06-13T09:43:50.043" v="8916"/>
          <ac:spMkLst>
            <pc:docMk/>
            <pc:sldMasterMk cId="1386547260" sldId="2147483688"/>
            <ac:spMk id="704" creationId="{8E624004-6346-7D13-4DCE-0B193ED0BD22}"/>
          </ac:spMkLst>
        </pc:spChg>
        <pc:spChg chg="add del mod ord modVis">
          <ac:chgData name="Pham Duong" userId="53516223ef367a18" providerId="LiveId" clId="{2E7901CA-8E6A-49F9-BE3A-A6CF09F2721C}" dt="2022-06-13T09:43:55.789" v="8944"/>
          <ac:spMkLst>
            <pc:docMk/>
            <pc:sldMasterMk cId="1386547260" sldId="2147483688"/>
            <ac:spMk id="705" creationId="{54BA8339-82CF-2876-9125-F5A87551111E}"/>
          </ac:spMkLst>
        </pc:spChg>
        <pc:spChg chg="add del mod ord modVis">
          <ac:chgData name="Pham Duong" userId="53516223ef367a18" providerId="LiveId" clId="{2E7901CA-8E6A-49F9-BE3A-A6CF09F2721C}" dt="2022-06-13T09:43:59.058" v="8972"/>
          <ac:spMkLst>
            <pc:docMk/>
            <pc:sldMasterMk cId="1386547260" sldId="2147483688"/>
            <ac:spMk id="706" creationId="{DF578B47-D8E2-6F58-D039-48C064587743}"/>
          </ac:spMkLst>
        </pc:spChg>
        <pc:spChg chg="add del mod ord modVis">
          <ac:chgData name="Pham Duong" userId="53516223ef367a18" providerId="LiveId" clId="{2E7901CA-8E6A-49F9-BE3A-A6CF09F2721C}" dt="2022-06-13T09:44:14.266" v="9000"/>
          <ac:spMkLst>
            <pc:docMk/>
            <pc:sldMasterMk cId="1386547260" sldId="2147483688"/>
            <ac:spMk id="707" creationId="{069E18B3-C010-7E1C-18CA-EFA4CEC6D16A}"/>
          </ac:spMkLst>
        </pc:spChg>
        <pc:spChg chg="add del mod ord modVis">
          <ac:chgData name="Pham Duong" userId="53516223ef367a18" providerId="LiveId" clId="{2E7901CA-8E6A-49F9-BE3A-A6CF09F2721C}" dt="2022-06-13T09:44:17.852" v="9028"/>
          <ac:spMkLst>
            <pc:docMk/>
            <pc:sldMasterMk cId="1386547260" sldId="2147483688"/>
            <ac:spMk id="708" creationId="{616FBD08-4879-DA3A-17D1-F1A4302DC225}"/>
          </ac:spMkLst>
        </pc:spChg>
        <pc:spChg chg="add del mod ord modVis">
          <ac:chgData name="Pham Duong" userId="53516223ef367a18" providerId="LiveId" clId="{2E7901CA-8E6A-49F9-BE3A-A6CF09F2721C}" dt="2022-06-13T09:44:19.958" v="9056"/>
          <ac:spMkLst>
            <pc:docMk/>
            <pc:sldMasterMk cId="1386547260" sldId="2147483688"/>
            <ac:spMk id="709" creationId="{7EE7DB52-9EFD-713F-AC17-BBB0D67D60B0}"/>
          </ac:spMkLst>
        </pc:spChg>
        <pc:spChg chg="add del mod ord modVis">
          <ac:chgData name="Pham Duong" userId="53516223ef367a18" providerId="LiveId" clId="{2E7901CA-8E6A-49F9-BE3A-A6CF09F2721C}" dt="2022-06-13T09:44:21.004" v="9084"/>
          <ac:spMkLst>
            <pc:docMk/>
            <pc:sldMasterMk cId="1386547260" sldId="2147483688"/>
            <ac:spMk id="710" creationId="{693AFE01-23B2-D928-CA31-B5A40714F12F}"/>
          </ac:spMkLst>
        </pc:spChg>
        <pc:spChg chg="add del mod ord modVis">
          <ac:chgData name="Pham Duong" userId="53516223ef367a18" providerId="LiveId" clId="{2E7901CA-8E6A-49F9-BE3A-A6CF09F2721C}" dt="2022-06-13T09:44:33.792" v="9112"/>
          <ac:spMkLst>
            <pc:docMk/>
            <pc:sldMasterMk cId="1386547260" sldId="2147483688"/>
            <ac:spMk id="711" creationId="{593CB5F7-8B58-E855-34EE-CD522219A0EC}"/>
          </ac:spMkLst>
        </pc:spChg>
        <pc:spChg chg="add del mod ord modVis">
          <ac:chgData name="Pham Duong" userId="53516223ef367a18" providerId="LiveId" clId="{2E7901CA-8E6A-49F9-BE3A-A6CF09F2721C}" dt="2022-06-13T09:44:36.686" v="9140"/>
          <ac:spMkLst>
            <pc:docMk/>
            <pc:sldMasterMk cId="1386547260" sldId="2147483688"/>
            <ac:spMk id="712" creationId="{66F24BD6-E930-8D93-3539-241AD99745A9}"/>
          </ac:spMkLst>
        </pc:spChg>
        <pc:spChg chg="add del mod ord modVis">
          <ac:chgData name="Pham Duong" userId="53516223ef367a18" providerId="LiveId" clId="{2E7901CA-8E6A-49F9-BE3A-A6CF09F2721C}" dt="2022-06-13T09:44:39.659" v="9168"/>
          <ac:spMkLst>
            <pc:docMk/>
            <pc:sldMasterMk cId="1386547260" sldId="2147483688"/>
            <ac:spMk id="713" creationId="{2DC8CD77-BB9F-79D9-4832-38E0F910FBA3}"/>
          </ac:spMkLst>
        </pc:spChg>
        <pc:spChg chg="add del mod ord modVis">
          <ac:chgData name="Pham Duong" userId="53516223ef367a18" providerId="LiveId" clId="{2E7901CA-8E6A-49F9-BE3A-A6CF09F2721C}" dt="2022-06-13T09:44:43.064" v="9240"/>
          <ac:spMkLst>
            <pc:docMk/>
            <pc:sldMasterMk cId="1386547260" sldId="2147483688"/>
            <ac:spMk id="714" creationId="{4292AE26-1EB1-4654-56A6-8B28D8CFF643}"/>
          </ac:spMkLst>
        </pc:spChg>
        <pc:spChg chg="add del mod ord">
          <ac:chgData name="Pham Duong" userId="53516223ef367a18" providerId="LiveId" clId="{2E7901CA-8E6A-49F9-BE3A-A6CF09F2721C}" dt="2022-06-13T09:44:42.222" v="9235"/>
          <ac:spMkLst>
            <pc:docMk/>
            <pc:sldMasterMk cId="1386547260" sldId="2147483688"/>
            <ac:spMk id="715" creationId="{C66596F2-1CDB-6215-6F76-556FF2543EC2}"/>
          </ac:spMkLst>
        </pc:spChg>
        <pc:spChg chg="add del mod ord modVis">
          <ac:chgData name="Pham Duong" userId="53516223ef367a18" providerId="LiveId" clId="{2E7901CA-8E6A-49F9-BE3A-A6CF09F2721C}" dt="2022-06-13T09:44:52.507" v="9270"/>
          <ac:spMkLst>
            <pc:docMk/>
            <pc:sldMasterMk cId="1386547260" sldId="2147483688"/>
            <ac:spMk id="716" creationId="{F51D4B74-49D1-F47C-E017-C289137AF7ED}"/>
          </ac:spMkLst>
        </pc:spChg>
        <pc:spChg chg="add del mod ord modVis">
          <ac:chgData name="Pham Duong" userId="53516223ef367a18" providerId="LiveId" clId="{2E7901CA-8E6A-49F9-BE3A-A6CF09F2721C}" dt="2022-06-13T09:44:55.429" v="9298"/>
          <ac:spMkLst>
            <pc:docMk/>
            <pc:sldMasterMk cId="1386547260" sldId="2147483688"/>
            <ac:spMk id="717" creationId="{6905D224-E905-F978-CF8E-EF24A69D4A95}"/>
          </ac:spMkLst>
        </pc:spChg>
        <pc:spChg chg="add del mod ord modVis">
          <ac:chgData name="Pham Duong" userId="53516223ef367a18" providerId="LiveId" clId="{2E7901CA-8E6A-49F9-BE3A-A6CF09F2721C}" dt="2022-06-13T09:44:56.817" v="9326"/>
          <ac:spMkLst>
            <pc:docMk/>
            <pc:sldMasterMk cId="1386547260" sldId="2147483688"/>
            <ac:spMk id="718" creationId="{193C9559-DCD7-E7BE-7FE0-25ADC3C90AA1}"/>
          </ac:spMkLst>
        </pc:spChg>
        <pc:spChg chg="add del mod ord modVis">
          <ac:chgData name="Pham Duong" userId="53516223ef367a18" providerId="LiveId" clId="{2E7901CA-8E6A-49F9-BE3A-A6CF09F2721C}" dt="2022-06-13T09:44:58.847" v="9354"/>
          <ac:spMkLst>
            <pc:docMk/>
            <pc:sldMasterMk cId="1386547260" sldId="2147483688"/>
            <ac:spMk id="719" creationId="{B48DE2B7-3FF3-59FE-7B11-D2AF8841655F}"/>
          </ac:spMkLst>
        </pc:spChg>
        <pc:spChg chg="add del mod ord modVis">
          <ac:chgData name="Pham Duong" userId="53516223ef367a18" providerId="LiveId" clId="{2E7901CA-8E6A-49F9-BE3A-A6CF09F2721C}" dt="2022-06-13T09:45:00.427" v="9382"/>
          <ac:spMkLst>
            <pc:docMk/>
            <pc:sldMasterMk cId="1386547260" sldId="2147483688"/>
            <ac:spMk id="720" creationId="{A75004A3-3D73-BD23-C7B8-AB8D025E7F95}"/>
          </ac:spMkLst>
        </pc:spChg>
        <pc:spChg chg="add del mod ord modVis">
          <ac:chgData name="Pham Duong" userId="53516223ef367a18" providerId="LiveId" clId="{2E7901CA-8E6A-49F9-BE3A-A6CF09F2721C}" dt="2022-06-13T09:45:02.499" v="9410"/>
          <ac:spMkLst>
            <pc:docMk/>
            <pc:sldMasterMk cId="1386547260" sldId="2147483688"/>
            <ac:spMk id="721" creationId="{A5C8AAAB-9382-C6D7-3A06-6596FACDCFBF}"/>
          </ac:spMkLst>
        </pc:spChg>
        <pc:spChg chg="add del mod ord modVis">
          <ac:chgData name="Pham Duong" userId="53516223ef367a18" providerId="LiveId" clId="{2E7901CA-8E6A-49F9-BE3A-A6CF09F2721C}" dt="2022-06-13T09:45:07.027" v="9438"/>
          <ac:spMkLst>
            <pc:docMk/>
            <pc:sldMasterMk cId="1386547260" sldId="2147483688"/>
            <ac:spMk id="722" creationId="{A3A4160B-44E1-15EE-121D-D6DE010B2F88}"/>
          </ac:spMkLst>
        </pc:spChg>
        <pc:spChg chg="add del mod ord modVis">
          <ac:chgData name="Pham Duong" userId="53516223ef367a18" providerId="LiveId" clId="{2E7901CA-8E6A-49F9-BE3A-A6CF09F2721C}" dt="2022-06-13T09:45:09.118" v="9468"/>
          <ac:spMkLst>
            <pc:docMk/>
            <pc:sldMasterMk cId="1386547260" sldId="2147483688"/>
            <ac:spMk id="723" creationId="{D896DD49-DA66-3489-D6AC-33CED66D959E}"/>
          </ac:spMkLst>
        </pc:spChg>
        <pc:spChg chg="add del mod ord modVis">
          <ac:chgData name="Pham Duong" userId="53516223ef367a18" providerId="LiveId" clId="{2E7901CA-8E6A-49F9-BE3A-A6CF09F2721C}" dt="2022-06-13T09:45:20.652" v="9496"/>
          <ac:spMkLst>
            <pc:docMk/>
            <pc:sldMasterMk cId="1386547260" sldId="2147483688"/>
            <ac:spMk id="724" creationId="{5518997D-F764-304F-4DC5-22ADFCE4F4C4}"/>
          </ac:spMkLst>
        </pc:spChg>
        <pc:spChg chg="add del mod ord modVis">
          <ac:chgData name="Pham Duong" userId="53516223ef367a18" providerId="LiveId" clId="{2E7901CA-8E6A-49F9-BE3A-A6CF09F2721C}" dt="2022-06-13T09:45:24.024" v="9524"/>
          <ac:spMkLst>
            <pc:docMk/>
            <pc:sldMasterMk cId="1386547260" sldId="2147483688"/>
            <ac:spMk id="725" creationId="{88171DAD-EB0A-2274-6C88-53A2BB090224}"/>
          </ac:spMkLst>
        </pc:spChg>
        <pc:spChg chg="add del mod ord modVis">
          <ac:chgData name="Pham Duong" userId="53516223ef367a18" providerId="LiveId" clId="{2E7901CA-8E6A-49F9-BE3A-A6CF09F2721C}" dt="2022-06-13T09:45:36.824" v="9686"/>
          <ac:spMkLst>
            <pc:docMk/>
            <pc:sldMasterMk cId="1386547260" sldId="2147483688"/>
            <ac:spMk id="726" creationId="{5E70C77D-D4F2-3ACD-5925-16A72B00D73E}"/>
          </ac:spMkLst>
        </pc:spChg>
        <pc:spChg chg="add del mod ord modVis">
          <ac:chgData name="Pham Duong" userId="53516223ef367a18" providerId="LiveId" clId="{2E7901CA-8E6A-49F9-BE3A-A6CF09F2721C}" dt="2022-06-13T09:45:35.999" v="9681"/>
          <ac:spMkLst>
            <pc:docMk/>
            <pc:sldMasterMk cId="1386547260" sldId="2147483688"/>
            <ac:spMk id="727" creationId="{B63E4C35-89E0-6DB9-40D2-3D356AFBD637}"/>
          </ac:spMkLst>
        </pc:spChg>
        <pc:spChg chg="add del mod ord modVis">
          <ac:chgData name="Pham Duong" userId="53516223ef367a18" providerId="LiveId" clId="{2E7901CA-8E6A-49F9-BE3A-A6CF09F2721C}" dt="2022-06-13T09:45:35.408" v="9664"/>
          <ac:spMkLst>
            <pc:docMk/>
            <pc:sldMasterMk cId="1386547260" sldId="2147483688"/>
            <ac:spMk id="728" creationId="{E8E33802-FBF2-EA1C-83D6-07421887A5B8}"/>
          </ac:spMkLst>
        </pc:spChg>
        <pc:spChg chg="add del mod ord">
          <ac:chgData name="Pham Duong" userId="53516223ef367a18" providerId="LiveId" clId="{2E7901CA-8E6A-49F9-BE3A-A6CF09F2721C}" dt="2022-06-13T09:45:34.929" v="9647"/>
          <ac:spMkLst>
            <pc:docMk/>
            <pc:sldMasterMk cId="1386547260" sldId="2147483688"/>
            <ac:spMk id="729" creationId="{21389010-0CC8-B96F-C282-4CED9D2EAB14}"/>
          </ac:spMkLst>
        </pc:spChg>
        <pc:spChg chg="add del mod ord modVis">
          <ac:chgData name="Pham Duong" userId="53516223ef367a18" providerId="LiveId" clId="{2E7901CA-8E6A-49F9-BE3A-A6CF09F2721C}" dt="2022-06-13T09:45:40.735" v="9714"/>
          <ac:spMkLst>
            <pc:docMk/>
            <pc:sldMasterMk cId="1386547260" sldId="2147483688"/>
            <ac:spMk id="730" creationId="{5C4C4EB9-16AE-5DF3-F75E-09EDF68D9B72}"/>
          </ac:spMkLst>
        </pc:spChg>
        <pc:spChg chg="add del mod ord modVis">
          <ac:chgData name="Pham Duong" userId="53516223ef367a18" providerId="LiveId" clId="{2E7901CA-8E6A-49F9-BE3A-A6CF09F2721C}" dt="2022-06-13T09:45:46.465" v="9744"/>
          <ac:spMkLst>
            <pc:docMk/>
            <pc:sldMasterMk cId="1386547260" sldId="2147483688"/>
            <ac:spMk id="731" creationId="{98595F4A-50AE-D809-8DBB-2D377DD5415F}"/>
          </ac:spMkLst>
        </pc:spChg>
        <pc:spChg chg="add del mod ord modVis">
          <ac:chgData name="Pham Duong" userId="53516223ef367a18" providerId="LiveId" clId="{2E7901CA-8E6A-49F9-BE3A-A6CF09F2721C}" dt="2022-06-13T09:45:48.926" v="9772"/>
          <ac:spMkLst>
            <pc:docMk/>
            <pc:sldMasterMk cId="1386547260" sldId="2147483688"/>
            <ac:spMk id="732" creationId="{41D5B79B-D741-3922-1905-599D149A342E}"/>
          </ac:spMkLst>
        </pc:spChg>
        <pc:spChg chg="add del mod ord modVis">
          <ac:chgData name="Pham Duong" userId="53516223ef367a18" providerId="LiveId" clId="{2E7901CA-8E6A-49F9-BE3A-A6CF09F2721C}" dt="2022-06-13T09:45:54.647" v="9800"/>
          <ac:spMkLst>
            <pc:docMk/>
            <pc:sldMasterMk cId="1386547260" sldId="2147483688"/>
            <ac:spMk id="733" creationId="{C3E9F53A-7A49-3018-2A72-19BA431EA7C9}"/>
          </ac:spMkLst>
        </pc:spChg>
        <pc:spChg chg="add del mod ord modVis">
          <ac:chgData name="Pham Duong" userId="53516223ef367a18" providerId="LiveId" clId="{2E7901CA-8E6A-49F9-BE3A-A6CF09F2721C}" dt="2022-06-13T09:45:58.325" v="9828"/>
          <ac:spMkLst>
            <pc:docMk/>
            <pc:sldMasterMk cId="1386547260" sldId="2147483688"/>
            <ac:spMk id="734" creationId="{AC38D420-F346-32E8-054D-F2B133A614A8}"/>
          </ac:spMkLst>
        </pc:spChg>
        <pc:spChg chg="add del mod ord modVis">
          <ac:chgData name="Pham Duong" userId="53516223ef367a18" providerId="LiveId" clId="{2E7901CA-8E6A-49F9-BE3A-A6CF09F2721C}" dt="2022-06-13T09:46:01.548" v="9856"/>
          <ac:spMkLst>
            <pc:docMk/>
            <pc:sldMasterMk cId="1386547260" sldId="2147483688"/>
            <ac:spMk id="735" creationId="{57E2DF26-88CC-94B0-3AA9-9BB5E132D99D}"/>
          </ac:spMkLst>
        </pc:spChg>
        <pc:spChg chg="add del mod ord modVis">
          <ac:chgData name="Pham Duong" userId="53516223ef367a18" providerId="LiveId" clId="{2E7901CA-8E6A-49F9-BE3A-A6CF09F2721C}" dt="2022-06-13T09:47:15.081" v="9885"/>
          <ac:spMkLst>
            <pc:docMk/>
            <pc:sldMasterMk cId="1386547260" sldId="2147483688"/>
            <ac:spMk id="736" creationId="{6800EA9B-AE96-FE8B-1CA9-E267642AA430}"/>
          </ac:spMkLst>
        </pc:spChg>
        <pc:spChg chg="add del mod ord modVis">
          <ac:chgData name="Pham Duong" userId="53516223ef367a18" providerId="LiveId" clId="{2E7901CA-8E6A-49F9-BE3A-A6CF09F2721C}" dt="2022-06-13T09:47:19.522" v="9913"/>
          <ac:spMkLst>
            <pc:docMk/>
            <pc:sldMasterMk cId="1386547260" sldId="2147483688"/>
            <ac:spMk id="737" creationId="{5F4C213B-54F4-DDB0-3195-CA67151690AF}"/>
          </ac:spMkLst>
        </pc:spChg>
        <pc:spChg chg="add del mod ord modVis">
          <ac:chgData name="Pham Duong" userId="53516223ef367a18" providerId="LiveId" clId="{2E7901CA-8E6A-49F9-BE3A-A6CF09F2721C}" dt="2022-06-13T09:47:21.759" v="9942"/>
          <ac:spMkLst>
            <pc:docMk/>
            <pc:sldMasterMk cId="1386547260" sldId="2147483688"/>
            <ac:spMk id="738" creationId="{7110C07E-67E2-9F38-A0A4-A1004A3A7E3A}"/>
          </ac:spMkLst>
        </pc:spChg>
        <pc:spChg chg="add del mod ord modVis">
          <ac:chgData name="Pham Duong" userId="53516223ef367a18" providerId="LiveId" clId="{2E7901CA-8E6A-49F9-BE3A-A6CF09F2721C}" dt="2022-06-13T09:47:27.189" v="9971"/>
          <ac:spMkLst>
            <pc:docMk/>
            <pc:sldMasterMk cId="1386547260" sldId="2147483688"/>
            <ac:spMk id="739" creationId="{32F32D60-B197-D123-31C2-34BFFE3FA55B}"/>
          </ac:spMkLst>
        </pc:spChg>
        <pc:spChg chg="add del mod ord modVis">
          <ac:chgData name="Pham Duong" userId="53516223ef367a18" providerId="LiveId" clId="{2E7901CA-8E6A-49F9-BE3A-A6CF09F2721C}" dt="2022-06-13T09:47:49.358" v="10043"/>
          <ac:spMkLst>
            <pc:docMk/>
            <pc:sldMasterMk cId="1386547260" sldId="2147483688"/>
            <ac:spMk id="740" creationId="{149C4F41-E7A3-BB6B-C86F-8A8E3E3B42FF}"/>
          </ac:spMkLst>
        </pc:spChg>
        <pc:spChg chg="add del mod ord">
          <ac:chgData name="Pham Duong" userId="53516223ef367a18" providerId="LiveId" clId="{2E7901CA-8E6A-49F9-BE3A-A6CF09F2721C}" dt="2022-06-13T09:47:48.416" v="10038"/>
          <ac:spMkLst>
            <pc:docMk/>
            <pc:sldMasterMk cId="1386547260" sldId="2147483688"/>
            <ac:spMk id="741" creationId="{3CD3DE9E-D34D-5953-505D-81D52A7D2000}"/>
          </ac:spMkLst>
        </pc:spChg>
        <pc:spChg chg="add del mod ord modVis">
          <ac:chgData name="Pham Duong" userId="53516223ef367a18" providerId="LiveId" clId="{2E7901CA-8E6A-49F9-BE3A-A6CF09F2721C}" dt="2022-06-13T09:47:57.156" v="10071"/>
          <ac:spMkLst>
            <pc:docMk/>
            <pc:sldMasterMk cId="1386547260" sldId="2147483688"/>
            <ac:spMk id="742" creationId="{403F0075-8504-C84E-AE23-A80BAAE900CD}"/>
          </ac:spMkLst>
        </pc:spChg>
        <pc:spChg chg="add del mod ord modVis">
          <ac:chgData name="Pham Duong" userId="53516223ef367a18" providerId="LiveId" clId="{2E7901CA-8E6A-49F9-BE3A-A6CF09F2721C}" dt="2022-06-13T09:47:58.892" v="10099"/>
          <ac:spMkLst>
            <pc:docMk/>
            <pc:sldMasterMk cId="1386547260" sldId="2147483688"/>
            <ac:spMk id="743" creationId="{AAB3BFE2-9C53-7E8C-28D9-068BC0101EF4}"/>
          </ac:spMkLst>
        </pc:spChg>
        <pc:spChg chg="add del mod ord modVis">
          <ac:chgData name="Pham Duong" userId="53516223ef367a18" providerId="LiveId" clId="{2E7901CA-8E6A-49F9-BE3A-A6CF09F2721C}" dt="2022-06-13T09:48:02.312" v="10127"/>
          <ac:spMkLst>
            <pc:docMk/>
            <pc:sldMasterMk cId="1386547260" sldId="2147483688"/>
            <ac:spMk id="744" creationId="{97968952-E231-778D-1751-8167DFF93A01}"/>
          </ac:spMkLst>
        </pc:spChg>
        <pc:spChg chg="add del mod ord modVis">
          <ac:chgData name="Pham Duong" userId="53516223ef367a18" providerId="LiveId" clId="{2E7901CA-8E6A-49F9-BE3A-A6CF09F2721C}" dt="2022-06-13T09:48:15.745" v="10155"/>
          <ac:spMkLst>
            <pc:docMk/>
            <pc:sldMasterMk cId="1386547260" sldId="2147483688"/>
            <ac:spMk id="745" creationId="{680715D3-9431-84DD-1AFE-AA86C3A8DF30}"/>
          </ac:spMkLst>
        </pc:spChg>
        <pc:spChg chg="add del mod ord modVis">
          <ac:chgData name="Pham Duong" userId="53516223ef367a18" providerId="LiveId" clId="{2E7901CA-8E6A-49F9-BE3A-A6CF09F2721C}" dt="2022-06-13T09:49:39.325" v="10184"/>
          <ac:spMkLst>
            <pc:docMk/>
            <pc:sldMasterMk cId="1386547260" sldId="2147483688"/>
            <ac:spMk id="746" creationId="{195A5E49-319A-3F31-83F4-F9D5B42A7736}"/>
          </ac:spMkLst>
        </pc:spChg>
        <pc:spChg chg="add del mod ord modVis">
          <ac:chgData name="Pham Duong" userId="53516223ef367a18" providerId="LiveId" clId="{2E7901CA-8E6A-49F9-BE3A-A6CF09F2721C}" dt="2022-06-13T09:49:42.036" v="10212"/>
          <ac:spMkLst>
            <pc:docMk/>
            <pc:sldMasterMk cId="1386547260" sldId="2147483688"/>
            <ac:spMk id="747" creationId="{C1B19183-B718-70AB-B64E-C11CB8FE7B59}"/>
          </ac:spMkLst>
        </pc:spChg>
        <pc:spChg chg="add del mod ord modVis">
          <ac:chgData name="Pham Duong" userId="53516223ef367a18" providerId="LiveId" clId="{2E7901CA-8E6A-49F9-BE3A-A6CF09F2721C}" dt="2022-06-13T09:50:30.484" v="10240"/>
          <ac:spMkLst>
            <pc:docMk/>
            <pc:sldMasterMk cId="1386547260" sldId="2147483688"/>
            <ac:spMk id="748" creationId="{4011DBFD-F594-2918-6E00-AA0FE7F7B2A9}"/>
          </ac:spMkLst>
        </pc:spChg>
        <pc:spChg chg="add del mod ord modVis">
          <ac:chgData name="Pham Duong" userId="53516223ef367a18" providerId="LiveId" clId="{2E7901CA-8E6A-49F9-BE3A-A6CF09F2721C}" dt="2022-06-13T09:50:36.807" v="10268"/>
          <ac:spMkLst>
            <pc:docMk/>
            <pc:sldMasterMk cId="1386547260" sldId="2147483688"/>
            <ac:spMk id="749" creationId="{D55188B4-F0E2-DA64-1764-494907D8769E}"/>
          </ac:spMkLst>
        </pc:spChg>
        <pc:spChg chg="add del mod ord modVis">
          <ac:chgData name="Pham Duong" userId="53516223ef367a18" providerId="LiveId" clId="{2E7901CA-8E6A-49F9-BE3A-A6CF09F2721C}" dt="2022-06-13T09:50:39.983" v="10296"/>
          <ac:spMkLst>
            <pc:docMk/>
            <pc:sldMasterMk cId="1386547260" sldId="2147483688"/>
            <ac:spMk id="750" creationId="{A74F5E8B-F789-E6EB-1C63-57A0FEC2F8A2}"/>
          </ac:spMkLst>
        </pc:spChg>
        <pc:spChg chg="add del mod ord modVis">
          <ac:chgData name="Pham Duong" userId="53516223ef367a18" providerId="LiveId" clId="{2E7901CA-8E6A-49F9-BE3A-A6CF09F2721C}" dt="2022-06-13T09:50:41.912" v="10324"/>
          <ac:spMkLst>
            <pc:docMk/>
            <pc:sldMasterMk cId="1386547260" sldId="2147483688"/>
            <ac:spMk id="751" creationId="{4675E04E-2737-F9C8-9233-778ACD9C5EC9}"/>
          </ac:spMkLst>
        </pc:spChg>
        <pc:spChg chg="add del mod ord modVis">
          <ac:chgData name="Pham Duong" userId="53516223ef367a18" providerId="LiveId" clId="{2E7901CA-8E6A-49F9-BE3A-A6CF09F2721C}" dt="2022-06-13T09:50:45.444" v="10352"/>
          <ac:spMkLst>
            <pc:docMk/>
            <pc:sldMasterMk cId="1386547260" sldId="2147483688"/>
            <ac:spMk id="752" creationId="{36C25212-FA34-4458-0082-E33068820929}"/>
          </ac:spMkLst>
        </pc:spChg>
        <pc:spChg chg="add del mod ord modVis">
          <ac:chgData name="Pham Duong" userId="53516223ef367a18" providerId="LiveId" clId="{2E7901CA-8E6A-49F9-BE3A-A6CF09F2721C}" dt="2022-06-13T09:50:53.074" v="10380"/>
          <ac:spMkLst>
            <pc:docMk/>
            <pc:sldMasterMk cId="1386547260" sldId="2147483688"/>
            <ac:spMk id="753" creationId="{DCB16912-6B2D-59C8-4ECB-0AEB6048B945}"/>
          </ac:spMkLst>
        </pc:spChg>
        <pc:spChg chg="add del mod ord modVis">
          <ac:chgData name="Pham Duong" userId="53516223ef367a18" providerId="LiveId" clId="{2E7901CA-8E6A-49F9-BE3A-A6CF09F2721C}" dt="2022-06-13T09:51:00.596" v="10408"/>
          <ac:spMkLst>
            <pc:docMk/>
            <pc:sldMasterMk cId="1386547260" sldId="2147483688"/>
            <ac:spMk id="754" creationId="{FAB0B62A-5A2B-6417-59A3-DC0505E5007A}"/>
          </ac:spMkLst>
        </pc:spChg>
        <pc:spChg chg="add del mod ord modVis">
          <ac:chgData name="Pham Duong" userId="53516223ef367a18" providerId="LiveId" clId="{2E7901CA-8E6A-49F9-BE3A-A6CF09F2721C}" dt="2022-06-13T09:51:03.966" v="10436"/>
          <ac:spMkLst>
            <pc:docMk/>
            <pc:sldMasterMk cId="1386547260" sldId="2147483688"/>
            <ac:spMk id="755" creationId="{050F4E18-C5DF-6016-96EA-A23E7EA09C3A}"/>
          </ac:spMkLst>
        </pc:spChg>
        <pc:spChg chg="add del mod ord modVis">
          <ac:chgData name="Pham Duong" userId="53516223ef367a18" providerId="LiveId" clId="{2E7901CA-8E6A-49F9-BE3A-A6CF09F2721C}" dt="2022-06-13T09:51:06.008" v="10464"/>
          <ac:spMkLst>
            <pc:docMk/>
            <pc:sldMasterMk cId="1386547260" sldId="2147483688"/>
            <ac:spMk id="756" creationId="{A198BAC6-3F50-D9E4-F355-4E7C20631182}"/>
          </ac:spMkLst>
        </pc:spChg>
        <pc:spChg chg="add del mod ord modVis">
          <ac:chgData name="Pham Duong" userId="53516223ef367a18" providerId="LiveId" clId="{2E7901CA-8E6A-49F9-BE3A-A6CF09F2721C}" dt="2022-06-13T09:51:14.353" v="10492"/>
          <ac:spMkLst>
            <pc:docMk/>
            <pc:sldMasterMk cId="1386547260" sldId="2147483688"/>
            <ac:spMk id="757" creationId="{A3991B2C-FF8A-5039-F867-4A3BB5D480DD}"/>
          </ac:spMkLst>
        </pc:spChg>
        <pc:spChg chg="add del mod ord modVis">
          <ac:chgData name="Pham Duong" userId="53516223ef367a18" providerId="LiveId" clId="{2E7901CA-8E6A-49F9-BE3A-A6CF09F2721C}" dt="2022-06-13T09:51:21.453" v="10520"/>
          <ac:spMkLst>
            <pc:docMk/>
            <pc:sldMasterMk cId="1386547260" sldId="2147483688"/>
            <ac:spMk id="758" creationId="{0B12EEBB-85D1-4C90-976F-E2F0A8F784F1}"/>
          </ac:spMkLst>
        </pc:spChg>
        <pc:spChg chg="add del mod ord modVis">
          <ac:chgData name="Pham Duong" userId="53516223ef367a18" providerId="LiveId" clId="{2E7901CA-8E6A-49F9-BE3A-A6CF09F2721C}" dt="2022-06-13T09:51:35.851" v="10548"/>
          <ac:spMkLst>
            <pc:docMk/>
            <pc:sldMasterMk cId="1386547260" sldId="2147483688"/>
            <ac:spMk id="759" creationId="{8D57F789-A67B-88F5-D670-11273A484E66}"/>
          </ac:spMkLst>
        </pc:spChg>
        <pc:spChg chg="add del mod ord modVis">
          <ac:chgData name="Pham Duong" userId="53516223ef367a18" providerId="LiveId" clId="{2E7901CA-8E6A-49F9-BE3A-A6CF09F2721C}" dt="2022-06-13T09:51:41.742" v="10576"/>
          <ac:spMkLst>
            <pc:docMk/>
            <pc:sldMasterMk cId="1386547260" sldId="2147483688"/>
            <ac:spMk id="760" creationId="{EAC0049C-8C3B-9769-9B6C-7FE1B0EE62AE}"/>
          </ac:spMkLst>
        </pc:spChg>
        <pc:spChg chg="add del mod ord modVis">
          <ac:chgData name="Pham Duong" userId="53516223ef367a18" providerId="LiveId" clId="{2E7901CA-8E6A-49F9-BE3A-A6CF09F2721C}" dt="2022-06-13T09:51:50.423" v="10604"/>
          <ac:spMkLst>
            <pc:docMk/>
            <pc:sldMasterMk cId="1386547260" sldId="2147483688"/>
            <ac:spMk id="761" creationId="{6775DD44-C969-EFDE-AF00-AC5F8B438B36}"/>
          </ac:spMkLst>
        </pc:spChg>
        <pc:spChg chg="add del mod ord modVis">
          <ac:chgData name="Pham Duong" userId="53516223ef367a18" providerId="LiveId" clId="{2E7901CA-8E6A-49F9-BE3A-A6CF09F2721C}" dt="2022-06-13T09:54:12.227" v="10632"/>
          <ac:spMkLst>
            <pc:docMk/>
            <pc:sldMasterMk cId="1386547260" sldId="2147483688"/>
            <ac:spMk id="762" creationId="{F7CF92C4-5519-EB01-8F8B-7B4361765D32}"/>
          </ac:spMkLst>
        </pc:spChg>
        <pc:spChg chg="add del mod ord modVis">
          <ac:chgData name="Pham Duong" userId="53516223ef367a18" providerId="LiveId" clId="{2E7901CA-8E6A-49F9-BE3A-A6CF09F2721C}" dt="2022-06-13T09:54:16.233" v="10660"/>
          <ac:spMkLst>
            <pc:docMk/>
            <pc:sldMasterMk cId="1386547260" sldId="2147483688"/>
            <ac:spMk id="763" creationId="{421FB07F-3FE4-718A-32F9-7CD338E6E2A0}"/>
          </ac:spMkLst>
        </pc:spChg>
        <pc:spChg chg="add del mod ord modVis">
          <ac:chgData name="Pham Duong" userId="53516223ef367a18" providerId="LiveId" clId="{2E7901CA-8E6A-49F9-BE3A-A6CF09F2721C}" dt="2022-06-13T09:54:22.665" v="10688"/>
          <ac:spMkLst>
            <pc:docMk/>
            <pc:sldMasterMk cId="1386547260" sldId="2147483688"/>
            <ac:spMk id="764" creationId="{45021AE4-52C6-B59F-CFCC-65B332810CC3}"/>
          </ac:spMkLst>
        </pc:spChg>
        <pc:spChg chg="add del mod ord modVis">
          <ac:chgData name="Pham Duong" userId="53516223ef367a18" providerId="LiveId" clId="{2E7901CA-8E6A-49F9-BE3A-A6CF09F2721C}" dt="2022-06-13T09:54:24.589" v="10716"/>
          <ac:spMkLst>
            <pc:docMk/>
            <pc:sldMasterMk cId="1386547260" sldId="2147483688"/>
            <ac:spMk id="765" creationId="{5A704B3F-7E4C-C477-4917-FB8A2AA96D8C}"/>
          </ac:spMkLst>
        </pc:spChg>
        <pc:spChg chg="add del mod ord modVis">
          <ac:chgData name="Pham Duong" userId="53516223ef367a18" providerId="LiveId" clId="{2E7901CA-8E6A-49F9-BE3A-A6CF09F2721C}" dt="2022-06-13T09:54:44.703" v="10745"/>
          <ac:spMkLst>
            <pc:docMk/>
            <pc:sldMasterMk cId="1386547260" sldId="2147483688"/>
            <ac:spMk id="766" creationId="{44C59311-8B10-CEAB-A132-A9FF30E40DEA}"/>
          </ac:spMkLst>
        </pc:spChg>
        <pc:spChg chg="add del mod ord modVis">
          <ac:chgData name="Pham Duong" userId="53516223ef367a18" providerId="LiveId" clId="{2E7901CA-8E6A-49F9-BE3A-A6CF09F2721C}" dt="2022-06-13T09:54:53.150" v="10773"/>
          <ac:spMkLst>
            <pc:docMk/>
            <pc:sldMasterMk cId="1386547260" sldId="2147483688"/>
            <ac:spMk id="767" creationId="{01FC70F6-E1D8-B3C8-F69A-27C27D54E756}"/>
          </ac:spMkLst>
        </pc:spChg>
        <pc:spChg chg="add del mod ord modVis">
          <ac:chgData name="Pham Duong" userId="53516223ef367a18" providerId="LiveId" clId="{2E7901CA-8E6A-49F9-BE3A-A6CF09F2721C}" dt="2022-06-13T09:54:54.680" v="10801"/>
          <ac:spMkLst>
            <pc:docMk/>
            <pc:sldMasterMk cId="1386547260" sldId="2147483688"/>
            <ac:spMk id="768" creationId="{8C0B909F-B2CC-95F9-FA91-4BA624742960}"/>
          </ac:spMkLst>
        </pc:spChg>
        <pc:spChg chg="add del mod ord modVis">
          <ac:chgData name="Pham Duong" userId="53516223ef367a18" providerId="LiveId" clId="{2E7901CA-8E6A-49F9-BE3A-A6CF09F2721C}" dt="2022-06-13T09:55:35.930" v="10829"/>
          <ac:spMkLst>
            <pc:docMk/>
            <pc:sldMasterMk cId="1386547260" sldId="2147483688"/>
            <ac:spMk id="769" creationId="{48B85ED1-93A2-5C66-326D-442A1AB5CB25}"/>
          </ac:spMkLst>
        </pc:spChg>
        <pc:spChg chg="add del mod ord modVis">
          <ac:chgData name="Pham Duong" userId="53516223ef367a18" providerId="LiveId" clId="{2E7901CA-8E6A-49F9-BE3A-A6CF09F2721C}" dt="2022-06-13T09:58:02.491" v="10857"/>
          <ac:spMkLst>
            <pc:docMk/>
            <pc:sldMasterMk cId="1386547260" sldId="2147483688"/>
            <ac:spMk id="770" creationId="{132C88AB-9FDE-8F80-1BC9-E35A2631A69F}"/>
          </ac:spMkLst>
        </pc:spChg>
        <pc:spChg chg="add del mod ord modVis">
          <ac:chgData name="Pham Duong" userId="53516223ef367a18" providerId="LiveId" clId="{2E7901CA-8E6A-49F9-BE3A-A6CF09F2721C}" dt="2022-06-13T09:58:03.965" v="10885"/>
          <ac:spMkLst>
            <pc:docMk/>
            <pc:sldMasterMk cId="1386547260" sldId="2147483688"/>
            <ac:spMk id="771" creationId="{692B7850-A768-634F-9820-CECB26D8C0DF}"/>
          </ac:spMkLst>
        </pc:spChg>
        <pc:spChg chg="add del mod ord modVis">
          <ac:chgData name="Pham Duong" userId="53516223ef367a18" providerId="LiveId" clId="{2E7901CA-8E6A-49F9-BE3A-A6CF09F2721C}" dt="2022-06-13T09:58:08.244" v="10913"/>
          <ac:spMkLst>
            <pc:docMk/>
            <pc:sldMasterMk cId="1386547260" sldId="2147483688"/>
            <ac:spMk id="772" creationId="{7C11CCEB-2DEA-311A-05C9-C17858D960FD}"/>
          </ac:spMkLst>
        </pc:spChg>
        <pc:spChg chg="add del mod ord modVis">
          <ac:chgData name="Pham Duong" userId="53516223ef367a18" providerId="LiveId" clId="{2E7901CA-8E6A-49F9-BE3A-A6CF09F2721C}" dt="2022-06-13T09:58:11.592" v="10941"/>
          <ac:spMkLst>
            <pc:docMk/>
            <pc:sldMasterMk cId="1386547260" sldId="2147483688"/>
            <ac:spMk id="773" creationId="{728E5195-B924-B4B9-48C7-2A7CC3F9195A}"/>
          </ac:spMkLst>
        </pc:spChg>
        <pc:spChg chg="add del mod ord modVis">
          <ac:chgData name="Pham Duong" userId="53516223ef367a18" providerId="LiveId" clId="{2E7901CA-8E6A-49F9-BE3A-A6CF09F2721C}" dt="2022-06-13T09:58:12.983" v="10970"/>
          <ac:spMkLst>
            <pc:docMk/>
            <pc:sldMasterMk cId="1386547260" sldId="2147483688"/>
            <ac:spMk id="774" creationId="{8716875D-EDEA-A9B8-1659-0FE615E7DCC9}"/>
          </ac:spMkLst>
        </pc:spChg>
        <pc:spChg chg="add del mod ord modVis">
          <ac:chgData name="Pham Duong" userId="53516223ef367a18" providerId="LiveId" clId="{2E7901CA-8E6A-49F9-BE3A-A6CF09F2721C}" dt="2022-06-13T09:58:15.497" v="10998"/>
          <ac:spMkLst>
            <pc:docMk/>
            <pc:sldMasterMk cId="1386547260" sldId="2147483688"/>
            <ac:spMk id="775" creationId="{4ABDD445-BBCD-56FC-710A-7E220B494233}"/>
          </ac:spMkLst>
        </pc:spChg>
        <pc:spChg chg="add del mod ord modVis">
          <ac:chgData name="Pham Duong" userId="53516223ef367a18" providerId="LiveId" clId="{2E7901CA-8E6A-49F9-BE3A-A6CF09F2721C}" dt="2022-06-13T09:58:19.470" v="11026"/>
          <ac:spMkLst>
            <pc:docMk/>
            <pc:sldMasterMk cId="1386547260" sldId="2147483688"/>
            <ac:spMk id="776" creationId="{C65A2EF8-4650-32E3-3875-A5611FC2AF9D}"/>
          </ac:spMkLst>
        </pc:spChg>
        <pc:spChg chg="add del mod ord modVis">
          <ac:chgData name="Pham Duong" userId="53516223ef367a18" providerId="LiveId" clId="{2E7901CA-8E6A-49F9-BE3A-A6CF09F2721C}" dt="2022-06-13T09:58:23.150" v="11054"/>
          <ac:spMkLst>
            <pc:docMk/>
            <pc:sldMasterMk cId="1386547260" sldId="2147483688"/>
            <ac:spMk id="777" creationId="{D513A4A5-F887-9A26-9A9B-F2DA3584259F}"/>
          </ac:spMkLst>
        </pc:spChg>
        <pc:spChg chg="add del mod ord modVis">
          <ac:chgData name="Pham Duong" userId="53516223ef367a18" providerId="LiveId" clId="{2E7901CA-8E6A-49F9-BE3A-A6CF09F2721C}" dt="2022-06-13T09:58:24.301" v="11082"/>
          <ac:spMkLst>
            <pc:docMk/>
            <pc:sldMasterMk cId="1386547260" sldId="2147483688"/>
            <ac:spMk id="778" creationId="{1F003E9C-569C-2D4F-FD35-8EF4E275EB05}"/>
          </ac:spMkLst>
        </pc:spChg>
        <pc:spChg chg="add del mod ord modVis">
          <ac:chgData name="Pham Duong" userId="53516223ef367a18" providerId="LiveId" clId="{2E7901CA-8E6A-49F9-BE3A-A6CF09F2721C}" dt="2022-06-13T09:58:46.426" v="11110"/>
          <ac:spMkLst>
            <pc:docMk/>
            <pc:sldMasterMk cId="1386547260" sldId="2147483688"/>
            <ac:spMk id="779" creationId="{9260A60E-DC8A-82DE-4CAB-3270BF4B34B7}"/>
          </ac:spMkLst>
        </pc:spChg>
        <pc:spChg chg="add del mod ord modVis">
          <ac:chgData name="Pham Duong" userId="53516223ef367a18" providerId="LiveId" clId="{2E7901CA-8E6A-49F9-BE3A-A6CF09F2721C}" dt="2022-06-13T09:58:48.364" v="11138"/>
          <ac:spMkLst>
            <pc:docMk/>
            <pc:sldMasterMk cId="1386547260" sldId="2147483688"/>
            <ac:spMk id="780" creationId="{A4C2A274-D84F-EE07-AED9-75EB18FE0EB7}"/>
          </ac:spMkLst>
        </pc:spChg>
        <pc:spChg chg="add del mod ord modVis">
          <ac:chgData name="Pham Duong" userId="53516223ef367a18" providerId="LiveId" clId="{2E7901CA-8E6A-49F9-BE3A-A6CF09F2721C}" dt="2022-06-13T09:58:50.765" v="11166"/>
          <ac:spMkLst>
            <pc:docMk/>
            <pc:sldMasterMk cId="1386547260" sldId="2147483688"/>
            <ac:spMk id="781" creationId="{9A2C8C99-6436-FD14-F538-9799065AF9FD}"/>
          </ac:spMkLst>
        </pc:spChg>
        <pc:spChg chg="add del mod ord modVis">
          <ac:chgData name="Pham Duong" userId="53516223ef367a18" providerId="LiveId" clId="{2E7901CA-8E6A-49F9-BE3A-A6CF09F2721C}" dt="2022-06-13T09:58:54.100" v="11194"/>
          <ac:spMkLst>
            <pc:docMk/>
            <pc:sldMasterMk cId="1386547260" sldId="2147483688"/>
            <ac:spMk id="782" creationId="{FB425BA0-EBE5-3084-BF17-52C106A85CB3}"/>
          </ac:spMkLst>
        </pc:spChg>
        <pc:spChg chg="add del mod ord modVis">
          <ac:chgData name="Pham Duong" userId="53516223ef367a18" providerId="LiveId" clId="{2E7901CA-8E6A-49F9-BE3A-A6CF09F2721C}" dt="2022-06-13T09:59:02.837" v="11222"/>
          <ac:spMkLst>
            <pc:docMk/>
            <pc:sldMasterMk cId="1386547260" sldId="2147483688"/>
            <ac:spMk id="783" creationId="{D721BFF6-FF2F-9C8C-AD3C-82C9E219010B}"/>
          </ac:spMkLst>
        </pc:spChg>
        <pc:spChg chg="add del mod ord modVis">
          <ac:chgData name="Pham Duong" userId="53516223ef367a18" providerId="LiveId" clId="{2E7901CA-8E6A-49F9-BE3A-A6CF09F2721C}" dt="2022-06-13T09:59:05.499" v="11250"/>
          <ac:spMkLst>
            <pc:docMk/>
            <pc:sldMasterMk cId="1386547260" sldId="2147483688"/>
            <ac:spMk id="784" creationId="{859F19D7-D553-D0D8-7C90-CED7871BE672}"/>
          </ac:spMkLst>
        </pc:spChg>
        <pc:spChg chg="add del mod ord modVis">
          <ac:chgData name="Pham Duong" userId="53516223ef367a18" providerId="LiveId" clId="{2E7901CA-8E6A-49F9-BE3A-A6CF09F2721C}" dt="2022-06-13T09:59:07.143" v="11278"/>
          <ac:spMkLst>
            <pc:docMk/>
            <pc:sldMasterMk cId="1386547260" sldId="2147483688"/>
            <ac:spMk id="785" creationId="{C853DB2B-D7F1-B201-BE8D-42B2A944BE5F}"/>
          </ac:spMkLst>
        </pc:spChg>
        <pc:spChg chg="add del mod ord modVis">
          <ac:chgData name="Pham Duong" userId="53516223ef367a18" providerId="LiveId" clId="{2E7901CA-8E6A-49F9-BE3A-A6CF09F2721C}" dt="2022-06-13T10:00:01.596" v="11314"/>
          <ac:spMkLst>
            <pc:docMk/>
            <pc:sldMasterMk cId="1386547260" sldId="2147483688"/>
            <ac:spMk id="786" creationId="{EC0F4807-7C04-F849-E46F-D73FD8D3FE1C}"/>
          </ac:spMkLst>
        </pc:spChg>
        <pc:spChg chg="add del mod ord modVis">
          <ac:chgData name="Pham Duong" userId="53516223ef367a18" providerId="LiveId" clId="{2E7901CA-8E6A-49F9-BE3A-A6CF09F2721C}" dt="2022-06-13T10:00:04.057" v="11349"/>
          <ac:spMkLst>
            <pc:docMk/>
            <pc:sldMasterMk cId="1386547260" sldId="2147483688"/>
            <ac:spMk id="787" creationId="{FE2016F3-52CB-D2EE-4B16-0CBFBFA8E8EC}"/>
          </ac:spMkLst>
        </pc:spChg>
        <pc:spChg chg="add del mod ord modVis">
          <ac:chgData name="Pham Duong" userId="53516223ef367a18" providerId="LiveId" clId="{2E7901CA-8E6A-49F9-BE3A-A6CF09F2721C}" dt="2022-06-13T10:00:07.572" v="11377"/>
          <ac:spMkLst>
            <pc:docMk/>
            <pc:sldMasterMk cId="1386547260" sldId="2147483688"/>
            <ac:spMk id="788" creationId="{088841DC-74BE-FCD6-FF77-3FC400710080}"/>
          </ac:spMkLst>
        </pc:spChg>
        <pc:spChg chg="add del mod ord modVis">
          <ac:chgData name="Pham Duong" userId="53516223ef367a18" providerId="LiveId" clId="{2E7901CA-8E6A-49F9-BE3A-A6CF09F2721C}" dt="2022-06-13T10:00:46.911" v="11405"/>
          <ac:spMkLst>
            <pc:docMk/>
            <pc:sldMasterMk cId="1386547260" sldId="2147483688"/>
            <ac:spMk id="789" creationId="{0074312B-C279-AE73-D385-AB0676967185}"/>
          </ac:spMkLst>
        </pc:spChg>
        <pc:spChg chg="add del mod ord modVis">
          <ac:chgData name="Pham Duong" userId="53516223ef367a18" providerId="LiveId" clId="{2E7901CA-8E6A-49F9-BE3A-A6CF09F2721C}" dt="2022-06-13T10:05:59.387" v="11434"/>
          <ac:spMkLst>
            <pc:docMk/>
            <pc:sldMasterMk cId="1386547260" sldId="2147483688"/>
            <ac:spMk id="790" creationId="{83453636-11BA-DE7F-4406-0D12AEB0B4CE}"/>
          </ac:spMkLst>
        </pc:spChg>
        <pc:spChg chg="add del mod ord modVis">
          <ac:chgData name="Pham Duong" userId="53516223ef367a18" providerId="LiveId" clId="{2E7901CA-8E6A-49F9-BE3A-A6CF09F2721C}" dt="2022-06-13T10:06:34.941" v="11462"/>
          <ac:spMkLst>
            <pc:docMk/>
            <pc:sldMasterMk cId="1386547260" sldId="2147483688"/>
            <ac:spMk id="791" creationId="{2780C903-CB4D-4923-DF8E-D72C6EEBF0E8}"/>
          </ac:spMkLst>
        </pc:spChg>
        <pc:spChg chg="add del mod ord modVis">
          <ac:chgData name="Pham Duong" userId="53516223ef367a18" providerId="LiveId" clId="{2E7901CA-8E6A-49F9-BE3A-A6CF09F2721C}" dt="2022-06-13T10:06:37.431" v="11493"/>
          <ac:spMkLst>
            <pc:docMk/>
            <pc:sldMasterMk cId="1386547260" sldId="2147483688"/>
            <ac:spMk id="792" creationId="{247E2F6C-B94A-9C25-DC68-2A899D41A094}"/>
          </ac:spMkLst>
        </pc:spChg>
        <pc:spChg chg="add del mod ord modVis">
          <ac:chgData name="Pham Duong" userId="53516223ef367a18" providerId="LiveId" clId="{2E7901CA-8E6A-49F9-BE3A-A6CF09F2721C}" dt="2022-06-13T10:06:41.309" v="11541"/>
          <ac:spMkLst>
            <pc:docMk/>
            <pc:sldMasterMk cId="1386547260" sldId="2147483688"/>
            <ac:spMk id="793" creationId="{EA7BEE3C-5314-04FF-CF81-53B402A50F69}"/>
          </ac:spMkLst>
        </pc:spChg>
        <pc:spChg chg="add del mod ord modVis">
          <ac:chgData name="Pham Duong" userId="53516223ef367a18" providerId="LiveId" clId="{2E7901CA-8E6A-49F9-BE3A-A6CF09F2721C}" dt="2022-06-13T10:06:43.773" v="11569"/>
          <ac:spMkLst>
            <pc:docMk/>
            <pc:sldMasterMk cId="1386547260" sldId="2147483688"/>
            <ac:spMk id="794" creationId="{83B19160-80F0-3F19-12D3-6E60C021972A}"/>
          </ac:spMkLst>
        </pc:spChg>
        <pc:spChg chg="add del mod ord modVis">
          <ac:chgData name="Pham Duong" userId="53516223ef367a18" providerId="LiveId" clId="{2E7901CA-8E6A-49F9-BE3A-A6CF09F2721C}" dt="2022-06-13T10:06:45.289" v="11597"/>
          <ac:spMkLst>
            <pc:docMk/>
            <pc:sldMasterMk cId="1386547260" sldId="2147483688"/>
            <ac:spMk id="795" creationId="{3FAF506B-4CAB-4F19-EB56-091EEFCC033F}"/>
          </ac:spMkLst>
        </pc:spChg>
        <pc:spChg chg="add del mod ord modVis">
          <ac:chgData name="Pham Duong" userId="53516223ef367a18" providerId="LiveId" clId="{2E7901CA-8E6A-49F9-BE3A-A6CF09F2721C}" dt="2022-06-13T10:06:46.220" v="11625"/>
          <ac:spMkLst>
            <pc:docMk/>
            <pc:sldMasterMk cId="1386547260" sldId="2147483688"/>
            <ac:spMk id="796" creationId="{26126795-D8B2-30A5-1137-D74BFA157616}"/>
          </ac:spMkLst>
        </pc:spChg>
        <pc:spChg chg="add del mod ord modVis">
          <ac:chgData name="Pham Duong" userId="53516223ef367a18" providerId="LiveId" clId="{2E7901CA-8E6A-49F9-BE3A-A6CF09F2721C}" dt="2022-06-13T10:06:51.443" v="11653"/>
          <ac:spMkLst>
            <pc:docMk/>
            <pc:sldMasterMk cId="1386547260" sldId="2147483688"/>
            <ac:spMk id="797" creationId="{0153A56C-4591-8A66-28C8-45151DF08C1F}"/>
          </ac:spMkLst>
        </pc:spChg>
        <pc:spChg chg="add del mod ord modVis">
          <ac:chgData name="Pham Duong" userId="53516223ef367a18" providerId="LiveId" clId="{2E7901CA-8E6A-49F9-BE3A-A6CF09F2721C}" dt="2022-06-13T10:06:52.321" v="11681"/>
          <ac:spMkLst>
            <pc:docMk/>
            <pc:sldMasterMk cId="1386547260" sldId="2147483688"/>
            <ac:spMk id="798" creationId="{700E03FF-2A4D-CCF6-14DC-B2115FFCFC70}"/>
          </ac:spMkLst>
        </pc:spChg>
        <pc:spChg chg="add del mod ord modVis">
          <ac:chgData name="Pham Duong" userId="53516223ef367a18" providerId="LiveId" clId="{2E7901CA-8E6A-49F9-BE3A-A6CF09F2721C}" dt="2022-06-13T10:06:56.309" v="11709"/>
          <ac:spMkLst>
            <pc:docMk/>
            <pc:sldMasterMk cId="1386547260" sldId="2147483688"/>
            <ac:spMk id="799" creationId="{9ED5A2C1-CC0F-3D32-40A3-68EBA0394664}"/>
          </ac:spMkLst>
        </pc:spChg>
        <pc:spChg chg="add del mod ord modVis">
          <ac:chgData name="Pham Duong" userId="53516223ef367a18" providerId="LiveId" clId="{2E7901CA-8E6A-49F9-BE3A-A6CF09F2721C}" dt="2022-06-13T10:13:13.437" v="11737"/>
          <ac:spMkLst>
            <pc:docMk/>
            <pc:sldMasterMk cId="1386547260" sldId="2147483688"/>
            <ac:spMk id="800" creationId="{C8A463BE-AAE8-EFAA-70F6-3087B2FC7CB1}"/>
          </ac:spMkLst>
        </pc:spChg>
        <pc:spChg chg="add del mod ord modVis">
          <ac:chgData name="Pham Duong" userId="53516223ef367a18" providerId="LiveId" clId="{2E7901CA-8E6A-49F9-BE3A-A6CF09F2721C}" dt="2022-06-13T10:13:16.097" v="11765"/>
          <ac:spMkLst>
            <pc:docMk/>
            <pc:sldMasterMk cId="1386547260" sldId="2147483688"/>
            <ac:spMk id="801" creationId="{4DCD4C13-211E-4AC6-92FB-3D021C279ABF}"/>
          </ac:spMkLst>
        </pc:spChg>
        <pc:spChg chg="add del mod ord modVis">
          <ac:chgData name="Pham Duong" userId="53516223ef367a18" providerId="LiveId" clId="{2E7901CA-8E6A-49F9-BE3A-A6CF09F2721C}" dt="2022-06-13T10:13:25.114" v="11793"/>
          <ac:spMkLst>
            <pc:docMk/>
            <pc:sldMasterMk cId="1386547260" sldId="2147483688"/>
            <ac:spMk id="802" creationId="{35B1CF23-D132-46B5-BA2E-C1048D421A3B}"/>
          </ac:spMkLst>
        </pc:spChg>
        <pc:spChg chg="add del mod ord modVis">
          <ac:chgData name="Pham Duong" userId="53516223ef367a18" providerId="LiveId" clId="{2E7901CA-8E6A-49F9-BE3A-A6CF09F2721C}" dt="2022-06-13T10:19:25.784" v="11821"/>
          <ac:spMkLst>
            <pc:docMk/>
            <pc:sldMasterMk cId="1386547260" sldId="2147483688"/>
            <ac:spMk id="803" creationId="{11F9BD1C-B604-DB36-3C6B-2F68A9660973}"/>
          </ac:spMkLst>
        </pc:spChg>
        <pc:spChg chg="add del mod ord modVis">
          <ac:chgData name="Pham Duong" userId="53516223ef367a18" providerId="LiveId" clId="{2E7901CA-8E6A-49F9-BE3A-A6CF09F2721C}" dt="2022-06-13T10:19:27.034" v="11850"/>
          <ac:spMkLst>
            <pc:docMk/>
            <pc:sldMasterMk cId="1386547260" sldId="2147483688"/>
            <ac:spMk id="804" creationId="{4252D3EE-29FB-3DE6-0858-E11497C73A95}"/>
          </ac:spMkLst>
        </pc:spChg>
        <pc:spChg chg="add del mod ord modVis">
          <ac:chgData name="Pham Duong" userId="53516223ef367a18" providerId="LiveId" clId="{2E7901CA-8E6A-49F9-BE3A-A6CF09F2721C}" dt="2022-06-13T10:19:28.621" v="11878"/>
          <ac:spMkLst>
            <pc:docMk/>
            <pc:sldMasterMk cId="1386547260" sldId="2147483688"/>
            <ac:spMk id="805" creationId="{2B1A4C2B-0AD1-1990-3B29-30EF403DA326}"/>
          </ac:spMkLst>
        </pc:spChg>
        <pc:spChg chg="add del mod ord modVis">
          <ac:chgData name="Pham Duong" userId="53516223ef367a18" providerId="LiveId" clId="{2E7901CA-8E6A-49F9-BE3A-A6CF09F2721C}" dt="2022-06-13T10:19:30.923" v="11906"/>
          <ac:spMkLst>
            <pc:docMk/>
            <pc:sldMasterMk cId="1386547260" sldId="2147483688"/>
            <ac:spMk id="806" creationId="{D6421E86-9CE7-2220-5C7F-1F5BE933EFAF}"/>
          </ac:spMkLst>
        </pc:spChg>
        <pc:spChg chg="add del mod ord modVis">
          <ac:chgData name="Pham Duong" userId="53516223ef367a18" providerId="LiveId" clId="{2E7901CA-8E6A-49F9-BE3A-A6CF09F2721C}" dt="2022-06-13T10:19:36.450" v="11934"/>
          <ac:spMkLst>
            <pc:docMk/>
            <pc:sldMasterMk cId="1386547260" sldId="2147483688"/>
            <ac:spMk id="807" creationId="{825F57FC-AFDD-18A9-49F6-4EBEE8394A99}"/>
          </ac:spMkLst>
        </pc:spChg>
        <pc:spChg chg="add del mod ord modVis">
          <ac:chgData name="Pham Duong" userId="53516223ef367a18" providerId="LiveId" clId="{2E7901CA-8E6A-49F9-BE3A-A6CF09F2721C}" dt="2022-06-13T10:19:38.030" v="11962"/>
          <ac:spMkLst>
            <pc:docMk/>
            <pc:sldMasterMk cId="1386547260" sldId="2147483688"/>
            <ac:spMk id="808" creationId="{B901330D-87AD-C43E-84BA-16CB126C3939}"/>
          </ac:spMkLst>
        </pc:spChg>
        <pc:spChg chg="add del mod ord modVis">
          <ac:chgData name="Pham Duong" userId="53516223ef367a18" providerId="LiveId" clId="{2E7901CA-8E6A-49F9-BE3A-A6CF09F2721C}" dt="2022-06-13T10:19:39.313" v="11990"/>
          <ac:spMkLst>
            <pc:docMk/>
            <pc:sldMasterMk cId="1386547260" sldId="2147483688"/>
            <ac:spMk id="809" creationId="{6C8567D4-A8F5-14F2-7B46-A19EE2B4A300}"/>
          </ac:spMkLst>
        </pc:spChg>
        <pc:spChg chg="add del mod ord modVis">
          <ac:chgData name="Pham Duong" userId="53516223ef367a18" providerId="LiveId" clId="{2E7901CA-8E6A-49F9-BE3A-A6CF09F2721C}" dt="2022-06-13T10:19:40.835" v="12021"/>
          <ac:spMkLst>
            <pc:docMk/>
            <pc:sldMasterMk cId="1386547260" sldId="2147483688"/>
            <ac:spMk id="810" creationId="{B535205D-8A8C-B207-EF21-071B56722A56}"/>
          </ac:spMkLst>
        </pc:spChg>
        <pc:spChg chg="add del mod ord modVis">
          <ac:chgData name="Pham Duong" userId="53516223ef367a18" providerId="LiveId" clId="{2E7901CA-8E6A-49F9-BE3A-A6CF09F2721C}" dt="2022-06-13T10:19:45.042" v="12049"/>
          <ac:spMkLst>
            <pc:docMk/>
            <pc:sldMasterMk cId="1386547260" sldId="2147483688"/>
            <ac:spMk id="811" creationId="{0C7C3380-D56E-197B-63D9-B300770358C5}"/>
          </ac:spMkLst>
        </pc:spChg>
        <pc:spChg chg="add del mod ord modVis">
          <ac:chgData name="Pham Duong" userId="53516223ef367a18" providerId="LiveId" clId="{2E7901CA-8E6A-49F9-BE3A-A6CF09F2721C}" dt="2022-06-13T10:19:49.784" v="12077"/>
          <ac:spMkLst>
            <pc:docMk/>
            <pc:sldMasterMk cId="1386547260" sldId="2147483688"/>
            <ac:spMk id="812" creationId="{1EB8BFA0-3F6E-3311-2347-CDC50A95416A}"/>
          </ac:spMkLst>
        </pc:spChg>
        <pc:spChg chg="add del mod ord modVis">
          <ac:chgData name="Pham Duong" userId="53516223ef367a18" providerId="LiveId" clId="{2E7901CA-8E6A-49F9-BE3A-A6CF09F2721C}" dt="2022-06-13T10:19:53.062" v="12108"/>
          <ac:spMkLst>
            <pc:docMk/>
            <pc:sldMasterMk cId="1386547260" sldId="2147483688"/>
            <ac:spMk id="813" creationId="{A266C3D4-D33F-8F4A-F05C-896734E3F441}"/>
          </ac:spMkLst>
        </pc:spChg>
        <pc:spChg chg="add del mod ord modVis">
          <ac:chgData name="Pham Duong" userId="53516223ef367a18" providerId="LiveId" clId="{2E7901CA-8E6A-49F9-BE3A-A6CF09F2721C}" dt="2022-06-13T10:19:53.875" v="12137"/>
          <ac:spMkLst>
            <pc:docMk/>
            <pc:sldMasterMk cId="1386547260" sldId="2147483688"/>
            <ac:spMk id="814" creationId="{CE67C523-D350-8BC3-1B08-57946E3A4EEA}"/>
          </ac:spMkLst>
        </pc:spChg>
        <pc:spChg chg="add del mod ord modVis">
          <ac:chgData name="Pham Duong" userId="53516223ef367a18" providerId="LiveId" clId="{2E7901CA-8E6A-49F9-BE3A-A6CF09F2721C}" dt="2022-06-13T10:19:56.421" v="12165"/>
          <ac:spMkLst>
            <pc:docMk/>
            <pc:sldMasterMk cId="1386547260" sldId="2147483688"/>
            <ac:spMk id="815" creationId="{391EEC7B-ED23-2281-DA1D-83C098BD9CA5}"/>
          </ac:spMkLst>
        </pc:spChg>
        <pc:spChg chg="add del mod ord modVis">
          <ac:chgData name="Pham Duong" userId="53516223ef367a18" providerId="LiveId" clId="{2E7901CA-8E6A-49F9-BE3A-A6CF09F2721C}" dt="2022-06-13T10:19:57.922" v="12195"/>
          <ac:spMkLst>
            <pc:docMk/>
            <pc:sldMasterMk cId="1386547260" sldId="2147483688"/>
            <ac:spMk id="816" creationId="{EA2A64DF-8F71-0896-6707-1AB06A095CF4}"/>
          </ac:spMkLst>
        </pc:spChg>
        <pc:spChg chg="add del mod ord modVis">
          <ac:chgData name="Pham Duong" userId="53516223ef367a18" providerId="LiveId" clId="{2E7901CA-8E6A-49F9-BE3A-A6CF09F2721C}" dt="2022-06-13T10:20:01.053" v="12228"/>
          <ac:spMkLst>
            <pc:docMk/>
            <pc:sldMasterMk cId="1386547260" sldId="2147483688"/>
            <ac:spMk id="817" creationId="{E4B00292-8402-AE00-02AD-EDC96032C0A1}"/>
          </ac:spMkLst>
        </pc:spChg>
        <pc:spChg chg="add del mod ord modVis">
          <ac:chgData name="Pham Duong" userId="53516223ef367a18" providerId="LiveId" clId="{2E7901CA-8E6A-49F9-BE3A-A6CF09F2721C}" dt="2022-06-13T10:20:51.957" v="12256"/>
          <ac:spMkLst>
            <pc:docMk/>
            <pc:sldMasterMk cId="1386547260" sldId="2147483688"/>
            <ac:spMk id="818" creationId="{21977C02-B485-7837-3BD7-F599C6031D3B}"/>
          </ac:spMkLst>
        </pc:spChg>
        <pc:spChg chg="add del mod ord modVis">
          <ac:chgData name="Pham Duong" userId="53516223ef367a18" providerId="LiveId" clId="{2E7901CA-8E6A-49F9-BE3A-A6CF09F2721C}" dt="2022-06-13T10:20:53.487" v="12287"/>
          <ac:spMkLst>
            <pc:docMk/>
            <pc:sldMasterMk cId="1386547260" sldId="2147483688"/>
            <ac:spMk id="819" creationId="{D95E4868-4C29-8E7A-D9F6-9F1FDF8D575F}"/>
          </ac:spMkLst>
        </pc:spChg>
        <pc:spChg chg="add del mod ord modVis">
          <ac:chgData name="Pham Duong" userId="53516223ef367a18" providerId="LiveId" clId="{2E7901CA-8E6A-49F9-BE3A-A6CF09F2721C}" dt="2022-06-13T10:20:59.065" v="12315"/>
          <ac:spMkLst>
            <pc:docMk/>
            <pc:sldMasterMk cId="1386547260" sldId="2147483688"/>
            <ac:spMk id="820" creationId="{2FBD96A0-66E3-5750-0978-895416431404}"/>
          </ac:spMkLst>
        </pc:spChg>
        <pc:spChg chg="add del mod ord modVis">
          <ac:chgData name="Pham Duong" userId="53516223ef367a18" providerId="LiveId" clId="{2E7901CA-8E6A-49F9-BE3A-A6CF09F2721C}" dt="2022-06-13T10:23:12.702" v="12343"/>
          <ac:spMkLst>
            <pc:docMk/>
            <pc:sldMasterMk cId="1386547260" sldId="2147483688"/>
            <ac:spMk id="821" creationId="{483AEB7E-031D-0B41-13A1-CBE02ABCE03E}"/>
          </ac:spMkLst>
        </pc:spChg>
        <pc:spChg chg="add del mod ord modVis">
          <ac:chgData name="Pham Duong" userId="53516223ef367a18" providerId="LiveId" clId="{2E7901CA-8E6A-49F9-BE3A-A6CF09F2721C}" dt="2022-06-13T10:43:02.781" v="12502"/>
          <ac:spMkLst>
            <pc:docMk/>
            <pc:sldMasterMk cId="1386547260" sldId="2147483688"/>
            <ac:spMk id="822" creationId="{89C5281F-51F2-FB5D-38D3-3C9B34976899}"/>
          </ac:spMkLst>
        </pc:spChg>
        <pc:spChg chg="add del mod ord">
          <ac:chgData name="Pham Duong" userId="53516223ef367a18" providerId="LiveId" clId="{2E7901CA-8E6A-49F9-BE3A-A6CF09F2721C}" dt="2022-06-13T10:43:00.080" v="12411"/>
          <ac:spMkLst>
            <pc:docMk/>
            <pc:sldMasterMk cId="1386547260" sldId="2147483688"/>
            <ac:spMk id="823" creationId="{6907AD2C-773B-2559-D793-6A8B9667C978}"/>
          </ac:spMkLst>
        </pc:spChg>
        <pc:spChg chg="add del mod ord">
          <ac:chgData name="Pham Duong" userId="53516223ef367a18" providerId="LiveId" clId="{2E7901CA-8E6A-49F9-BE3A-A6CF09F2721C}" dt="2022-06-13T10:43:01.315" v="12454"/>
          <ac:spMkLst>
            <pc:docMk/>
            <pc:sldMasterMk cId="1386547260" sldId="2147483688"/>
            <ac:spMk id="824" creationId="{C6C0B5EC-C524-E2D9-69BD-ED0248696692}"/>
          </ac:spMkLst>
        </pc:spChg>
        <pc:spChg chg="add del mod ord">
          <ac:chgData name="Pham Duong" userId="53516223ef367a18" providerId="LiveId" clId="{2E7901CA-8E6A-49F9-BE3A-A6CF09F2721C}" dt="2022-06-13T10:43:02.053" v="12497"/>
          <ac:spMkLst>
            <pc:docMk/>
            <pc:sldMasterMk cId="1386547260" sldId="2147483688"/>
            <ac:spMk id="825" creationId="{80A11F5C-A981-7705-3716-2FFC505DC0E4}"/>
          </ac:spMkLst>
        </pc:spChg>
        <pc:spChg chg="add del mod ord modVis">
          <ac:chgData name="Pham Duong" userId="53516223ef367a18" providerId="LiveId" clId="{2E7901CA-8E6A-49F9-BE3A-A6CF09F2721C}" dt="2022-06-13T10:43:04.704" v="12531"/>
          <ac:spMkLst>
            <pc:docMk/>
            <pc:sldMasterMk cId="1386547260" sldId="2147483688"/>
            <ac:spMk id="826" creationId="{2D8CB16A-01F6-9D36-A564-895B6B147354}"/>
          </ac:spMkLst>
        </pc:spChg>
        <pc:spChg chg="add del mod ord modVis">
          <ac:chgData name="Pham Duong" userId="53516223ef367a18" providerId="LiveId" clId="{2E7901CA-8E6A-49F9-BE3A-A6CF09F2721C}" dt="2022-06-13T10:43:08.619" v="12559"/>
          <ac:spMkLst>
            <pc:docMk/>
            <pc:sldMasterMk cId="1386547260" sldId="2147483688"/>
            <ac:spMk id="827" creationId="{B3623CE3-02BC-C332-B806-518E1ECB5C45}"/>
          </ac:spMkLst>
        </pc:spChg>
        <pc:spChg chg="add del mod ord modVis">
          <ac:chgData name="Pham Duong" userId="53516223ef367a18" providerId="LiveId" clId="{2E7901CA-8E6A-49F9-BE3A-A6CF09F2721C}" dt="2022-06-13T10:43:25.616" v="12588"/>
          <ac:spMkLst>
            <pc:docMk/>
            <pc:sldMasterMk cId="1386547260" sldId="2147483688"/>
            <ac:spMk id="828" creationId="{E9820885-82FE-F355-0151-C1552DDE4E35}"/>
          </ac:spMkLst>
        </pc:spChg>
        <pc:spChg chg="add del mod ord modVis">
          <ac:chgData name="Pham Duong" userId="53516223ef367a18" providerId="LiveId" clId="{2E7901CA-8E6A-49F9-BE3A-A6CF09F2721C}" dt="2022-06-13T10:43:26.733" v="12616"/>
          <ac:spMkLst>
            <pc:docMk/>
            <pc:sldMasterMk cId="1386547260" sldId="2147483688"/>
            <ac:spMk id="829" creationId="{5462693E-6EDF-6336-81AC-1CA703A930CA}"/>
          </ac:spMkLst>
        </pc:spChg>
        <pc:spChg chg="add del mod ord modVis">
          <ac:chgData name="Pham Duong" userId="53516223ef367a18" providerId="LiveId" clId="{2E7901CA-8E6A-49F9-BE3A-A6CF09F2721C}" dt="2022-06-13T10:43:31.901" v="12644"/>
          <ac:spMkLst>
            <pc:docMk/>
            <pc:sldMasterMk cId="1386547260" sldId="2147483688"/>
            <ac:spMk id="830" creationId="{B955A7A0-0329-5850-E697-CC7214D8C890}"/>
          </ac:spMkLst>
        </pc:spChg>
        <pc:spChg chg="add del mod ord modVis">
          <ac:chgData name="Pham Duong" userId="53516223ef367a18" providerId="LiveId" clId="{2E7901CA-8E6A-49F9-BE3A-A6CF09F2721C}" dt="2022-06-13T10:43:35.077" v="12672"/>
          <ac:spMkLst>
            <pc:docMk/>
            <pc:sldMasterMk cId="1386547260" sldId="2147483688"/>
            <ac:spMk id="831" creationId="{E4FB0468-D398-59F4-1D4A-819F0D0B0A63}"/>
          </ac:spMkLst>
        </pc:spChg>
        <pc:spChg chg="add del mod ord modVis">
          <ac:chgData name="Pham Duong" userId="53516223ef367a18" providerId="LiveId" clId="{2E7901CA-8E6A-49F9-BE3A-A6CF09F2721C}" dt="2022-06-13T10:43:48.120" v="12744"/>
          <ac:spMkLst>
            <pc:docMk/>
            <pc:sldMasterMk cId="1386547260" sldId="2147483688"/>
            <ac:spMk id="832" creationId="{D7B19348-1086-27CF-C087-92193B628EB7}"/>
          </ac:spMkLst>
        </pc:spChg>
        <pc:spChg chg="add del mod ord">
          <ac:chgData name="Pham Duong" userId="53516223ef367a18" providerId="LiveId" clId="{2E7901CA-8E6A-49F9-BE3A-A6CF09F2721C}" dt="2022-06-13T10:43:47.176" v="12739"/>
          <ac:spMkLst>
            <pc:docMk/>
            <pc:sldMasterMk cId="1386547260" sldId="2147483688"/>
            <ac:spMk id="833" creationId="{742A5DB9-73CE-E98A-BF07-576CBD07C6CA}"/>
          </ac:spMkLst>
        </pc:spChg>
        <pc:spChg chg="add del mod ord modVis">
          <ac:chgData name="Pham Duong" userId="53516223ef367a18" providerId="LiveId" clId="{2E7901CA-8E6A-49F9-BE3A-A6CF09F2721C}" dt="2022-06-13T10:44:08.440" v="12772"/>
          <ac:spMkLst>
            <pc:docMk/>
            <pc:sldMasterMk cId="1386547260" sldId="2147483688"/>
            <ac:spMk id="834" creationId="{3C1AB4CC-47EE-78FA-39F0-85D777DF79D8}"/>
          </ac:spMkLst>
        </pc:spChg>
        <pc:spChg chg="add del mod ord modVis">
          <ac:chgData name="Pham Duong" userId="53516223ef367a18" providerId="LiveId" clId="{2E7901CA-8E6A-49F9-BE3A-A6CF09F2721C}" dt="2022-06-13T10:44:11.965" v="12844"/>
          <ac:spMkLst>
            <pc:docMk/>
            <pc:sldMasterMk cId="1386547260" sldId="2147483688"/>
            <ac:spMk id="835" creationId="{2C0FC3DA-A786-58C4-34C8-5AE183D89CE6}"/>
          </ac:spMkLst>
        </pc:spChg>
        <pc:spChg chg="add del mod ord">
          <ac:chgData name="Pham Duong" userId="53516223ef367a18" providerId="LiveId" clId="{2E7901CA-8E6A-49F9-BE3A-A6CF09F2721C}" dt="2022-06-13T10:44:11.133" v="12839"/>
          <ac:spMkLst>
            <pc:docMk/>
            <pc:sldMasterMk cId="1386547260" sldId="2147483688"/>
            <ac:spMk id="836" creationId="{309487E0-A0C9-F056-EA75-40BD5FDA9684}"/>
          </ac:spMkLst>
        </pc:spChg>
        <pc:spChg chg="add del mod ord modVis">
          <ac:chgData name="Pham Duong" userId="53516223ef367a18" providerId="LiveId" clId="{2E7901CA-8E6A-49F9-BE3A-A6CF09F2721C}" dt="2022-06-13T10:44:13.097" v="12871"/>
          <ac:spMkLst>
            <pc:docMk/>
            <pc:sldMasterMk cId="1386547260" sldId="2147483688"/>
            <ac:spMk id="837" creationId="{B3B54EE4-C2F7-7F2F-E8ED-E14231BC92A2}"/>
          </ac:spMkLst>
        </pc:spChg>
        <pc:spChg chg="add del mod ord modVis">
          <ac:chgData name="Pham Duong" userId="53516223ef367a18" providerId="LiveId" clId="{2E7901CA-8E6A-49F9-BE3A-A6CF09F2721C}" dt="2022-06-13T10:44:17.511" v="12899"/>
          <ac:spMkLst>
            <pc:docMk/>
            <pc:sldMasterMk cId="1386547260" sldId="2147483688"/>
            <ac:spMk id="838" creationId="{2F9D8DD5-E1FD-2904-58A7-CEE466B7D7A4}"/>
          </ac:spMkLst>
        </pc:spChg>
        <pc:spChg chg="add del mod ord modVis">
          <ac:chgData name="Pham Duong" userId="53516223ef367a18" providerId="LiveId" clId="{2E7901CA-8E6A-49F9-BE3A-A6CF09F2721C}" dt="2022-06-13T10:44:20.842" v="12927"/>
          <ac:spMkLst>
            <pc:docMk/>
            <pc:sldMasterMk cId="1386547260" sldId="2147483688"/>
            <ac:spMk id="839" creationId="{D2C29CE4-F2FD-4C15-42FF-F7076CC5A9FE}"/>
          </ac:spMkLst>
        </pc:spChg>
        <pc:spChg chg="add del mod ord modVis">
          <ac:chgData name="Pham Duong" userId="53516223ef367a18" providerId="LiveId" clId="{2E7901CA-8E6A-49F9-BE3A-A6CF09F2721C}" dt="2022-06-13T10:45:36.541" v="12955"/>
          <ac:spMkLst>
            <pc:docMk/>
            <pc:sldMasterMk cId="1386547260" sldId="2147483688"/>
            <ac:spMk id="840" creationId="{39B514FC-E12C-9EDC-6090-257405912B19}"/>
          </ac:spMkLst>
        </pc:spChg>
        <pc:spChg chg="add del mod ord modVis">
          <ac:chgData name="Pham Duong" userId="53516223ef367a18" providerId="LiveId" clId="{2E7901CA-8E6A-49F9-BE3A-A6CF09F2721C}" dt="2022-06-13T10:45:37.963" v="12982"/>
          <ac:spMkLst>
            <pc:docMk/>
            <pc:sldMasterMk cId="1386547260" sldId="2147483688"/>
            <ac:spMk id="841" creationId="{38540FD0-512C-CD99-53B7-FBB5910A1285}"/>
          </ac:spMkLst>
        </pc:spChg>
        <pc:spChg chg="add del mod ord modVis">
          <ac:chgData name="Pham Duong" userId="53516223ef367a18" providerId="LiveId" clId="{2E7901CA-8E6A-49F9-BE3A-A6CF09F2721C}" dt="2022-06-13T10:45:39.310" v="13011"/>
          <ac:spMkLst>
            <pc:docMk/>
            <pc:sldMasterMk cId="1386547260" sldId="2147483688"/>
            <ac:spMk id="842" creationId="{C575A4C7-E426-11E3-7160-3AC888A213CF}"/>
          </ac:spMkLst>
        </pc:spChg>
        <pc:spChg chg="add del mod ord modVis">
          <ac:chgData name="Pham Duong" userId="53516223ef367a18" providerId="LiveId" clId="{2E7901CA-8E6A-49F9-BE3A-A6CF09F2721C}" dt="2022-06-13T10:45:40.379" v="13039"/>
          <ac:spMkLst>
            <pc:docMk/>
            <pc:sldMasterMk cId="1386547260" sldId="2147483688"/>
            <ac:spMk id="843" creationId="{D9960ABD-36BD-577D-E0C9-3A1341E4B002}"/>
          </ac:spMkLst>
        </pc:spChg>
        <pc:spChg chg="add del mod ord modVis">
          <ac:chgData name="Pham Duong" userId="53516223ef367a18" providerId="LiveId" clId="{2E7901CA-8E6A-49F9-BE3A-A6CF09F2721C}" dt="2022-06-13T10:45:43.482" v="13068"/>
          <ac:spMkLst>
            <pc:docMk/>
            <pc:sldMasterMk cId="1386547260" sldId="2147483688"/>
            <ac:spMk id="844" creationId="{0F2523C4-9A34-0390-E235-2772EF95DAD1}"/>
          </ac:spMkLst>
        </pc:spChg>
        <pc:spChg chg="add del mod ord modVis">
          <ac:chgData name="Pham Duong" userId="53516223ef367a18" providerId="LiveId" clId="{2E7901CA-8E6A-49F9-BE3A-A6CF09F2721C}" dt="2022-06-13T10:45:48.064" v="13096"/>
          <ac:spMkLst>
            <pc:docMk/>
            <pc:sldMasterMk cId="1386547260" sldId="2147483688"/>
            <ac:spMk id="845" creationId="{5E747CD1-5A7B-B7C2-C001-B881615B415F}"/>
          </ac:spMkLst>
        </pc:spChg>
        <pc:spChg chg="add del mod ord modVis">
          <ac:chgData name="Pham Duong" userId="53516223ef367a18" providerId="LiveId" clId="{2E7901CA-8E6A-49F9-BE3A-A6CF09F2721C}" dt="2022-06-13T10:45:50.179" v="13124"/>
          <ac:spMkLst>
            <pc:docMk/>
            <pc:sldMasterMk cId="1386547260" sldId="2147483688"/>
            <ac:spMk id="846" creationId="{84B712D2-52CD-E036-2ABF-E377EB2EA081}"/>
          </ac:spMkLst>
        </pc:spChg>
        <pc:spChg chg="add del mod ord modVis">
          <ac:chgData name="Pham Duong" userId="53516223ef367a18" providerId="LiveId" clId="{2E7901CA-8E6A-49F9-BE3A-A6CF09F2721C}" dt="2022-06-13T10:46:37.762" v="13152"/>
          <ac:spMkLst>
            <pc:docMk/>
            <pc:sldMasterMk cId="1386547260" sldId="2147483688"/>
            <ac:spMk id="847" creationId="{5A054792-9BDC-805A-AC33-707A18A91CA1}"/>
          </ac:spMkLst>
        </pc:spChg>
        <pc:spChg chg="add del mod ord modVis">
          <ac:chgData name="Pham Duong" userId="53516223ef367a18" providerId="LiveId" clId="{2E7901CA-8E6A-49F9-BE3A-A6CF09F2721C}" dt="2022-06-13T10:46:40.534" v="13180"/>
          <ac:spMkLst>
            <pc:docMk/>
            <pc:sldMasterMk cId="1386547260" sldId="2147483688"/>
            <ac:spMk id="848" creationId="{9932074F-1492-3ABA-BF67-84A11A6134F5}"/>
          </ac:spMkLst>
        </pc:spChg>
        <pc:spChg chg="add del mod ord modVis">
          <ac:chgData name="Pham Duong" userId="53516223ef367a18" providerId="LiveId" clId="{2E7901CA-8E6A-49F9-BE3A-A6CF09F2721C}" dt="2022-06-13T10:46:41.422" v="13208"/>
          <ac:spMkLst>
            <pc:docMk/>
            <pc:sldMasterMk cId="1386547260" sldId="2147483688"/>
            <ac:spMk id="849" creationId="{87EB50C8-CF9B-0B08-619E-6578CC0E47C0}"/>
          </ac:spMkLst>
        </pc:spChg>
        <pc:spChg chg="add del mod ord modVis">
          <ac:chgData name="Pham Duong" userId="53516223ef367a18" providerId="LiveId" clId="{2E7901CA-8E6A-49F9-BE3A-A6CF09F2721C}" dt="2022-06-13T10:46:46.792" v="13236"/>
          <ac:spMkLst>
            <pc:docMk/>
            <pc:sldMasterMk cId="1386547260" sldId="2147483688"/>
            <ac:spMk id="850" creationId="{0E8FB8DC-B15D-E143-AD6F-FF735923DFE9}"/>
          </ac:spMkLst>
        </pc:spChg>
        <pc:spChg chg="add del mod ord modVis">
          <ac:chgData name="Pham Duong" userId="53516223ef367a18" providerId="LiveId" clId="{2E7901CA-8E6A-49F9-BE3A-A6CF09F2721C}" dt="2022-06-13T10:46:54.432" v="13264"/>
          <ac:spMkLst>
            <pc:docMk/>
            <pc:sldMasterMk cId="1386547260" sldId="2147483688"/>
            <ac:spMk id="851" creationId="{C3EAA7FB-590C-F240-4C69-DA448F502071}"/>
          </ac:spMkLst>
        </pc:spChg>
        <pc:spChg chg="add del mod ord modVis">
          <ac:chgData name="Pham Duong" userId="53516223ef367a18" providerId="LiveId" clId="{2E7901CA-8E6A-49F9-BE3A-A6CF09F2721C}" dt="2022-06-13T10:46:56.524" v="13292"/>
          <ac:spMkLst>
            <pc:docMk/>
            <pc:sldMasterMk cId="1386547260" sldId="2147483688"/>
            <ac:spMk id="852" creationId="{21FB22B8-116C-046C-A105-BE6B2A064DB6}"/>
          </ac:spMkLst>
        </pc:spChg>
        <pc:spChg chg="add del mod ord modVis">
          <ac:chgData name="Pham Duong" userId="53516223ef367a18" providerId="LiveId" clId="{2E7901CA-8E6A-49F9-BE3A-A6CF09F2721C}" dt="2022-06-13T10:46:57.807" v="13320"/>
          <ac:spMkLst>
            <pc:docMk/>
            <pc:sldMasterMk cId="1386547260" sldId="2147483688"/>
            <ac:spMk id="853" creationId="{2BB347E9-8251-729F-D039-395065591317}"/>
          </ac:spMkLst>
        </pc:spChg>
        <pc:spChg chg="add mod ord">
          <ac:chgData name="Pham Duong" userId="53516223ef367a18" providerId="LiveId" clId="{2E7901CA-8E6A-49F9-BE3A-A6CF09F2721C}" dt="2022-06-13T10:46:57.815" v="13343"/>
          <ac:spMkLst>
            <pc:docMk/>
            <pc:sldMasterMk cId="1386547260" sldId="2147483688"/>
            <ac:spMk id="854" creationId="{48B13A4B-56F4-ADB1-6560-B86721595B4F}"/>
          </ac:spMkLst>
        </pc:spChg>
      </pc:sldMasterChg>
    </pc:docChg>
  </pc:docChgLst>
  <pc:docChgLst>
    <pc:chgData name="Guest User" providerId="Windows Live" clId="Web-{C2EFBAE1-69F7-4BCE-84C5-9E1B282E030F}"/>
    <pc:docChg chg="modSld">
      <pc:chgData name="Guest User" userId="" providerId="Windows Live" clId="Web-{C2EFBAE1-69F7-4BCE-84C5-9E1B282E030F}" dt="2022-06-14T09:00:54.198" v="1615" actId="20577"/>
      <pc:docMkLst>
        <pc:docMk/>
      </pc:docMkLst>
      <pc:sldChg chg="modSp">
        <pc:chgData name="Guest User" userId="" providerId="Windows Live" clId="Web-{C2EFBAE1-69F7-4BCE-84C5-9E1B282E030F}" dt="2022-06-14T09:00:54.198" v="1615" actId="20577"/>
        <pc:sldMkLst>
          <pc:docMk/>
          <pc:sldMk cId="1117153592" sldId="349"/>
        </pc:sldMkLst>
        <pc:spChg chg="mod">
          <ac:chgData name="Guest User" userId="" providerId="Windows Live" clId="Web-{C2EFBAE1-69F7-4BCE-84C5-9E1B282E030F}" dt="2022-06-14T08:51:20.733" v="1606" actId="20577"/>
          <ac:spMkLst>
            <pc:docMk/>
            <pc:sldMk cId="1117153592" sldId="349"/>
            <ac:spMk id="3" creationId="{6D3FF9EB-8198-0BBA-49B9-948EFEDB6FC0}"/>
          </ac:spMkLst>
        </pc:spChg>
        <pc:spChg chg="mod">
          <ac:chgData name="Guest User" userId="" providerId="Windows Live" clId="Web-{C2EFBAE1-69F7-4BCE-84C5-9E1B282E030F}" dt="2022-06-14T09:00:54.198" v="1615" actId="20577"/>
          <ac:spMkLst>
            <pc:docMk/>
            <pc:sldMk cId="1117153592" sldId="349"/>
            <ac:spMk id="5" creationId="{7F6B60B7-8BB6-A997-67AA-9A63F723B349}"/>
          </ac:spMkLst>
        </pc:spChg>
      </pc:sldChg>
      <pc:sldChg chg="modSp modNotes">
        <pc:chgData name="Guest User" userId="" providerId="Windows Live" clId="Web-{C2EFBAE1-69F7-4BCE-84C5-9E1B282E030F}" dt="2022-06-14T08:47:32.071" v="1383" actId="20577"/>
        <pc:sldMkLst>
          <pc:docMk/>
          <pc:sldMk cId="574452622" sldId="350"/>
        </pc:sldMkLst>
        <pc:spChg chg="mod">
          <ac:chgData name="Guest User" userId="" providerId="Windows Live" clId="Web-{C2EFBAE1-69F7-4BCE-84C5-9E1B282E030F}" dt="2022-06-14T08:06:03.299" v="4" actId="20577"/>
          <ac:spMkLst>
            <pc:docMk/>
            <pc:sldMk cId="574452622" sldId="350"/>
            <ac:spMk id="5" creationId="{7F6B60B7-8BB6-A997-67AA-9A63F723B349}"/>
          </ac:spMkLst>
        </pc:spChg>
        <pc:spChg chg="mod">
          <ac:chgData name="Guest User" userId="" providerId="Windows Live" clId="Web-{C2EFBAE1-69F7-4BCE-84C5-9E1B282E030F}" dt="2022-06-14T08:47:32.071" v="1383" actId="20577"/>
          <ac:spMkLst>
            <pc:docMk/>
            <pc:sldMk cId="574452622" sldId="350"/>
            <ac:spMk id="9" creationId="{CF762ECE-E537-C57D-C654-C925620C9D57}"/>
          </ac:spMkLst>
        </pc:spChg>
      </pc:sldChg>
    </pc:docChg>
  </pc:docChgLst>
  <pc:docChgLst>
    <pc:chgData name="Guest User" providerId="Windows Live" clId="Web-{E37FE923-55C8-4725-9C7C-AD1F06D8A89A}"/>
    <pc:docChg chg="addSld delSld modSld sldOrd">
      <pc:chgData name="Guest User" userId="" providerId="Windows Live" clId="Web-{E37FE923-55C8-4725-9C7C-AD1F06D8A89A}" dt="2022-06-14T15:18:51.445" v="2073" actId="20577"/>
      <pc:docMkLst>
        <pc:docMk/>
      </pc:docMkLst>
      <pc:sldChg chg="modSp">
        <pc:chgData name="Guest User" userId="" providerId="Windows Live" clId="Web-{E37FE923-55C8-4725-9C7C-AD1F06D8A89A}" dt="2022-06-14T15:00:50.673" v="1725" actId="20577"/>
        <pc:sldMkLst>
          <pc:docMk/>
          <pc:sldMk cId="3260771443" sldId="258"/>
        </pc:sldMkLst>
        <pc:spChg chg="mod">
          <ac:chgData name="Guest User" userId="" providerId="Windows Live" clId="Web-{E37FE923-55C8-4725-9C7C-AD1F06D8A89A}" dt="2022-06-14T15:00:50.673" v="1725" actId="20577"/>
          <ac:spMkLst>
            <pc:docMk/>
            <pc:sldMk cId="3260771443" sldId="258"/>
            <ac:spMk id="4" creationId="{87C4AD31-7DA4-A5BA-EEAA-AB7A180FCEBC}"/>
          </ac:spMkLst>
        </pc:spChg>
      </pc:sldChg>
      <pc:sldChg chg="ord">
        <pc:chgData name="Guest User" userId="" providerId="Windows Live" clId="Web-{E37FE923-55C8-4725-9C7C-AD1F06D8A89A}" dt="2022-06-14T13:48:15.797" v="454"/>
        <pc:sldMkLst>
          <pc:docMk/>
          <pc:sldMk cId="311266795" sldId="343"/>
        </pc:sldMkLst>
      </pc:sldChg>
      <pc:sldChg chg="modSp">
        <pc:chgData name="Guest User" userId="" providerId="Windows Live" clId="Web-{E37FE923-55C8-4725-9C7C-AD1F06D8A89A}" dt="2022-06-14T15:03:44.239" v="1751" actId="20577"/>
        <pc:sldMkLst>
          <pc:docMk/>
          <pc:sldMk cId="4056448961" sldId="345"/>
        </pc:sldMkLst>
        <pc:spChg chg="mod">
          <ac:chgData name="Guest User" userId="" providerId="Windows Live" clId="Web-{E37FE923-55C8-4725-9C7C-AD1F06D8A89A}" dt="2022-06-14T15:03:44.239" v="1751" actId="20577"/>
          <ac:spMkLst>
            <pc:docMk/>
            <pc:sldMk cId="4056448961" sldId="345"/>
            <ac:spMk id="96" creationId="{00000000-0000-0000-0000-000000000000}"/>
          </ac:spMkLst>
        </pc:spChg>
      </pc:sldChg>
      <pc:sldChg chg="modSp">
        <pc:chgData name="Guest User" userId="" providerId="Windows Live" clId="Web-{E37FE923-55C8-4725-9C7C-AD1F06D8A89A}" dt="2022-06-14T14:21:21.200" v="1266" actId="20577"/>
        <pc:sldMkLst>
          <pc:docMk/>
          <pc:sldMk cId="3572637844" sldId="347"/>
        </pc:sldMkLst>
        <pc:spChg chg="mod">
          <ac:chgData name="Guest User" userId="" providerId="Windows Live" clId="Web-{E37FE923-55C8-4725-9C7C-AD1F06D8A89A}" dt="2022-06-14T13:46:56.561" v="442" actId="20577"/>
          <ac:spMkLst>
            <pc:docMk/>
            <pc:sldMk cId="3572637844" sldId="347"/>
            <ac:spMk id="3" creationId="{6D3FF9EB-8198-0BBA-49B9-948EFEDB6FC0}"/>
          </ac:spMkLst>
        </pc:spChg>
        <pc:spChg chg="mod">
          <ac:chgData name="Guest User" userId="" providerId="Windows Live" clId="Web-{E37FE923-55C8-4725-9C7C-AD1F06D8A89A}" dt="2022-06-14T14:21:21.200" v="1266" actId="20577"/>
          <ac:spMkLst>
            <pc:docMk/>
            <pc:sldMk cId="3572637844" sldId="347"/>
            <ac:spMk id="5" creationId="{7F6B60B7-8BB6-A997-67AA-9A63F723B349}"/>
          </ac:spMkLst>
        </pc:spChg>
      </pc:sldChg>
      <pc:sldChg chg="modSp">
        <pc:chgData name="Guest User" userId="" providerId="Windows Live" clId="Web-{E37FE923-55C8-4725-9C7C-AD1F06D8A89A}" dt="2022-06-14T14:14:11.659" v="959" actId="20577"/>
        <pc:sldMkLst>
          <pc:docMk/>
          <pc:sldMk cId="574452622" sldId="350"/>
        </pc:sldMkLst>
        <pc:spChg chg="mod">
          <ac:chgData name="Guest User" userId="" providerId="Windows Live" clId="Web-{E37FE923-55C8-4725-9C7C-AD1F06D8A89A}" dt="2022-06-14T14:14:11.659" v="959" actId="20577"/>
          <ac:spMkLst>
            <pc:docMk/>
            <pc:sldMk cId="574452622" sldId="350"/>
            <ac:spMk id="9" creationId="{CF762ECE-E537-C57D-C654-C925620C9D57}"/>
          </ac:spMkLst>
        </pc:spChg>
      </pc:sldChg>
      <pc:sldChg chg="modSp">
        <pc:chgData name="Guest User" userId="" providerId="Windows Live" clId="Web-{E37FE923-55C8-4725-9C7C-AD1F06D8A89A}" dt="2022-06-14T15:03:27.551" v="1743" actId="20577"/>
        <pc:sldMkLst>
          <pc:docMk/>
          <pc:sldMk cId="2965037688" sldId="351"/>
        </pc:sldMkLst>
        <pc:spChg chg="mod">
          <ac:chgData name="Guest User" userId="" providerId="Windows Live" clId="Web-{E37FE923-55C8-4725-9C7C-AD1F06D8A89A}" dt="2022-06-14T15:03:27.551" v="1743" actId="20577"/>
          <ac:spMkLst>
            <pc:docMk/>
            <pc:sldMk cId="2965037688" sldId="351"/>
            <ac:spMk id="3" creationId="{6D3FF9EB-8198-0BBA-49B9-948EFEDB6FC0}"/>
          </ac:spMkLst>
        </pc:spChg>
        <pc:spChg chg="mod">
          <ac:chgData name="Guest User" userId="" providerId="Windows Live" clId="Web-{E37FE923-55C8-4725-9C7C-AD1F06D8A89A}" dt="2022-06-14T13:58:38.373" v="533" actId="20577"/>
          <ac:spMkLst>
            <pc:docMk/>
            <pc:sldMk cId="2965037688" sldId="351"/>
            <ac:spMk id="5" creationId="{7F6B60B7-8BB6-A997-67AA-9A63F723B349}"/>
          </ac:spMkLst>
        </pc:spChg>
      </pc:sldChg>
      <pc:sldChg chg="modSp">
        <pc:chgData name="Guest User" userId="" providerId="Windows Live" clId="Web-{E37FE923-55C8-4725-9C7C-AD1F06D8A89A}" dt="2022-06-14T13:50:09.534" v="476" actId="20577"/>
        <pc:sldMkLst>
          <pc:docMk/>
          <pc:sldMk cId="3987566045" sldId="353"/>
        </pc:sldMkLst>
        <pc:spChg chg="mod">
          <ac:chgData name="Guest User" userId="" providerId="Windows Live" clId="Web-{E37FE923-55C8-4725-9C7C-AD1F06D8A89A}" dt="2022-06-14T13:48:51.345" v="473" actId="20577"/>
          <ac:spMkLst>
            <pc:docMk/>
            <pc:sldMk cId="3987566045" sldId="353"/>
            <ac:spMk id="30" creationId="{40D1DD62-4D8A-9A16-6928-B182CACF2D7A}"/>
          </ac:spMkLst>
        </pc:spChg>
        <pc:spChg chg="mod">
          <ac:chgData name="Guest User" userId="" providerId="Windows Live" clId="Web-{E37FE923-55C8-4725-9C7C-AD1F06D8A89A}" dt="2022-06-14T13:50:09.534" v="476" actId="20577"/>
          <ac:spMkLst>
            <pc:docMk/>
            <pc:sldMk cId="3987566045" sldId="353"/>
            <ac:spMk id="32" creationId="{70523C40-974F-685C-B932-D50C1A8301B3}"/>
          </ac:spMkLst>
        </pc:spChg>
      </pc:sldChg>
      <pc:sldChg chg="ord">
        <pc:chgData name="Guest User" userId="" providerId="Windows Live" clId="Web-{E37FE923-55C8-4725-9C7C-AD1F06D8A89A}" dt="2022-06-14T13:50:26.394" v="477"/>
        <pc:sldMkLst>
          <pc:docMk/>
          <pc:sldMk cId="1360033538" sldId="354"/>
        </pc:sldMkLst>
      </pc:sldChg>
      <pc:sldChg chg="modSp">
        <pc:chgData name="Guest User" userId="" providerId="Windows Live" clId="Web-{E37FE923-55C8-4725-9C7C-AD1F06D8A89A}" dt="2022-06-14T14:03:28.004" v="757" actId="20577"/>
        <pc:sldMkLst>
          <pc:docMk/>
          <pc:sldMk cId="2031626614" sldId="356"/>
        </pc:sldMkLst>
        <pc:spChg chg="mod">
          <ac:chgData name="Guest User" userId="" providerId="Windows Live" clId="Web-{E37FE923-55C8-4725-9C7C-AD1F06D8A89A}" dt="2022-06-14T14:03:28.004" v="757" actId="20577"/>
          <ac:spMkLst>
            <pc:docMk/>
            <pc:sldMk cId="2031626614" sldId="356"/>
            <ac:spMk id="5" creationId="{7F6B60B7-8BB6-A997-67AA-9A63F723B349}"/>
          </ac:spMkLst>
        </pc:spChg>
      </pc:sldChg>
      <pc:sldChg chg="modSp">
        <pc:chgData name="Guest User" userId="" providerId="Windows Live" clId="Web-{E37FE923-55C8-4725-9C7C-AD1F06D8A89A}" dt="2022-06-14T14:32:19.355" v="1592" actId="20577"/>
        <pc:sldMkLst>
          <pc:docMk/>
          <pc:sldMk cId="11746788" sldId="359"/>
        </pc:sldMkLst>
        <pc:spChg chg="mod">
          <ac:chgData name="Guest User" userId="" providerId="Windows Live" clId="Web-{E37FE923-55C8-4725-9C7C-AD1F06D8A89A}" dt="2022-06-14T14:26:41.410" v="1374" actId="20577"/>
          <ac:spMkLst>
            <pc:docMk/>
            <pc:sldMk cId="11746788" sldId="359"/>
            <ac:spMk id="3" creationId="{6D3FF9EB-8198-0BBA-49B9-948EFEDB6FC0}"/>
          </ac:spMkLst>
        </pc:spChg>
        <pc:spChg chg="mod">
          <ac:chgData name="Guest User" userId="" providerId="Windows Live" clId="Web-{E37FE923-55C8-4725-9C7C-AD1F06D8A89A}" dt="2022-06-14T14:32:19.355" v="1592" actId="20577"/>
          <ac:spMkLst>
            <pc:docMk/>
            <pc:sldMk cId="11746788" sldId="359"/>
            <ac:spMk id="5" creationId="{7F6B60B7-8BB6-A997-67AA-9A63F723B349}"/>
          </ac:spMkLst>
        </pc:spChg>
      </pc:sldChg>
      <pc:sldChg chg="modSp">
        <pc:chgData name="Guest User" userId="" providerId="Windows Live" clId="Web-{E37FE923-55C8-4725-9C7C-AD1F06D8A89A}" dt="2022-06-14T13:36:33.032" v="87"/>
        <pc:sldMkLst>
          <pc:docMk/>
          <pc:sldMk cId="3610023534" sldId="360"/>
        </pc:sldMkLst>
        <pc:graphicFrameChg chg="mod modGraphic">
          <ac:chgData name="Guest User" userId="" providerId="Windows Live" clId="Web-{E37FE923-55C8-4725-9C7C-AD1F06D8A89A}" dt="2022-06-14T13:36:33.032" v="87"/>
          <ac:graphicFrameMkLst>
            <pc:docMk/>
            <pc:sldMk cId="3610023534" sldId="360"/>
            <ac:graphicFrameMk id="11" creationId="{92A2931A-C144-EDD5-B4C9-C62B004C79BB}"/>
          </ac:graphicFrameMkLst>
        </pc:graphicFrameChg>
      </pc:sldChg>
      <pc:sldChg chg="modSp">
        <pc:chgData name="Guest User" userId="" providerId="Windows Live" clId="Web-{E37FE923-55C8-4725-9C7C-AD1F06D8A89A}" dt="2022-06-14T14:46:38.451" v="1715" actId="20577"/>
        <pc:sldMkLst>
          <pc:docMk/>
          <pc:sldMk cId="3203579881" sldId="362"/>
        </pc:sldMkLst>
        <pc:spChg chg="mod">
          <ac:chgData name="Guest User" userId="" providerId="Windows Live" clId="Web-{E37FE923-55C8-4725-9C7C-AD1F06D8A89A}" dt="2022-06-14T14:46:38.451" v="1715" actId="20577"/>
          <ac:spMkLst>
            <pc:docMk/>
            <pc:sldMk cId="3203579881" sldId="362"/>
            <ac:spMk id="5" creationId="{7F6B60B7-8BB6-A997-67AA-9A63F723B349}"/>
          </ac:spMkLst>
        </pc:spChg>
      </pc:sldChg>
      <pc:sldChg chg="modSp">
        <pc:chgData name="Guest User" userId="" providerId="Windows Live" clId="Web-{E37FE923-55C8-4725-9C7C-AD1F06D8A89A}" dt="2022-06-14T13:36:28.329" v="77"/>
        <pc:sldMkLst>
          <pc:docMk/>
          <pc:sldMk cId="2455755019" sldId="363"/>
        </pc:sldMkLst>
        <pc:graphicFrameChg chg="mod modGraphic">
          <ac:chgData name="Guest User" userId="" providerId="Windows Live" clId="Web-{E37FE923-55C8-4725-9C7C-AD1F06D8A89A}" dt="2022-06-14T13:36:28.329" v="77"/>
          <ac:graphicFrameMkLst>
            <pc:docMk/>
            <pc:sldMk cId="2455755019" sldId="363"/>
            <ac:graphicFrameMk id="10" creationId="{0A7F1C0A-EB2C-57E9-EE8E-83767DD90F56}"/>
          </ac:graphicFrameMkLst>
        </pc:graphicFrameChg>
      </pc:sldChg>
      <pc:sldChg chg="modSp">
        <pc:chgData name="Guest User" userId="" providerId="Windows Live" clId="Web-{E37FE923-55C8-4725-9C7C-AD1F06D8A89A}" dt="2022-06-14T14:44:35.480" v="1678" actId="20577"/>
        <pc:sldMkLst>
          <pc:docMk/>
          <pc:sldMk cId="3310192647" sldId="365"/>
        </pc:sldMkLst>
        <pc:spChg chg="mod">
          <ac:chgData name="Guest User" userId="" providerId="Windows Live" clId="Web-{E37FE923-55C8-4725-9C7C-AD1F06D8A89A}" dt="2022-06-14T14:43:13.088" v="1646" actId="20577"/>
          <ac:spMkLst>
            <pc:docMk/>
            <pc:sldMk cId="3310192647" sldId="365"/>
            <ac:spMk id="5" creationId="{7F6B60B7-8BB6-A997-67AA-9A63F723B349}"/>
          </ac:spMkLst>
        </pc:spChg>
        <pc:spChg chg="mod">
          <ac:chgData name="Guest User" userId="" providerId="Windows Live" clId="Web-{E37FE923-55C8-4725-9C7C-AD1F06D8A89A}" dt="2022-06-14T14:44:35.480" v="1678" actId="20577"/>
          <ac:spMkLst>
            <pc:docMk/>
            <pc:sldMk cId="3310192647" sldId="365"/>
            <ac:spMk id="8" creationId="{40BA54EC-2ECF-DFD2-483D-E7B1E8A53C16}"/>
          </ac:spMkLst>
        </pc:spChg>
      </pc:sldChg>
      <pc:sldChg chg="delSp modSp">
        <pc:chgData name="Guest User" userId="" providerId="Windows Live" clId="Web-{E37FE923-55C8-4725-9C7C-AD1F06D8A89A}" dt="2022-06-14T15:08:27.956" v="1768"/>
        <pc:sldMkLst>
          <pc:docMk/>
          <pc:sldMk cId="3845107656" sldId="368"/>
        </pc:sldMkLst>
        <pc:spChg chg="mod">
          <ac:chgData name="Guest User" userId="" providerId="Windows Live" clId="Web-{E37FE923-55C8-4725-9C7C-AD1F06D8A89A}" dt="2022-06-14T15:05:59.729" v="1757" actId="20577"/>
          <ac:spMkLst>
            <pc:docMk/>
            <pc:sldMk cId="3845107656" sldId="368"/>
            <ac:spMk id="3" creationId="{6D3FF9EB-8198-0BBA-49B9-948EFEDB6FC0}"/>
          </ac:spMkLst>
        </pc:spChg>
        <pc:spChg chg="mod">
          <ac:chgData name="Guest User" userId="" providerId="Windows Live" clId="Web-{E37FE923-55C8-4725-9C7C-AD1F06D8A89A}" dt="2022-06-14T15:07:18.968" v="1763" actId="20577"/>
          <ac:spMkLst>
            <pc:docMk/>
            <pc:sldMk cId="3845107656" sldId="368"/>
            <ac:spMk id="5" creationId="{7F6B60B7-8BB6-A997-67AA-9A63F723B349}"/>
          </ac:spMkLst>
        </pc:spChg>
        <pc:spChg chg="mod">
          <ac:chgData name="Guest User" userId="" providerId="Windows Live" clId="Web-{E37FE923-55C8-4725-9C7C-AD1F06D8A89A}" dt="2022-06-14T14:21:29.372" v="1268" actId="20577"/>
          <ac:spMkLst>
            <pc:docMk/>
            <pc:sldMk cId="3845107656" sldId="368"/>
            <ac:spMk id="12" creationId="{C4E87AB6-A447-B8F7-AED4-29EF521103D0}"/>
          </ac:spMkLst>
        </pc:spChg>
        <pc:spChg chg="mod">
          <ac:chgData name="Guest User" userId="" providerId="Windows Live" clId="Web-{E37FE923-55C8-4725-9C7C-AD1F06D8A89A}" dt="2022-06-14T15:08:15.643" v="1765" actId="20577"/>
          <ac:spMkLst>
            <pc:docMk/>
            <pc:sldMk cId="3845107656" sldId="368"/>
            <ac:spMk id="15" creationId="{01368CD2-568D-8B60-90D9-6D1C18EF4707}"/>
          </ac:spMkLst>
        </pc:spChg>
        <pc:spChg chg="mod">
          <ac:chgData name="Guest User" userId="" providerId="Windows Live" clId="Web-{E37FE923-55C8-4725-9C7C-AD1F06D8A89A}" dt="2022-06-14T15:08:18.612" v="1767" actId="20577"/>
          <ac:spMkLst>
            <pc:docMk/>
            <pc:sldMk cId="3845107656" sldId="368"/>
            <ac:spMk id="18" creationId="{42D485E3-853D-C117-73EB-7B2D4730E20C}"/>
          </ac:spMkLst>
        </pc:spChg>
        <pc:picChg chg="del">
          <ac:chgData name="Guest User" userId="" providerId="Windows Live" clId="Web-{E37FE923-55C8-4725-9C7C-AD1F06D8A89A}" dt="2022-06-14T15:08:27.956" v="1768"/>
          <ac:picMkLst>
            <pc:docMk/>
            <pc:sldMk cId="3845107656" sldId="368"/>
            <ac:picMk id="9" creationId="{916F0F48-E5C7-7482-D80C-81CD5A772FC3}"/>
          </ac:picMkLst>
        </pc:picChg>
      </pc:sldChg>
      <pc:sldChg chg="modSp">
        <pc:chgData name="Guest User" userId="" providerId="Windows Live" clId="Web-{E37FE923-55C8-4725-9C7C-AD1F06D8A89A}" dt="2022-06-14T15:18:51.445" v="2073" actId="20577"/>
        <pc:sldMkLst>
          <pc:docMk/>
          <pc:sldMk cId="3344100903" sldId="377"/>
        </pc:sldMkLst>
        <pc:spChg chg="mod">
          <ac:chgData name="Guest User" userId="" providerId="Windows Live" clId="Web-{E37FE923-55C8-4725-9C7C-AD1F06D8A89A}" dt="2022-06-14T14:24:17.829" v="1367" actId="20577"/>
          <ac:spMkLst>
            <pc:docMk/>
            <pc:sldMk cId="3344100903" sldId="377"/>
            <ac:spMk id="12" creationId="{99156418-37A5-742D-E369-AF24D37A5CEE}"/>
          </ac:spMkLst>
        </pc:spChg>
        <pc:spChg chg="mod">
          <ac:chgData name="Guest User" userId="" providerId="Windows Live" clId="Web-{E37FE923-55C8-4725-9C7C-AD1F06D8A89A}" dt="2022-06-14T15:13:01.159" v="1879" actId="20577"/>
          <ac:spMkLst>
            <pc:docMk/>
            <pc:sldMk cId="3344100903" sldId="377"/>
            <ac:spMk id="13" creationId="{FE267E2C-762C-EC63-29AF-34E087333AFF}"/>
          </ac:spMkLst>
        </pc:spChg>
        <pc:spChg chg="mod">
          <ac:chgData name="Guest User" userId="" providerId="Windows Live" clId="Web-{E37FE923-55C8-4725-9C7C-AD1F06D8A89A}" dt="2022-06-14T15:18:51.445" v="2073" actId="20577"/>
          <ac:spMkLst>
            <pc:docMk/>
            <pc:sldMk cId="3344100903" sldId="377"/>
            <ac:spMk id="14" creationId="{A8E209C5-79FE-0140-C84E-B7948D905B72}"/>
          </ac:spMkLst>
        </pc:spChg>
      </pc:sldChg>
      <pc:sldChg chg="modSp">
        <pc:chgData name="Guest User" userId="" providerId="Windows Live" clId="Web-{E37FE923-55C8-4725-9C7C-AD1F06D8A89A}" dt="2022-06-14T15:09:27.006" v="1773" actId="20577"/>
        <pc:sldMkLst>
          <pc:docMk/>
          <pc:sldMk cId="1055991351" sldId="378"/>
        </pc:sldMkLst>
        <pc:spChg chg="mod">
          <ac:chgData name="Guest User" userId="" providerId="Windows Live" clId="Web-{E37FE923-55C8-4725-9C7C-AD1F06D8A89A}" dt="2022-06-14T15:09:27.006" v="1773" actId="20577"/>
          <ac:spMkLst>
            <pc:docMk/>
            <pc:sldMk cId="1055991351" sldId="378"/>
            <ac:spMk id="3" creationId="{6D3FF9EB-8198-0BBA-49B9-948EFEDB6FC0}"/>
          </ac:spMkLst>
        </pc:spChg>
      </pc:sldChg>
      <pc:sldChg chg="modSp">
        <pc:chgData name="Guest User" userId="" providerId="Windows Live" clId="Web-{E37FE923-55C8-4725-9C7C-AD1F06D8A89A}" dt="2022-06-14T13:38:51.863" v="116" actId="20577"/>
        <pc:sldMkLst>
          <pc:docMk/>
          <pc:sldMk cId="2532998619" sldId="381"/>
        </pc:sldMkLst>
        <pc:spChg chg="mod">
          <ac:chgData name="Guest User" userId="" providerId="Windows Live" clId="Web-{E37FE923-55C8-4725-9C7C-AD1F06D8A89A}" dt="2022-06-14T13:38:51.863" v="116" actId="20577"/>
          <ac:spMkLst>
            <pc:docMk/>
            <pc:sldMk cId="2532998619" sldId="381"/>
            <ac:spMk id="5" creationId="{1622D1D3-5166-37E6-D1A9-ED2C84764ADF}"/>
          </ac:spMkLst>
        </pc:spChg>
      </pc:sldChg>
      <pc:sldChg chg="modSp">
        <pc:chgData name="Guest User" userId="" providerId="Windows Live" clId="Web-{E37FE923-55C8-4725-9C7C-AD1F06D8A89A}" dt="2022-06-14T15:09:09.537" v="1771" actId="20577"/>
        <pc:sldMkLst>
          <pc:docMk/>
          <pc:sldMk cId="2058468152" sldId="382"/>
        </pc:sldMkLst>
        <pc:spChg chg="mod">
          <ac:chgData name="Guest User" userId="" providerId="Windows Live" clId="Web-{E37FE923-55C8-4725-9C7C-AD1F06D8A89A}" dt="2022-06-14T15:09:09.537" v="1771" actId="20577"/>
          <ac:spMkLst>
            <pc:docMk/>
            <pc:sldMk cId="2058468152" sldId="382"/>
            <ac:spMk id="8" creationId="{CF780B6B-C7ED-AD26-5984-E404F47B2DA1}"/>
          </ac:spMkLst>
        </pc:spChg>
      </pc:sldChg>
      <pc:sldChg chg="addSp modSp new del ord">
        <pc:chgData name="Guest User" userId="" providerId="Windows Live" clId="Web-{E37FE923-55C8-4725-9C7C-AD1F06D8A89A}" dt="2022-06-14T13:40:08.802" v="124"/>
        <pc:sldMkLst>
          <pc:docMk/>
          <pc:sldMk cId="1011961302" sldId="383"/>
        </pc:sldMkLst>
        <pc:spChg chg="add mod">
          <ac:chgData name="Guest User" userId="" providerId="Windows Live" clId="Web-{E37FE923-55C8-4725-9C7C-AD1F06D8A89A}" dt="2022-06-14T13:39:57.771" v="122"/>
          <ac:spMkLst>
            <pc:docMk/>
            <pc:sldMk cId="1011961302" sldId="383"/>
            <ac:spMk id="3" creationId="{9239D4AE-3C92-AFF5-AFAF-FCA12DAA8BE2}"/>
          </ac:spMkLst>
        </pc:spChg>
      </pc:sldChg>
      <pc:sldChg chg="new del">
        <pc:chgData name="Guest User" userId="" providerId="Windows Live" clId="Web-{E37FE923-55C8-4725-9C7C-AD1F06D8A89A}" dt="2022-06-14T13:39:25.879" v="118"/>
        <pc:sldMkLst>
          <pc:docMk/>
          <pc:sldMk cId="2428658235" sldId="383"/>
        </pc:sldMkLst>
      </pc:sldChg>
      <pc:sldChg chg="modSp add ord replId">
        <pc:chgData name="Guest User" userId="" providerId="Windows Live" clId="Web-{E37FE923-55C8-4725-9C7C-AD1F06D8A89A}" dt="2022-06-14T13:45:09.840" v="420" actId="20577"/>
        <pc:sldMkLst>
          <pc:docMk/>
          <pc:sldMk cId="549551601" sldId="384"/>
        </pc:sldMkLst>
        <pc:spChg chg="mod">
          <ac:chgData name="Guest User" userId="" providerId="Windows Live" clId="Web-{E37FE923-55C8-4725-9C7C-AD1F06D8A89A}" dt="2022-06-14T13:40:22.006" v="146" actId="20577"/>
          <ac:spMkLst>
            <pc:docMk/>
            <pc:sldMk cId="549551601" sldId="384"/>
            <ac:spMk id="3" creationId="{6D3FF9EB-8198-0BBA-49B9-948EFEDB6FC0}"/>
          </ac:spMkLst>
        </pc:spChg>
        <pc:spChg chg="mod">
          <ac:chgData name="Guest User" userId="" providerId="Windows Live" clId="Web-{E37FE923-55C8-4725-9C7C-AD1F06D8A89A}" dt="2022-06-14T13:45:09.840" v="420" actId="20577"/>
          <ac:spMkLst>
            <pc:docMk/>
            <pc:sldMk cId="549551601" sldId="384"/>
            <ac:spMk id="5" creationId="{7F6B60B7-8BB6-A997-67AA-9A63F723B349}"/>
          </ac:spMkLst>
        </pc:spChg>
      </pc:sldChg>
    </pc:docChg>
  </pc:docChgLst>
  <pc:docChgLst>
    <pc:chgData name="Pham Duong" userId="53516223ef367a18" providerId="LiveId" clId="{B047CCE5-2A6B-4862-AEE7-F86E43FBDBE5}"/>
    <pc:docChg chg="undo custSel addSld delSld modSld modMainMaster">
      <pc:chgData name="Pham Duong" userId="53516223ef367a18" providerId="LiveId" clId="{B047CCE5-2A6B-4862-AEE7-F86E43FBDBE5}" dt="2022-06-13T05:22:02.001" v="16882"/>
      <pc:docMkLst>
        <pc:docMk/>
      </pc:docMkLst>
      <pc:sldChg chg="del">
        <pc:chgData name="Pham Duong" userId="53516223ef367a18" providerId="LiveId" clId="{B047CCE5-2A6B-4862-AEE7-F86E43FBDBE5}" dt="2022-06-13T04:14:08.037" v="0" actId="47"/>
        <pc:sldMkLst>
          <pc:docMk/>
          <pc:sldMk cId="4094007202" sldId="257"/>
        </pc:sldMkLst>
      </pc:sldChg>
      <pc:sldChg chg="addSp delSp modSp mod modTransition">
        <pc:chgData name="Pham Duong" userId="53516223ef367a18" providerId="LiveId" clId="{B047CCE5-2A6B-4862-AEE7-F86E43FBDBE5}" dt="2022-06-13T04:32:28.601" v="3779"/>
        <pc:sldMkLst>
          <pc:docMk/>
          <pc:sldMk cId="3260771443" sldId="258"/>
        </pc:sldMkLst>
        <pc:spChg chg="mod">
          <ac:chgData name="Pham Duong" userId="53516223ef367a18" providerId="LiveId" clId="{B047CCE5-2A6B-4862-AEE7-F86E43FBDBE5}" dt="2022-06-13T04:23:03.243" v="2096" actId="20577"/>
          <ac:spMkLst>
            <pc:docMk/>
            <pc:sldMk cId="3260771443" sldId="258"/>
            <ac:spMk id="2" creationId="{8A9A080F-F2B9-F92A-EE39-79384A4983B0}"/>
          </ac:spMkLst>
        </pc:spChg>
        <pc:spChg chg="add mod">
          <ac:chgData name="Pham Duong" userId="53516223ef367a18" providerId="LiveId" clId="{B047CCE5-2A6B-4862-AEE7-F86E43FBDBE5}" dt="2022-06-13T04:22:52.722" v="1982" actId="1076"/>
          <ac:spMkLst>
            <pc:docMk/>
            <pc:sldMk cId="3260771443" sldId="258"/>
            <ac:spMk id="4" creationId="{87C4AD31-7DA4-A5BA-EEAA-AB7A180FCEBC}"/>
          </ac:spMkLst>
        </pc:spChg>
        <pc:spChg chg="add mod">
          <ac:chgData name="Pham Duong" userId="53516223ef367a18" providerId="LiveId" clId="{B047CCE5-2A6B-4862-AEE7-F86E43FBDBE5}" dt="2022-06-13T04:22:49.509" v="1954" actId="1076"/>
          <ac:spMkLst>
            <pc:docMk/>
            <pc:sldMk cId="3260771443" sldId="258"/>
            <ac:spMk id="5" creationId="{B71A6C9F-308E-7C03-73A3-80B32DCE16D8}"/>
          </ac:spMkLst>
        </pc:spChg>
        <pc:spChg chg="mod topLvl">
          <ac:chgData name="Pham Duong" userId="53516223ef367a18" providerId="LiveId" clId="{B047CCE5-2A6B-4862-AEE7-F86E43FBDBE5}" dt="2022-06-13T04:22:34.136" v="1870" actId="20577"/>
          <ac:spMkLst>
            <pc:docMk/>
            <pc:sldMk cId="3260771443" sldId="258"/>
            <ac:spMk id="7" creationId="{BEB54598-6EF0-EF0E-A325-852D353A4C2D}"/>
          </ac:spMkLst>
        </pc:spChg>
        <pc:spChg chg="mod topLvl">
          <ac:chgData name="Pham Duong" userId="53516223ef367a18" providerId="LiveId" clId="{B047CCE5-2A6B-4862-AEE7-F86E43FBDBE5}" dt="2022-06-13T04:22:41.237" v="1898" actId="255"/>
          <ac:spMkLst>
            <pc:docMk/>
            <pc:sldMk cId="3260771443" sldId="258"/>
            <ac:spMk id="8" creationId="{9A940AE8-84AE-F1EF-1DEF-78A4EFEE9090}"/>
          </ac:spMkLst>
        </pc:spChg>
        <pc:grpChg chg="add del mod">
          <ac:chgData name="Pham Duong" userId="53516223ef367a18" providerId="LiveId" clId="{B047CCE5-2A6B-4862-AEE7-F86E43FBDBE5}" dt="2022-06-13T04:22:45.150" v="1926" actId="1076"/>
          <ac:grpSpMkLst>
            <pc:docMk/>
            <pc:sldMk cId="3260771443" sldId="258"/>
            <ac:grpSpMk id="6" creationId="{91F0AFEB-4D9A-F16D-234C-F9C67241F355}"/>
          </ac:grpSpMkLst>
        </pc:grpChg>
        <pc:picChg chg="mod topLvl">
          <ac:chgData name="Pham Duong" userId="53516223ef367a18" providerId="LiveId" clId="{B047CCE5-2A6B-4862-AEE7-F86E43FBDBE5}" dt="2022-06-13T04:21:46.692" v="1627" actId="165"/>
          <ac:picMkLst>
            <pc:docMk/>
            <pc:sldMk cId="3260771443" sldId="258"/>
            <ac:picMk id="9" creationId="{E71AE812-FE03-C868-418A-D345690BCA45}"/>
          </ac:picMkLst>
        </pc:picChg>
      </pc:sldChg>
      <pc:sldChg chg="addSp delSp modSp new mod modTransition modNotesTx">
        <pc:chgData name="Pham Duong" userId="53516223ef367a18" providerId="LiveId" clId="{B047CCE5-2A6B-4862-AEE7-F86E43FBDBE5}" dt="2022-06-13T04:54:06.287" v="11165" actId="465"/>
        <pc:sldMkLst>
          <pc:docMk/>
          <pc:sldMk cId="4187025311" sldId="259"/>
        </pc:sldMkLst>
        <pc:spChg chg="del mod">
          <ac:chgData name="Pham Duong" userId="53516223ef367a18" providerId="LiveId" clId="{B047CCE5-2A6B-4862-AEE7-F86E43FBDBE5}" dt="2022-06-13T04:14:28.543" v="29"/>
          <ac:spMkLst>
            <pc:docMk/>
            <pc:sldMk cId="4187025311" sldId="259"/>
            <ac:spMk id="2" creationId="{F5D1067F-8E5E-A9C7-5178-E7704F9E219F}"/>
          </ac:spMkLst>
        </pc:spChg>
        <pc:spChg chg="del mod">
          <ac:chgData name="Pham Duong" userId="53516223ef367a18" providerId="LiveId" clId="{B047CCE5-2A6B-4862-AEE7-F86E43FBDBE5}" dt="2022-06-13T04:14:28.543" v="29"/>
          <ac:spMkLst>
            <pc:docMk/>
            <pc:sldMk cId="4187025311" sldId="259"/>
            <ac:spMk id="3" creationId="{B9EC7CDE-4D3C-D9A0-7303-BEB68E64B7F9}"/>
          </ac:spMkLst>
        </pc:spChg>
        <pc:spChg chg="mod">
          <ac:chgData name="Pham Duong" userId="53516223ef367a18" providerId="LiveId" clId="{B047CCE5-2A6B-4862-AEE7-F86E43FBDBE5}" dt="2022-06-13T04:14:28.543" v="29"/>
          <ac:spMkLst>
            <pc:docMk/>
            <pc:sldMk cId="4187025311" sldId="259"/>
            <ac:spMk id="4" creationId="{BC72EAC7-CA05-CCFD-D7EB-4F68D1B090D1}"/>
          </ac:spMkLst>
        </pc:spChg>
        <pc:spChg chg="add del mod">
          <ac:chgData name="Pham Duong" userId="53516223ef367a18" providerId="LiveId" clId="{B047CCE5-2A6B-4862-AEE7-F86E43FBDBE5}" dt="2022-06-13T04:25:50.034" v="2733" actId="478"/>
          <ac:spMkLst>
            <pc:docMk/>
            <pc:sldMk cId="4187025311" sldId="259"/>
            <ac:spMk id="5" creationId="{BF5A38AD-990C-B10E-02AB-46CC0C479FEF}"/>
          </ac:spMkLst>
        </pc:spChg>
        <pc:spChg chg="add del mod">
          <ac:chgData name="Pham Duong" userId="53516223ef367a18" providerId="LiveId" clId="{B047CCE5-2A6B-4862-AEE7-F86E43FBDBE5}" dt="2022-06-13T04:16:36.437" v="345" actId="767"/>
          <ac:spMkLst>
            <pc:docMk/>
            <pc:sldMk cId="4187025311" sldId="259"/>
            <ac:spMk id="6" creationId="{886A734E-E676-11AE-1BFA-0841F44AC1ED}"/>
          </ac:spMkLst>
        </pc:spChg>
        <pc:spChg chg="add del">
          <ac:chgData name="Pham Duong" userId="53516223ef367a18" providerId="LiveId" clId="{B047CCE5-2A6B-4862-AEE7-F86E43FBDBE5}" dt="2022-06-13T04:16:59.889" v="548" actId="478"/>
          <ac:spMkLst>
            <pc:docMk/>
            <pc:sldMk cId="4187025311" sldId="259"/>
            <ac:spMk id="7" creationId="{E8C9FF49-7309-42D2-B9A6-773592FA8A95}"/>
          </ac:spMkLst>
        </pc:spChg>
        <pc:spChg chg="add del mod">
          <ac:chgData name="Pham Duong" userId="53516223ef367a18" providerId="LiveId" clId="{B047CCE5-2A6B-4862-AEE7-F86E43FBDBE5}" dt="2022-06-13T04:30:41.054" v="3457"/>
          <ac:spMkLst>
            <pc:docMk/>
            <pc:sldMk cId="4187025311" sldId="259"/>
            <ac:spMk id="8" creationId="{F7653059-8F6C-0529-47E8-DB8A749D155E}"/>
          </ac:spMkLst>
        </pc:spChg>
        <pc:spChg chg="add mod">
          <ac:chgData name="Pham Duong" userId="53516223ef367a18" providerId="LiveId" clId="{B047CCE5-2A6B-4862-AEE7-F86E43FBDBE5}" dt="2022-06-13T04:33:46.200" v="3941" actId="1076"/>
          <ac:spMkLst>
            <pc:docMk/>
            <pc:sldMk cId="4187025311" sldId="259"/>
            <ac:spMk id="9" creationId="{6BF77160-1D8F-230D-843D-CB3BC0F72FD8}"/>
          </ac:spMkLst>
        </pc:spChg>
        <pc:spChg chg="add del mod">
          <ac:chgData name="Pham Duong" userId="53516223ef367a18" providerId="LiveId" clId="{B047CCE5-2A6B-4862-AEE7-F86E43FBDBE5}" dt="2022-06-13T04:31:25.175" v="3569" actId="478"/>
          <ac:spMkLst>
            <pc:docMk/>
            <pc:sldMk cId="4187025311" sldId="259"/>
            <ac:spMk id="10" creationId="{CF295618-5E7D-2701-08BD-8F42A94C750D}"/>
          </ac:spMkLst>
        </pc:spChg>
        <pc:spChg chg="mod topLvl">
          <ac:chgData name="Pham Duong" userId="53516223ef367a18" providerId="LiveId" clId="{B047CCE5-2A6B-4862-AEE7-F86E43FBDBE5}" dt="2022-06-13T04:50:56.852" v="10523" actId="14100"/>
          <ac:spMkLst>
            <pc:docMk/>
            <pc:sldMk cId="4187025311" sldId="259"/>
            <ac:spMk id="12" creationId="{D3A828C4-EE56-1D72-B5F1-D02D2620D8A5}"/>
          </ac:spMkLst>
        </pc:spChg>
        <pc:spChg chg="mod topLvl">
          <ac:chgData name="Pham Duong" userId="53516223ef367a18" providerId="LiveId" clId="{B047CCE5-2A6B-4862-AEE7-F86E43FBDBE5}" dt="2022-06-13T04:37:28.366" v="5223" actId="255"/>
          <ac:spMkLst>
            <pc:docMk/>
            <pc:sldMk cId="4187025311" sldId="259"/>
            <ac:spMk id="13" creationId="{FEE7F0C0-A9B4-5122-DA41-39316807DFA2}"/>
          </ac:spMkLst>
        </pc:spChg>
        <pc:spChg chg="add del mod">
          <ac:chgData name="Pham Duong" userId="53516223ef367a18" providerId="LiveId" clId="{B047CCE5-2A6B-4862-AEE7-F86E43FBDBE5}" dt="2022-06-13T04:34:38.180" v="4380" actId="478"/>
          <ac:spMkLst>
            <pc:docMk/>
            <pc:sldMk cId="4187025311" sldId="259"/>
            <ac:spMk id="14" creationId="{658B12C4-537B-7388-B64F-27911B6438D5}"/>
          </ac:spMkLst>
        </pc:spChg>
        <pc:spChg chg="add mod">
          <ac:chgData name="Pham Duong" userId="53516223ef367a18" providerId="LiveId" clId="{B047CCE5-2A6B-4862-AEE7-F86E43FBDBE5}" dt="2022-06-13T04:51:01.604" v="10551" actId="14100"/>
          <ac:spMkLst>
            <pc:docMk/>
            <pc:sldMk cId="4187025311" sldId="259"/>
            <ac:spMk id="16" creationId="{0E73D111-3C40-BEED-8515-81D191AAE05F}"/>
          </ac:spMkLst>
        </pc:spChg>
        <pc:spChg chg="add mod">
          <ac:chgData name="Pham Duong" userId="53516223ef367a18" providerId="LiveId" clId="{B047CCE5-2A6B-4862-AEE7-F86E43FBDBE5}" dt="2022-06-13T04:37:28.366" v="5223" actId="255"/>
          <ac:spMkLst>
            <pc:docMk/>
            <pc:sldMk cId="4187025311" sldId="259"/>
            <ac:spMk id="17" creationId="{708D9EFA-D121-987C-292E-458E13B40BF7}"/>
          </ac:spMkLst>
        </pc:spChg>
        <pc:spChg chg="add mod">
          <ac:chgData name="Pham Duong" userId="53516223ef367a18" providerId="LiveId" clId="{B047CCE5-2A6B-4862-AEE7-F86E43FBDBE5}" dt="2022-06-13T04:51:05.249" v="10579" actId="14100"/>
          <ac:spMkLst>
            <pc:docMk/>
            <pc:sldMk cId="4187025311" sldId="259"/>
            <ac:spMk id="18" creationId="{190CC17E-8BD7-CACD-FC01-E1A826CB76A0}"/>
          </ac:spMkLst>
        </pc:spChg>
        <pc:spChg chg="add mod">
          <ac:chgData name="Pham Duong" userId="53516223ef367a18" providerId="LiveId" clId="{B047CCE5-2A6B-4862-AEE7-F86E43FBDBE5}" dt="2022-06-13T04:37:28.366" v="5223" actId="255"/>
          <ac:spMkLst>
            <pc:docMk/>
            <pc:sldMk cId="4187025311" sldId="259"/>
            <ac:spMk id="19" creationId="{9AB44D7B-AB23-99EC-4204-A5857F670312}"/>
          </ac:spMkLst>
        </pc:spChg>
        <pc:spChg chg="add mod">
          <ac:chgData name="Pham Duong" userId="53516223ef367a18" providerId="LiveId" clId="{B047CCE5-2A6B-4862-AEE7-F86E43FBDBE5}" dt="2022-06-13T04:38:14.030" v="5518" actId="14100"/>
          <ac:spMkLst>
            <pc:docMk/>
            <pc:sldMk cId="4187025311" sldId="259"/>
            <ac:spMk id="20" creationId="{E9AF2B01-327F-88B3-4F04-EBA67C7C0E1F}"/>
          </ac:spMkLst>
        </pc:spChg>
        <pc:spChg chg="add mod">
          <ac:chgData name="Pham Duong" userId="53516223ef367a18" providerId="LiveId" clId="{B047CCE5-2A6B-4862-AEE7-F86E43FBDBE5}" dt="2022-06-13T04:37:28.366" v="5223" actId="255"/>
          <ac:spMkLst>
            <pc:docMk/>
            <pc:sldMk cId="4187025311" sldId="259"/>
            <ac:spMk id="21" creationId="{6786528C-8A05-C784-1267-6B55809CA8CA}"/>
          </ac:spMkLst>
        </pc:spChg>
        <pc:spChg chg="add mod">
          <ac:chgData name="Pham Duong" userId="53516223ef367a18" providerId="LiveId" clId="{B047CCE5-2A6B-4862-AEE7-F86E43FBDBE5}" dt="2022-06-13T04:42:43.818" v="7506" actId="1076"/>
          <ac:spMkLst>
            <pc:docMk/>
            <pc:sldMk cId="4187025311" sldId="259"/>
            <ac:spMk id="26" creationId="{63802BFF-6EB4-2322-E548-F1A69B7F02DB}"/>
          </ac:spMkLst>
        </pc:spChg>
        <pc:spChg chg="add mod">
          <ac:chgData name="Pham Duong" userId="53516223ef367a18" providerId="LiveId" clId="{B047CCE5-2A6B-4862-AEE7-F86E43FBDBE5}" dt="2022-06-13T04:51:12.431" v="10664" actId="403"/>
          <ac:spMkLst>
            <pc:docMk/>
            <pc:sldMk cId="4187025311" sldId="259"/>
            <ac:spMk id="27" creationId="{7F59888B-2B87-E6C2-697A-01174393ED3D}"/>
          </ac:spMkLst>
        </pc:spChg>
        <pc:spChg chg="add mod">
          <ac:chgData name="Pham Duong" userId="53516223ef367a18" providerId="LiveId" clId="{B047CCE5-2A6B-4862-AEE7-F86E43FBDBE5}" dt="2022-06-13T04:51:20.088" v="10720" actId="113"/>
          <ac:spMkLst>
            <pc:docMk/>
            <pc:sldMk cId="4187025311" sldId="259"/>
            <ac:spMk id="29" creationId="{E6489F79-189C-7301-29C1-F6C54CAECB49}"/>
          </ac:spMkLst>
        </pc:spChg>
        <pc:spChg chg="add mod">
          <ac:chgData name="Pham Duong" userId="53516223ef367a18" providerId="LiveId" clId="{B047CCE5-2A6B-4862-AEE7-F86E43FBDBE5}" dt="2022-06-13T04:51:19.040" v="10692" actId="113"/>
          <ac:spMkLst>
            <pc:docMk/>
            <pc:sldMk cId="4187025311" sldId="259"/>
            <ac:spMk id="30" creationId="{02A5846B-067A-51CE-10E0-50EFFF8B2E86}"/>
          </ac:spMkLst>
        </pc:spChg>
        <pc:grpChg chg="add del mod">
          <ac:chgData name="Pham Duong" userId="53516223ef367a18" providerId="LiveId" clId="{B047CCE5-2A6B-4862-AEE7-F86E43FBDBE5}" dt="2022-06-13T04:34:08.232" v="4140" actId="165"/>
          <ac:grpSpMkLst>
            <pc:docMk/>
            <pc:sldMk cId="4187025311" sldId="259"/>
            <ac:grpSpMk id="11" creationId="{D5EF8FD7-3B68-9A5C-2C45-FBAB5F8FBF80}"/>
          </ac:grpSpMkLst>
        </pc:grpChg>
        <pc:grpChg chg="add mod">
          <ac:chgData name="Pham Duong" userId="53516223ef367a18" providerId="LiveId" clId="{B047CCE5-2A6B-4862-AEE7-F86E43FBDBE5}" dt="2022-06-13T04:37:32.584" v="5251" actId="1076"/>
          <ac:grpSpMkLst>
            <pc:docMk/>
            <pc:sldMk cId="4187025311" sldId="259"/>
            <ac:grpSpMk id="15" creationId="{846C6374-D100-82DD-116E-78D297774783}"/>
          </ac:grpSpMkLst>
        </pc:grpChg>
        <pc:grpChg chg="add mod">
          <ac:chgData name="Pham Duong" userId="53516223ef367a18" providerId="LiveId" clId="{B047CCE5-2A6B-4862-AEE7-F86E43FBDBE5}" dt="2022-06-13T04:54:06.287" v="11165" actId="465"/>
          <ac:grpSpMkLst>
            <pc:docMk/>
            <pc:sldMk cId="4187025311" sldId="259"/>
            <ac:grpSpMk id="22" creationId="{16BC9E16-BC78-2FA7-13C1-DFE2B9D5CFD2}"/>
          </ac:grpSpMkLst>
        </pc:grpChg>
        <pc:grpChg chg="add mod">
          <ac:chgData name="Pham Duong" userId="53516223ef367a18" providerId="LiveId" clId="{B047CCE5-2A6B-4862-AEE7-F86E43FBDBE5}" dt="2022-06-13T04:54:06.287" v="11165" actId="465"/>
          <ac:grpSpMkLst>
            <pc:docMk/>
            <pc:sldMk cId="4187025311" sldId="259"/>
            <ac:grpSpMk id="23" creationId="{71E4485A-A453-B879-D606-370A2847C74F}"/>
          </ac:grpSpMkLst>
        </pc:grpChg>
        <pc:grpChg chg="add mod">
          <ac:chgData name="Pham Duong" userId="53516223ef367a18" providerId="LiveId" clId="{B047CCE5-2A6B-4862-AEE7-F86E43FBDBE5}" dt="2022-06-13T04:36:55.321" v="5165" actId="164"/>
          <ac:grpSpMkLst>
            <pc:docMk/>
            <pc:sldMk cId="4187025311" sldId="259"/>
            <ac:grpSpMk id="24" creationId="{1A04C014-7B46-B83F-6424-75D273FFBE0E}"/>
          </ac:grpSpMkLst>
        </pc:grpChg>
        <pc:picChg chg="add mod">
          <ac:chgData name="Pham Duong" userId="53516223ef367a18" providerId="LiveId" clId="{B047CCE5-2A6B-4862-AEE7-F86E43FBDBE5}" dt="2022-06-13T04:52:35.059" v="11043" actId="1076"/>
          <ac:picMkLst>
            <pc:docMk/>
            <pc:sldMk cId="4187025311" sldId="259"/>
            <ac:picMk id="1026" creationId="{E17B41DA-3B1F-BA6B-057A-776032370AE6}"/>
          </ac:picMkLst>
        </pc:picChg>
      </pc:sldChg>
      <pc:sldChg chg="addSp delSp modSp add del mod modClrScheme chgLayout">
        <pc:chgData name="Pham Duong" userId="53516223ef367a18" providerId="LiveId" clId="{B047CCE5-2A6B-4862-AEE7-F86E43FBDBE5}" dt="2022-06-13T04:23:50.077" v="2541" actId="47"/>
        <pc:sldMkLst>
          <pc:docMk/>
          <pc:sldMk cId="0" sldId="260"/>
        </pc:sldMkLst>
        <pc:spChg chg="add del mod ord">
          <ac:chgData name="Pham Duong" userId="53516223ef367a18" providerId="LiveId" clId="{B047CCE5-2A6B-4862-AEE7-F86E43FBDBE5}" dt="2022-06-13T04:23:42.623" v="2441" actId="700"/>
          <ac:spMkLst>
            <pc:docMk/>
            <pc:sldMk cId="0" sldId="260"/>
            <ac:spMk id="2" creationId="{7DAEAA45-AE95-3DF1-60E7-C84D818846C5}"/>
          </ac:spMkLst>
        </pc:spChg>
        <pc:spChg chg="mod ord">
          <ac:chgData name="Pham Duong" userId="53516223ef367a18" providerId="LiveId" clId="{B047CCE5-2A6B-4862-AEE7-F86E43FBDBE5}" dt="2022-06-13T04:23:42.623" v="2441" actId="700"/>
          <ac:spMkLst>
            <pc:docMk/>
            <pc:sldMk cId="0" sldId="260"/>
            <ac:spMk id="96" creationId="{00000000-0000-0000-0000-000000000000}"/>
          </ac:spMkLst>
        </pc:spChg>
        <pc:spChg chg="del">
          <ac:chgData name="Pham Duong" userId="53516223ef367a18" providerId="LiveId" clId="{B047CCE5-2A6B-4862-AEE7-F86E43FBDBE5}" dt="2022-06-13T04:23:14.094" v="2125"/>
          <ac:spMkLst>
            <pc:docMk/>
            <pc:sldMk cId="0" sldId="260"/>
            <ac:spMk id="97" creationId="{00000000-0000-0000-0000-000000000000}"/>
          </ac:spMkLst>
        </pc:spChg>
        <pc:spChg chg="mod ord">
          <ac:chgData name="Pham Duong" userId="53516223ef367a18" providerId="LiveId" clId="{B047CCE5-2A6B-4862-AEE7-F86E43FBDBE5}" dt="2022-06-13T04:23:42.623" v="2441" actId="700"/>
          <ac:spMkLst>
            <pc:docMk/>
            <pc:sldMk cId="0" sldId="260"/>
            <ac:spMk id="98" creationId="{00000000-0000-0000-0000-000000000000}"/>
          </ac:spMkLst>
        </pc:spChg>
      </pc:sldChg>
      <pc:sldChg chg="addSp delSp modSp add mod modTransition">
        <pc:chgData name="Pham Duong" userId="53516223ef367a18" providerId="LiveId" clId="{B047CCE5-2A6B-4862-AEE7-F86E43FBDBE5}" dt="2022-06-13T04:31:44.593" v="3681"/>
        <pc:sldMkLst>
          <pc:docMk/>
          <pc:sldMk cId="0" sldId="261"/>
        </pc:sldMkLst>
        <pc:spChg chg="add del">
          <ac:chgData name="Pham Duong" userId="53516223ef367a18" providerId="LiveId" clId="{B047CCE5-2A6B-4862-AEE7-F86E43FBDBE5}" dt="2022-06-13T04:30:02.760" v="3056" actId="22"/>
          <ac:spMkLst>
            <pc:docMk/>
            <pc:sldMk cId="0" sldId="261"/>
            <ac:spMk id="6" creationId="{7BC2925F-DE1B-4B2A-25CF-03F8F2323EDF}"/>
          </ac:spMkLst>
        </pc:spChg>
        <pc:spChg chg="add mod">
          <ac:chgData name="Pham Duong" userId="53516223ef367a18" providerId="LiveId" clId="{B047CCE5-2A6B-4862-AEE7-F86E43FBDBE5}" dt="2022-06-13T04:30:34.513" v="3385" actId="1076"/>
          <ac:spMkLst>
            <pc:docMk/>
            <pc:sldMk cId="0" sldId="261"/>
            <ac:spMk id="8" creationId="{E2B91DB4-B3AC-CF80-D147-F4E04F8F38E1}"/>
          </ac:spMkLst>
        </pc:spChg>
        <pc:spChg chg="mod">
          <ac:chgData name="Pham Duong" userId="53516223ef367a18" providerId="LiveId" clId="{B047CCE5-2A6B-4862-AEE7-F86E43FBDBE5}" dt="2022-06-13T04:30:34.513" v="3385" actId="1076"/>
          <ac:spMkLst>
            <pc:docMk/>
            <pc:sldMk cId="0" sldId="261"/>
            <ac:spMk id="96" creationId="{00000000-0000-0000-0000-000000000000}"/>
          </ac:spMkLst>
        </pc:spChg>
        <pc:spChg chg="add del mod">
          <ac:chgData name="Pham Duong" userId="53516223ef367a18" providerId="LiveId" clId="{B047CCE5-2A6B-4862-AEE7-F86E43FBDBE5}" dt="2022-06-13T04:23:57.174" v="2615" actId="948"/>
          <ac:spMkLst>
            <pc:docMk/>
            <pc:sldMk cId="0" sldId="261"/>
            <ac:spMk id="97" creationId="{00000000-0000-0000-0000-000000000000}"/>
          </ac:spMkLst>
        </pc:spChg>
        <pc:spChg chg="mod">
          <ac:chgData name="Pham Duong" userId="53516223ef367a18" providerId="LiveId" clId="{B047CCE5-2A6B-4862-AEE7-F86E43FBDBE5}" dt="2022-06-13T04:23:47.492" v="2513"/>
          <ac:spMkLst>
            <pc:docMk/>
            <pc:sldMk cId="0" sldId="261"/>
            <ac:spMk id="98" creationId="{00000000-0000-0000-0000-000000000000}"/>
          </ac:spMkLst>
        </pc:spChg>
      </pc:sldChg>
      <pc:sldChg chg="addSp delSp modSp add mod modNotesTx">
        <pc:chgData name="Pham Duong" userId="53516223ef367a18" providerId="LiveId" clId="{B047CCE5-2A6B-4862-AEE7-F86E43FBDBE5}" dt="2022-06-13T05:17:32.452" v="15773" actId="165"/>
        <pc:sldMkLst>
          <pc:docMk/>
          <pc:sldMk cId="2462779227" sldId="320"/>
        </pc:sldMkLst>
        <pc:spChg chg="mod">
          <ac:chgData name="Pham Duong" userId="53516223ef367a18" providerId="LiveId" clId="{B047CCE5-2A6B-4862-AEE7-F86E43FBDBE5}" dt="2022-06-13T04:43:09.774" v="7678"/>
          <ac:spMkLst>
            <pc:docMk/>
            <pc:sldMk cId="2462779227" sldId="320"/>
            <ac:spMk id="2" creationId="{B28085B4-9DA8-4B8D-B0DE-9EC9D1474C73}"/>
          </ac:spMkLst>
        </pc:spChg>
        <pc:spChg chg="mod">
          <ac:chgData name="Pham Duong" userId="53516223ef367a18" providerId="LiveId" clId="{B047CCE5-2A6B-4862-AEE7-F86E43FBDBE5}" dt="2022-06-13T04:43:26.053" v="7706" actId="255"/>
          <ac:spMkLst>
            <pc:docMk/>
            <pc:sldMk cId="2462779227" sldId="320"/>
            <ac:spMk id="4" creationId="{4BA99420-E2CB-4FD0-BF5A-78BF20FB356A}"/>
          </ac:spMkLst>
        </pc:spChg>
        <pc:spChg chg="del topLvl">
          <ac:chgData name="Pham Duong" userId="53516223ef367a18" providerId="LiveId" clId="{B047CCE5-2A6B-4862-AEE7-F86E43FBDBE5}" dt="2022-06-13T04:44:10.646" v="7848" actId="478"/>
          <ac:spMkLst>
            <pc:docMk/>
            <pc:sldMk cId="2462779227" sldId="320"/>
            <ac:spMk id="6" creationId="{15C4E702-9DCB-4595-A215-DAFD509AE014}"/>
          </ac:spMkLst>
        </pc:spChg>
        <pc:spChg chg="del topLvl">
          <ac:chgData name="Pham Duong" userId="53516223ef367a18" providerId="LiveId" clId="{B047CCE5-2A6B-4862-AEE7-F86E43FBDBE5}" dt="2022-06-13T04:44:11.606" v="7876" actId="478"/>
          <ac:spMkLst>
            <pc:docMk/>
            <pc:sldMk cId="2462779227" sldId="320"/>
            <ac:spMk id="8" creationId="{A92F9EB7-217D-4942-A8AF-3DD83E9A0343}"/>
          </ac:spMkLst>
        </pc:spChg>
        <pc:spChg chg="del topLvl">
          <ac:chgData name="Pham Duong" userId="53516223ef367a18" providerId="LiveId" clId="{B047CCE5-2A6B-4862-AEE7-F86E43FBDBE5}" dt="2022-06-13T04:44:12.738" v="7904" actId="478"/>
          <ac:spMkLst>
            <pc:docMk/>
            <pc:sldMk cId="2462779227" sldId="320"/>
            <ac:spMk id="11" creationId="{5839D8AB-962D-4500-B712-B64082AF53B3}"/>
          </ac:spMkLst>
        </pc:spChg>
        <pc:spChg chg="del topLvl">
          <ac:chgData name="Pham Duong" userId="53516223ef367a18" providerId="LiveId" clId="{B047CCE5-2A6B-4862-AEE7-F86E43FBDBE5}" dt="2022-06-13T04:44:13.487" v="7932" actId="478"/>
          <ac:spMkLst>
            <pc:docMk/>
            <pc:sldMk cId="2462779227" sldId="320"/>
            <ac:spMk id="12" creationId="{7D4198DD-E57E-4B2F-A0B9-49139F36DB30}"/>
          </ac:spMkLst>
        </pc:spChg>
        <pc:spChg chg="mod">
          <ac:chgData name="Pham Duong" userId="53516223ef367a18" providerId="LiveId" clId="{B047CCE5-2A6B-4862-AEE7-F86E43FBDBE5}" dt="2022-06-13T05:17:32.452" v="15773" actId="165"/>
          <ac:spMkLst>
            <pc:docMk/>
            <pc:sldMk cId="2462779227" sldId="320"/>
            <ac:spMk id="14" creationId="{DFA87407-9535-4265-ACD0-8066FCB31935}"/>
          </ac:spMkLst>
        </pc:spChg>
        <pc:spChg chg="mod">
          <ac:chgData name="Pham Duong" userId="53516223ef367a18" providerId="LiveId" clId="{B047CCE5-2A6B-4862-AEE7-F86E43FBDBE5}" dt="2022-06-13T05:17:32.452" v="15773" actId="165"/>
          <ac:spMkLst>
            <pc:docMk/>
            <pc:sldMk cId="2462779227" sldId="320"/>
            <ac:spMk id="15" creationId="{8A0C2991-EF7C-4040-9867-F89D8DCF0DF8}"/>
          </ac:spMkLst>
        </pc:spChg>
        <pc:spChg chg="mod">
          <ac:chgData name="Pham Duong" userId="53516223ef367a18" providerId="LiveId" clId="{B047CCE5-2A6B-4862-AEE7-F86E43FBDBE5}" dt="2022-06-13T05:17:32.452" v="15773" actId="165"/>
          <ac:spMkLst>
            <pc:docMk/>
            <pc:sldMk cId="2462779227" sldId="320"/>
            <ac:spMk id="17" creationId="{A0BA0957-A4D2-416B-A756-3068E45DE36E}"/>
          </ac:spMkLst>
        </pc:spChg>
        <pc:spChg chg="mod">
          <ac:chgData name="Pham Duong" userId="53516223ef367a18" providerId="LiveId" clId="{B047CCE5-2A6B-4862-AEE7-F86E43FBDBE5}" dt="2022-06-13T05:17:32.452" v="15773" actId="165"/>
          <ac:spMkLst>
            <pc:docMk/>
            <pc:sldMk cId="2462779227" sldId="320"/>
            <ac:spMk id="18" creationId="{FCA33B54-C0B4-490F-AF7B-02137F68655B}"/>
          </ac:spMkLst>
        </pc:spChg>
        <pc:spChg chg="mod">
          <ac:chgData name="Pham Duong" userId="53516223ef367a18" providerId="LiveId" clId="{B047CCE5-2A6B-4862-AEE7-F86E43FBDBE5}" dt="2022-06-13T05:17:32.452" v="15773" actId="165"/>
          <ac:spMkLst>
            <pc:docMk/>
            <pc:sldMk cId="2462779227" sldId="320"/>
            <ac:spMk id="23" creationId="{1DFF0737-0709-451A-95EC-3DFB58A11B16}"/>
          </ac:spMkLst>
        </pc:spChg>
        <pc:spChg chg="mod">
          <ac:chgData name="Pham Duong" userId="53516223ef367a18" providerId="LiveId" clId="{B047CCE5-2A6B-4862-AEE7-F86E43FBDBE5}" dt="2022-06-13T05:17:32.452" v="15773" actId="165"/>
          <ac:spMkLst>
            <pc:docMk/>
            <pc:sldMk cId="2462779227" sldId="320"/>
            <ac:spMk id="24" creationId="{6C7842C8-D662-4ADD-AB5B-5241B4C62529}"/>
          </ac:spMkLst>
        </pc:spChg>
        <pc:spChg chg="mod">
          <ac:chgData name="Pham Duong" userId="53516223ef367a18" providerId="LiveId" clId="{B047CCE5-2A6B-4862-AEE7-F86E43FBDBE5}" dt="2022-06-13T05:17:32.452" v="15773" actId="165"/>
          <ac:spMkLst>
            <pc:docMk/>
            <pc:sldMk cId="2462779227" sldId="320"/>
            <ac:spMk id="27" creationId="{DF149645-3CB7-4D25-82A5-710D63DF3C8F}"/>
          </ac:spMkLst>
        </pc:spChg>
        <pc:spChg chg="mod">
          <ac:chgData name="Pham Duong" userId="53516223ef367a18" providerId="LiveId" clId="{B047CCE5-2A6B-4862-AEE7-F86E43FBDBE5}" dt="2022-06-13T05:17:32.452" v="15773" actId="165"/>
          <ac:spMkLst>
            <pc:docMk/>
            <pc:sldMk cId="2462779227" sldId="320"/>
            <ac:spMk id="28" creationId="{97DE3B0B-3DF0-4BE5-9A33-42E16433975D}"/>
          </ac:spMkLst>
        </pc:spChg>
        <pc:spChg chg="mod">
          <ac:chgData name="Pham Duong" userId="53516223ef367a18" providerId="LiveId" clId="{B047CCE5-2A6B-4862-AEE7-F86E43FBDBE5}" dt="2022-06-13T04:44:29.884" v="8017" actId="571"/>
          <ac:spMkLst>
            <pc:docMk/>
            <pc:sldMk cId="2462779227" sldId="320"/>
            <ac:spMk id="29" creationId="{DE1821A5-D6B5-7B28-D18F-5B2EC57C0D41}"/>
          </ac:spMkLst>
        </pc:spChg>
        <pc:spChg chg="mod">
          <ac:chgData name="Pham Duong" userId="53516223ef367a18" providerId="LiveId" clId="{B047CCE5-2A6B-4862-AEE7-F86E43FBDBE5}" dt="2022-06-13T04:44:29.884" v="8017" actId="571"/>
          <ac:spMkLst>
            <pc:docMk/>
            <pc:sldMk cId="2462779227" sldId="320"/>
            <ac:spMk id="30" creationId="{6C82FDAA-F321-7923-D69D-DAAEFCED279A}"/>
          </ac:spMkLst>
        </pc:spChg>
        <pc:spChg chg="mod">
          <ac:chgData name="Pham Duong" userId="53516223ef367a18" providerId="LiveId" clId="{B047CCE5-2A6B-4862-AEE7-F86E43FBDBE5}" dt="2022-06-13T04:44:29.884" v="8017" actId="571"/>
          <ac:spMkLst>
            <pc:docMk/>
            <pc:sldMk cId="2462779227" sldId="320"/>
            <ac:spMk id="32" creationId="{4D93D517-B784-5C5A-0375-3EB0987296CF}"/>
          </ac:spMkLst>
        </pc:spChg>
        <pc:spChg chg="mod">
          <ac:chgData name="Pham Duong" userId="53516223ef367a18" providerId="LiveId" clId="{B047CCE5-2A6B-4862-AEE7-F86E43FBDBE5}" dt="2022-06-13T04:44:29.884" v="8017" actId="571"/>
          <ac:spMkLst>
            <pc:docMk/>
            <pc:sldMk cId="2462779227" sldId="320"/>
            <ac:spMk id="33" creationId="{5FD9B167-A521-DCA7-0C23-ECCFC10A3465}"/>
          </ac:spMkLst>
        </pc:spChg>
        <pc:spChg chg="add mod">
          <ac:chgData name="Pham Duong" userId="53516223ef367a18" providerId="LiveId" clId="{B047CCE5-2A6B-4862-AEE7-F86E43FBDBE5}" dt="2022-06-13T04:49:48.376" v="9840" actId="14100"/>
          <ac:spMkLst>
            <pc:docMk/>
            <pc:sldMk cId="2462779227" sldId="320"/>
            <ac:spMk id="36" creationId="{BC38AB86-5A42-F29E-12F2-C60C7DF6C8CE}"/>
          </ac:spMkLst>
        </pc:spChg>
        <pc:spChg chg="add mod">
          <ac:chgData name="Pham Duong" userId="53516223ef367a18" providerId="LiveId" clId="{B047CCE5-2A6B-4862-AEE7-F86E43FBDBE5}" dt="2022-06-13T04:50:15.581" v="10157" actId="20577"/>
          <ac:spMkLst>
            <pc:docMk/>
            <pc:sldMk cId="2462779227" sldId="320"/>
            <ac:spMk id="37" creationId="{FC4C06BF-57A4-016F-351F-6E1435CCCE62}"/>
          </ac:spMkLst>
        </pc:spChg>
        <pc:spChg chg="add mod">
          <ac:chgData name="Pham Duong" userId="53516223ef367a18" providerId="LiveId" clId="{B047CCE5-2A6B-4862-AEE7-F86E43FBDBE5}" dt="2022-06-13T04:50:28.599" v="10367" actId="20577"/>
          <ac:spMkLst>
            <pc:docMk/>
            <pc:sldMk cId="2462779227" sldId="320"/>
            <ac:spMk id="38" creationId="{DDB30274-8530-B5B2-96A4-7D11843082C3}"/>
          </ac:spMkLst>
        </pc:spChg>
        <pc:grpChg chg="add mod">
          <ac:chgData name="Pham Duong" userId="53516223ef367a18" providerId="LiveId" clId="{B047CCE5-2A6B-4862-AEE7-F86E43FBDBE5}" dt="2022-06-13T04:49:04.188" v="9340" actId="1076"/>
          <ac:grpSpMkLst>
            <pc:docMk/>
            <pc:sldMk cId="2462779227" sldId="320"/>
            <ac:grpSpMk id="3" creationId="{2D99528D-CC2E-E894-3385-53A8E6676125}"/>
          </ac:grpSpMkLst>
        </pc:grpChg>
        <pc:grpChg chg="add del mod">
          <ac:chgData name="Pham Duong" userId="53516223ef367a18" providerId="LiveId" clId="{B047CCE5-2A6B-4862-AEE7-F86E43FBDBE5}" dt="2022-06-13T05:17:32.452" v="15773" actId="165"/>
          <ac:grpSpMkLst>
            <pc:docMk/>
            <pc:sldMk cId="2462779227" sldId="320"/>
            <ac:grpSpMk id="5" creationId="{C25EB660-5FC7-59A9-E558-98A0EC1DBE9E}"/>
          </ac:grpSpMkLst>
        </pc:grpChg>
        <pc:grpChg chg="del mod">
          <ac:chgData name="Pham Duong" userId="53516223ef367a18" providerId="LiveId" clId="{B047CCE5-2A6B-4862-AEE7-F86E43FBDBE5}" dt="2022-06-13T04:44:10.646" v="7848" actId="478"/>
          <ac:grpSpMkLst>
            <pc:docMk/>
            <pc:sldMk cId="2462779227" sldId="320"/>
            <ac:grpSpMk id="9" creationId="{AD9411D0-AF1C-40C8-A192-4632C26AAA92}"/>
          </ac:grpSpMkLst>
        </pc:grpChg>
        <pc:grpChg chg="del">
          <ac:chgData name="Pham Duong" userId="53516223ef367a18" providerId="LiveId" clId="{B047CCE5-2A6B-4862-AEE7-F86E43FBDBE5}" dt="2022-06-13T04:44:12.738" v="7904" actId="478"/>
          <ac:grpSpMkLst>
            <pc:docMk/>
            <pc:sldMk cId="2462779227" sldId="320"/>
            <ac:grpSpMk id="10" creationId="{043B23DF-B75C-41F2-A324-B6F3C9C9C9AF}"/>
          </ac:grpSpMkLst>
        </pc:grpChg>
        <pc:grpChg chg="mod topLvl">
          <ac:chgData name="Pham Duong" userId="53516223ef367a18" providerId="LiveId" clId="{B047CCE5-2A6B-4862-AEE7-F86E43FBDBE5}" dt="2022-06-13T05:17:32.452" v="15773" actId="165"/>
          <ac:grpSpMkLst>
            <pc:docMk/>
            <pc:sldMk cId="2462779227" sldId="320"/>
            <ac:grpSpMk id="13" creationId="{16FE3CFC-793D-4830-AF6A-DDA0725299A6}"/>
          </ac:grpSpMkLst>
        </pc:grpChg>
        <pc:grpChg chg="mod topLvl">
          <ac:chgData name="Pham Duong" userId="53516223ef367a18" providerId="LiveId" clId="{B047CCE5-2A6B-4862-AEE7-F86E43FBDBE5}" dt="2022-06-13T05:17:32.452" v="15773" actId="165"/>
          <ac:grpSpMkLst>
            <pc:docMk/>
            <pc:sldMk cId="2462779227" sldId="320"/>
            <ac:grpSpMk id="16" creationId="{6D574B1C-A982-4003-A667-854086F27267}"/>
          </ac:grpSpMkLst>
        </pc:grpChg>
        <pc:grpChg chg="mod topLvl">
          <ac:chgData name="Pham Duong" userId="53516223ef367a18" providerId="LiveId" clId="{B047CCE5-2A6B-4862-AEE7-F86E43FBDBE5}" dt="2022-06-13T05:17:32.452" v="15773" actId="165"/>
          <ac:grpSpMkLst>
            <pc:docMk/>
            <pc:sldMk cId="2462779227" sldId="320"/>
            <ac:grpSpMk id="22" creationId="{003D1198-9E01-4E1C-B9B2-711780C040F0}"/>
          </ac:grpSpMkLst>
        </pc:grpChg>
        <pc:grpChg chg="add mod">
          <ac:chgData name="Pham Duong" userId="53516223ef367a18" providerId="LiveId" clId="{B047CCE5-2A6B-4862-AEE7-F86E43FBDBE5}" dt="2022-06-13T04:44:29.884" v="8017" actId="571"/>
          <ac:grpSpMkLst>
            <pc:docMk/>
            <pc:sldMk cId="2462779227" sldId="320"/>
            <ac:grpSpMk id="25" creationId="{41FD3091-9EF3-4C48-72BF-4F18E7EB6BF5}"/>
          </ac:grpSpMkLst>
        </pc:grpChg>
        <pc:grpChg chg="mod topLvl">
          <ac:chgData name="Pham Duong" userId="53516223ef367a18" providerId="LiveId" clId="{B047CCE5-2A6B-4862-AEE7-F86E43FBDBE5}" dt="2022-06-13T05:17:32.452" v="15773" actId="165"/>
          <ac:grpSpMkLst>
            <pc:docMk/>
            <pc:sldMk cId="2462779227" sldId="320"/>
            <ac:grpSpMk id="26" creationId="{BFFD5A6C-D316-4284-9095-38CA730B229B}"/>
          </ac:grpSpMkLst>
        </pc:grpChg>
        <pc:grpChg chg="add mod">
          <ac:chgData name="Pham Duong" userId="53516223ef367a18" providerId="LiveId" clId="{B047CCE5-2A6B-4862-AEE7-F86E43FBDBE5}" dt="2022-06-13T04:44:29.884" v="8017" actId="571"/>
          <ac:grpSpMkLst>
            <pc:docMk/>
            <pc:sldMk cId="2462779227" sldId="320"/>
            <ac:grpSpMk id="31" creationId="{8E341BCC-63BC-826C-08E5-C2B04E158C79}"/>
          </ac:grpSpMkLst>
        </pc:grpChg>
        <pc:picChg chg="add mod">
          <ac:chgData name="Pham Duong" userId="53516223ef367a18" providerId="LiveId" clId="{B047CCE5-2A6B-4862-AEE7-F86E43FBDBE5}" dt="2022-06-13T04:49:04.188" v="9340" actId="1076"/>
          <ac:picMkLst>
            <pc:docMk/>
            <pc:sldMk cId="2462779227" sldId="320"/>
            <ac:picMk id="34" creationId="{78430A00-E884-8699-CE83-EC848CC34B79}"/>
          </ac:picMkLst>
        </pc:picChg>
        <pc:picChg chg="add mod">
          <ac:chgData name="Pham Duong" userId="53516223ef367a18" providerId="LiveId" clId="{B047CCE5-2A6B-4862-AEE7-F86E43FBDBE5}" dt="2022-06-13T04:49:04.188" v="9340" actId="1076"/>
          <ac:picMkLst>
            <pc:docMk/>
            <pc:sldMk cId="2462779227" sldId="320"/>
            <ac:picMk id="35" creationId="{7B571C67-A312-95AB-4CE3-A313FCD962BF}"/>
          </ac:picMkLst>
        </pc:picChg>
        <pc:picChg chg="add mod">
          <ac:chgData name="Pham Duong" userId="53516223ef367a18" providerId="LiveId" clId="{B047CCE5-2A6B-4862-AEE7-F86E43FBDBE5}" dt="2022-06-13T04:49:04.188" v="9340" actId="1076"/>
          <ac:picMkLst>
            <pc:docMk/>
            <pc:sldMk cId="2462779227" sldId="320"/>
            <ac:picMk id="2050" creationId="{BF7219DE-BA80-2C61-E322-19D18590AC9E}"/>
          </ac:picMkLst>
        </pc:picChg>
      </pc:sldChg>
      <pc:sldChg chg="modSp add mod modTransition">
        <pc:chgData name="Pham Duong" userId="53516223ef367a18" providerId="LiveId" clId="{B047CCE5-2A6B-4862-AEE7-F86E43FBDBE5}" dt="2022-06-13T05:15:50.587" v="15174" actId="20577"/>
        <pc:sldMkLst>
          <pc:docMk/>
          <pc:sldMk cId="1303728738" sldId="341"/>
        </pc:sldMkLst>
        <pc:spChg chg="mod">
          <ac:chgData name="Pham Duong" userId="53516223ef367a18" providerId="LiveId" clId="{B047CCE5-2A6B-4862-AEE7-F86E43FBDBE5}" dt="2022-06-13T04:24:21.359" v="2705"/>
          <ac:spMkLst>
            <pc:docMk/>
            <pc:sldMk cId="1303728738" sldId="341"/>
            <ac:spMk id="3" creationId="{2C8C13A0-F686-4F7B-B0B3-B345AEF23376}"/>
          </ac:spMkLst>
        </pc:spChg>
        <pc:spChg chg="mod">
          <ac:chgData name="Pham Duong" userId="53516223ef367a18" providerId="LiveId" clId="{B047CCE5-2A6B-4862-AEE7-F86E43FBDBE5}" dt="2022-06-13T04:33:19.091" v="3825" actId="113"/>
          <ac:spMkLst>
            <pc:docMk/>
            <pc:sldMk cId="1303728738" sldId="341"/>
            <ac:spMk id="8" creationId="{DA088DE1-1F00-4086-A2E2-3E7868560D46}"/>
          </ac:spMkLst>
        </pc:spChg>
        <pc:spChg chg="mod">
          <ac:chgData name="Pham Duong" userId="53516223ef367a18" providerId="LiveId" clId="{B047CCE5-2A6B-4862-AEE7-F86E43FBDBE5}" dt="2022-06-13T05:15:50.587" v="15174" actId="20577"/>
          <ac:spMkLst>
            <pc:docMk/>
            <pc:sldMk cId="1303728738" sldId="341"/>
            <ac:spMk id="15" creationId="{190CE3D3-AF52-4AD8-BDAF-B5F0661D8B30}"/>
          </ac:spMkLst>
        </pc:spChg>
        <pc:spChg chg="mod">
          <ac:chgData name="Pham Duong" userId="53516223ef367a18" providerId="LiveId" clId="{B047CCE5-2A6B-4862-AEE7-F86E43FBDBE5}" dt="2022-06-13T04:26:55.539" v="2789" actId="20577"/>
          <ac:spMkLst>
            <pc:docMk/>
            <pc:sldMk cId="1303728738" sldId="341"/>
            <ac:spMk id="17" creationId="{47D0D6EC-C7E9-448D-A5F9-86C88FA89C84}"/>
          </ac:spMkLst>
        </pc:spChg>
      </pc:sldChg>
      <pc:sldChg chg="addSp delSp modSp new del mod">
        <pc:chgData name="Pham Duong" userId="53516223ef367a18" providerId="LiveId" clId="{B047CCE5-2A6B-4862-AEE7-F86E43FBDBE5}" dt="2022-06-13T05:02:27.018" v="11719" actId="47"/>
        <pc:sldMkLst>
          <pc:docMk/>
          <pc:sldMk cId="1034545501" sldId="342"/>
        </pc:sldMkLst>
        <pc:spChg chg="mod">
          <ac:chgData name="Pham Duong" userId="53516223ef367a18" providerId="LiveId" clId="{B047CCE5-2A6B-4862-AEE7-F86E43FBDBE5}" dt="2022-06-13T04:53:33.749" v="11072"/>
          <ac:spMkLst>
            <pc:docMk/>
            <pc:sldMk cId="1034545501" sldId="342"/>
            <ac:spMk id="2" creationId="{7EC431F4-6A29-A402-1480-9D31C8B2BE87}"/>
          </ac:spMkLst>
        </pc:spChg>
        <pc:spChg chg="add mod">
          <ac:chgData name="Pham Duong" userId="53516223ef367a18" providerId="LiveId" clId="{B047CCE5-2A6B-4862-AEE7-F86E43FBDBE5}" dt="2022-06-13T04:53:40.364" v="11137" actId="20577"/>
          <ac:spMkLst>
            <pc:docMk/>
            <pc:sldMk cId="1034545501" sldId="342"/>
            <ac:spMk id="3" creationId="{6D3FF9EB-8198-0BBA-49B9-948EFEDB6FC0}"/>
          </ac:spMkLst>
        </pc:spChg>
        <pc:spChg chg="mod">
          <ac:chgData name="Pham Duong" userId="53516223ef367a18" providerId="LiveId" clId="{B047CCE5-2A6B-4862-AEE7-F86E43FBDBE5}" dt="2022-06-13T04:59:04.045" v="11578" actId="20577"/>
          <ac:spMkLst>
            <pc:docMk/>
            <pc:sldMk cId="1034545501" sldId="342"/>
            <ac:spMk id="5" creationId="{7F6B60B7-8BB6-A997-67AA-9A63F723B349}"/>
          </ac:spMkLst>
        </pc:spChg>
        <pc:spChg chg="mod">
          <ac:chgData name="Pham Duong" userId="53516223ef367a18" providerId="LiveId" clId="{B047CCE5-2A6B-4862-AEE7-F86E43FBDBE5}" dt="2022-06-13T04:58:15.285" v="11193"/>
          <ac:spMkLst>
            <pc:docMk/>
            <pc:sldMk cId="1034545501" sldId="342"/>
            <ac:spMk id="6" creationId="{7749B0CC-0631-1D77-DA5C-64AE63A8131A}"/>
          </ac:spMkLst>
        </pc:spChg>
        <pc:spChg chg="mod">
          <ac:chgData name="Pham Duong" userId="53516223ef367a18" providerId="LiveId" clId="{B047CCE5-2A6B-4862-AEE7-F86E43FBDBE5}" dt="2022-06-13T04:59:01.476" v="11550" actId="20577"/>
          <ac:spMkLst>
            <pc:docMk/>
            <pc:sldMk cId="1034545501" sldId="342"/>
            <ac:spMk id="8" creationId="{FCAAD77E-6522-841B-E5BA-2A19FD17CE84}"/>
          </ac:spMkLst>
        </pc:spChg>
        <pc:spChg chg="mod">
          <ac:chgData name="Pham Duong" userId="53516223ef367a18" providerId="LiveId" clId="{B047CCE5-2A6B-4862-AEE7-F86E43FBDBE5}" dt="2022-06-13T04:58:25.991" v="11300" actId="571"/>
          <ac:spMkLst>
            <pc:docMk/>
            <pc:sldMk cId="1034545501" sldId="342"/>
            <ac:spMk id="9" creationId="{45361AD1-6B9D-348D-487F-5D60F2677C3E}"/>
          </ac:spMkLst>
        </pc:spChg>
        <pc:grpChg chg="add mod">
          <ac:chgData name="Pham Duong" userId="53516223ef367a18" providerId="LiveId" clId="{B047CCE5-2A6B-4862-AEE7-F86E43FBDBE5}" dt="2022-06-13T04:58:17.155" v="11221" actId="1076"/>
          <ac:grpSpMkLst>
            <pc:docMk/>
            <pc:sldMk cId="1034545501" sldId="342"/>
            <ac:grpSpMk id="4" creationId="{DE6D891E-868A-816F-7230-D4A29BCB9FD0}"/>
          </ac:grpSpMkLst>
        </pc:grpChg>
        <pc:grpChg chg="add del mod">
          <ac:chgData name="Pham Duong" userId="53516223ef367a18" providerId="LiveId" clId="{B047CCE5-2A6B-4862-AEE7-F86E43FBDBE5}" dt="2022-06-13T05:02:10.847" v="11635" actId="478"/>
          <ac:grpSpMkLst>
            <pc:docMk/>
            <pc:sldMk cId="1034545501" sldId="342"/>
            <ac:grpSpMk id="7" creationId="{FD80F500-E59F-8F68-D64F-5B5900274944}"/>
          </ac:grpSpMkLst>
        </pc:grpChg>
      </pc:sldChg>
      <pc:sldChg chg="addSp delSp modSp add mod modNotesTx">
        <pc:chgData name="Pham Duong" userId="53516223ef367a18" providerId="LiveId" clId="{B047CCE5-2A6B-4862-AEE7-F86E43FBDBE5}" dt="2022-06-13T05:21:21.278" v="16731" actId="20577"/>
        <pc:sldMkLst>
          <pc:docMk/>
          <pc:sldMk cId="311266795" sldId="343"/>
        </pc:sldMkLst>
        <pc:spChg chg="mod">
          <ac:chgData name="Pham Duong" userId="53516223ef367a18" providerId="LiveId" clId="{B047CCE5-2A6B-4862-AEE7-F86E43FBDBE5}" dt="2022-06-13T05:02:05.414" v="11607"/>
          <ac:spMkLst>
            <pc:docMk/>
            <pc:sldMk cId="311266795" sldId="343"/>
            <ac:spMk id="2" creationId="{7EC431F4-6A29-A402-1480-9D31C8B2BE87}"/>
          </ac:spMkLst>
        </pc:spChg>
        <pc:spChg chg="add mod">
          <ac:chgData name="Pham Duong" userId="53516223ef367a18" providerId="LiveId" clId="{B047CCE5-2A6B-4862-AEE7-F86E43FBDBE5}" dt="2022-06-13T05:11:34.243" v="14434" actId="207"/>
          <ac:spMkLst>
            <pc:docMk/>
            <pc:sldMk cId="311266795" sldId="343"/>
            <ac:spMk id="10" creationId="{D2D2EA92-A1F5-39FA-5A87-87048D85C2A6}"/>
          </ac:spMkLst>
        </pc:spChg>
        <pc:spChg chg="add mod">
          <ac:chgData name="Pham Duong" userId="53516223ef367a18" providerId="LiveId" clId="{B047CCE5-2A6B-4862-AEE7-F86E43FBDBE5}" dt="2022-06-13T05:13:53.854" v="14714" actId="554"/>
          <ac:spMkLst>
            <pc:docMk/>
            <pc:sldMk cId="311266795" sldId="343"/>
            <ac:spMk id="11" creationId="{F6E5527E-26F8-DA72-0FD6-F9D19FF2C7D9}"/>
          </ac:spMkLst>
        </pc:spChg>
        <pc:spChg chg="add del mod">
          <ac:chgData name="Pham Duong" userId="53516223ef367a18" providerId="LiveId" clId="{B047CCE5-2A6B-4862-AEE7-F86E43FBDBE5}" dt="2022-06-13T05:10:34.692" v="14041" actId="478"/>
          <ac:spMkLst>
            <pc:docMk/>
            <pc:sldMk cId="311266795" sldId="343"/>
            <ac:spMk id="12" creationId="{515E679A-0F50-9A78-FB82-218D75040AEF}"/>
          </ac:spMkLst>
        </pc:spChg>
        <pc:spChg chg="add mod">
          <ac:chgData name="Pham Duong" userId="53516223ef367a18" providerId="LiveId" clId="{B047CCE5-2A6B-4862-AEE7-F86E43FBDBE5}" dt="2022-06-13T05:14:01.379" v="14770" actId="1076"/>
          <ac:spMkLst>
            <pc:docMk/>
            <pc:sldMk cId="311266795" sldId="343"/>
            <ac:spMk id="13" creationId="{3F7733BD-0B62-E48A-8926-9D9BC735EF94}"/>
          </ac:spMkLst>
        </pc:spChg>
        <pc:spChg chg="add mod">
          <ac:chgData name="Pham Duong" userId="53516223ef367a18" providerId="LiveId" clId="{B047CCE5-2A6B-4862-AEE7-F86E43FBDBE5}" dt="2022-06-13T05:14:10.781" v="14826" actId="1076"/>
          <ac:spMkLst>
            <pc:docMk/>
            <pc:sldMk cId="311266795" sldId="343"/>
            <ac:spMk id="17" creationId="{A3377E09-B904-DD5A-728A-841921B27187}"/>
          </ac:spMkLst>
        </pc:spChg>
        <pc:spChg chg="mod">
          <ac:chgData name="Pham Duong" userId="53516223ef367a18" providerId="LiveId" clId="{B047CCE5-2A6B-4862-AEE7-F86E43FBDBE5}" dt="2022-06-13T05:14:35.906" v="14855"/>
          <ac:spMkLst>
            <pc:docMk/>
            <pc:sldMk cId="311266795" sldId="343"/>
            <ac:spMk id="19" creationId="{097C5549-8677-EC3C-13F2-AE58B3927F4E}"/>
          </ac:spMkLst>
        </pc:spChg>
        <pc:spChg chg="mod">
          <ac:chgData name="Pham Duong" userId="53516223ef367a18" providerId="LiveId" clId="{B047CCE5-2A6B-4862-AEE7-F86E43FBDBE5}" dt="2022-06-13T05:14:35.906" v="14855"/>
          <ac:spMkLst>
            <pc:docMk/>
            <pc:sldMk cId="311266795" sldId="343"/>
            <ac:spMk id="20" creationId="{B658821B-6323-E4DA-AF8F-13FDEB95EEF6}"/>
          </ac:spMkLst>
        </pc:spChg>
        <pc:grpChg chg="del mod">
          <ac:chgData name="Pham Duong" userId="53516223ef367a18" providerId="LiveId" clId="{B047CCE5-2A6B-4862-AEE7-F86E43FBDBE5}" dt="2022-06-13T05:14:35.617" v="14854" actId="478"/>
          <ac:grpSpMkLst>
            <pc:docMk/>
            <pc:sldMk cId="311266795" sldId="343"/>
            <ac:grpSpMk id="4" creationId="{DE6D891E-868A-816F-7230-D4A29BCB9FD0}"/>
          </ac:grpSpMkLst>
        </pc:grpChg>
        <pc:grpChg chg="del mod">
          <ac:chgData name="Pham Duong" userId="53516223ef367a18" providerId="LiveId" clId="{B047CCE5-2A6B-4862-AEE7-F86E43FBDBE5}" dt="2022-06-13T05:02:36.595" v="11804" actId="478"/>
          <ac:grpSpMkLst>
            <pc:docMk/>
            <pc:sldMk cId="311266795" sldId="343"/>
            <ac:grpSpMk id="7" creationId="{FD80F500-E59F-8F68-D64F-5B5900274944}"/>
          </ac:grpSpMkLst>
        </pc:grpChg>
        <pc:grpChg chg="add mod">
          <ac:chgData name="Pham Duong" userId="53516223ef367a18" providerId="LiveId" clId="{B047CCE5-2A6B-4862-AEE7-F86E43FBDBE5}" dt="2022-06-13T05:17:53.635" v="15803" actId="1076"/>
          <ac:grpSpMkLst>
            <pc:docMk/>
            <pc:sldMk cId="311266795" sldId="343"/>
            <ac:grpSpMk id="18" creationId="{CF9140B6-03B4-CB88-9C91-9B20FE803B38}"/>
          </ac:grpSpMkLst>
        </pc:grpChg>
        <pc:picChg chg="add mod">
          <ac:chgData name="Pham Duong" userId="53516223ef367a18" providerId="LiveId" clId="{B047CCE5-2A6B-4862-AEE7-F86E43FBDBE5}" dt="2022-06-13T05:15:16.388" v="15051" actId="208"/>
          <ac:picMkLst>
            <pc:docMk/>
            <pc:sldMk cId="311266795" sldId="343"/>
            <ac:picMk id="16" creationId="{B0E6DE99-581E-F950-8C2C-DB6497DE4FB5}"/>
          </ac:picMkLst>
        </pc:picChg>
        <pc:picChg chg="add del mod">
          <ac:chgData name="Pham Duong" userId="53516223ef367a18" providerId="LiveId" clId="{B047CCE5-2A6B-4862-AEE7-F86E43FBDBE5}" dt="2022-06-13T05:10:46.004" v="14069" actId="478"/>
          <ac:picMkLst>
            <pc:docMk/>
            <pc:sldMk cId="311266795" sldId="343"/>
            <ac:picMk id="5122" creationId="{399BC885-7DAB-018F-F416-362DAB40BA32}"/>
          </ac:picMkLst>
        </pc:picChg>
        <pc:picChg chg="add mod">
          <ac:chgData name="Pham Duong" userId="53516223ef367a18" providerId="LiveId" clId="{B047CCE5-2A6B-4862-AEE7-F86E43FBDBE5}" dt="2022-06-13T05:15:16.388" v="15051" actId="208"/>
          <ac:picMkLst>
            <pc:docMk/>
            <pc:sldMk cId="311266795" sldId="343"/>
            <ac:picMk id="5124" creationId="{5B564136-9C1A-374A-8F7E-F4263D50FED2}"/>
          </ac:picMkLst>
        </pc:picChg>
      </pc:sldChg>
      <pc:sldChg chg="addSp modSp add mod modTransition modNotesTx">
        <pc:chgData name="Pham Duong" userId="53516223ef367a18" providerId="LiveId" clId="{B047CCE5-2A6B-4862-AEE7-F86E43FBDBE5}" dt="2022-06-13T05:22:01.488" v="16855" actId="20577"/>
        <pc:sldMkLst>
          <pc:docMk/>
          <pc:sldMk cId="4176128182" sldId="344"/>
        </pc:sldMkLst>
        <pc:spChg chg="mod">
          <ac:chgData name="Pham Duong" userId="53516223ef367a18" providerId="LiveId" clId="{B047CCE5-2A6B-4862-AEE7-F86E43FBDBE5}" dt="2022-06-13T05:02:29.398" v="11748"/>
          <ac:spMkLst>
            <pc:docMk/>
            <pc:sldMk cId="4176128182" sldId="344"/>
            <ac:spMk id="2" creationId="{7EC431F4-6A29-A402-1480-9D31C8B2BE87}"/>
          </ac:spMkLst>
        </pc:spChg>
        <pc:spChg chg="add mod">
          <ac:chgData name="Pham Duong" userId="53516223ef367a18" providerId="LiveId" clId="{B047CCE5-2A6B-4862-AEE7-F86E43FBDBE5}" dt="2022-06-13T05:18:19.351" v="15915" actId="1076"/>
          <ac:spMkLst>
            <pc:docMk/>
            <pc:sldMk cId="4176128182" sldId="344"/>
            <ac:spMk id="12" creationId="{F7BA4EC8-6E07-4FD9-40D9-2FBD4176A21A}"/>
          </ac:spMkLst>
        </pc:spChg>
        <pc:spChg chg="add mod">
          <ac:chgData name="Pham Duong" userId="53516223ef367a18" providerId="LiveId" clId="{B047CCE5-2A6B-4862-AEE7-F86E43FBDBE5}" dt="2022-06-13T05:15:06.847" v="14995" actId="113"/>
          <ac:spMkLst>
            <pc:docMk/>
            <pc:sldMk cId="4176128182" sldId="344"/>
            <ac:spMk id="14" creationId="{A1AB6EF0-E85D-0418-18AC-65E930068045}"/>
          </ac:spMkLst>
        </pc:spChg>
        <pc:grpChg chg="mod">
          <ac:chgData name="Pham Duong" userId="53516223ef367a18" providerId="LiveId" clId="{B047CCE5-2A6B-4862-AEE7-F86E43FBDBE5}" dt="2022-06-13T05:17:58.341" v="15831" actId="1076"/>
          <ac:grpSpMkLst>
            <pc:docMk/>
            <pc:sldMk cId="4176128182" sldId="344"/>
            <ac:grpSpMk id="4" creationId="{DE6D891E-868A-816F-7230-D4A29BCB9FD0}"/>
          </ac:grpSpMkLst>
        </pc:grpChg>
        <pc:grpChg chg="mod">
          <ac:chgData name="Pham Duong" userId="53516223ef367a18" providerId="LiveId" clId="{B047CCE5-2A6B-4862-AEE7-F86E43FBDBE5}" dt="2022-06-13T05:17:58.341" v="15831" actId="1076"/>
          <ac:grpSpMkLst>
            <pc:docMk/>
            <pc:sldMk cId="4176128182" sldId="344"/>
            <ac:grpSpMk id="7" creationId="{FD80F500-E59F-8F68-D64F-5B5900274944}"/>
          </ac:grpSpMkLst>
        </pc:grpChg>
        <pc:picChg chg="add mod">
          <ac:chgData name="Pham Duong" userId="53516223ef367a18" providerId="LiveId" clId="{B047CCE5-2A6B-4862-AEE7-F86E43FBDBE5}" dt="2022-06-13T05:15:13.222" v="15023" actId="208"/>
          <ac:picMkLst>
            <pc:docMk/>
            <pc:sldMk cId="4176128182" sldId="344"/>
            <ac:picMk id="3074" creationId="{BEFE200E-AA95-04D8-52A4-B95BD054AF5C}"/>
          </ac:picMkLst>
        </pc:picChg>
      </pc:sldChg>
      <pc:sldChg chg="addSp delSp modSp new add del mod modClrScheme chgLayout">
        <pc:chgData name="Pham Duong" userId="53516223ef367a18" providerId="LiveId" clId="{B047CCE5-2A6B-4862-AEE7-F86E43FBDBE5}" dt="2022-06-13T05:19:01.679" v="16174" actId="47"/>
        <pc:sldMkLst>
          <pc:docMk/>
          <pc:sldMk cId="665895899" sldId="345"/>
        </pc:sldMkLst>
        <pc:spChg chg="mod ord">
          <ac:chgData name="Pham Duong" userId="53516223ef367a18" providerId="LiveId" clId="{B047CCE5-2A6B-4862-AEE7-F86E43FBDBE5}" dt="2022-06-13T05:18:57.716" v="16075"/>
          <ac:spMkLst>
            <pc:docMk/>
            <pc:sldMk cId="665895899" sldId="345"/>
            <ac:spMk id="2" creationId="{5D653D46-A60B-B01B-A13E-3277ADF6F636}"/>
          </ac:spMkLst>
        </pc:spChg>
        <pc:spChg chg="add del mod ord">
          <ac:chgData name="Pham Duong" userId="53516223ef367a18" providerId="LiveId" clId="{B047CCE5-2A6B-4862-AEE7-F86E43FBDBE5}" dt="2022-06-13T05:18:57.716" v="16075"/>
          <ac:spMkLst>
            <pc:docMk/>
            <pc:sldMk cId="665895899" sldId="345"/>
            <ac:spMk id="3" creationId="{4BF5BCC9-4242-330A-F014-DBB5A319B162}"/>
          </ac:spMkLst>
        </pc:spChg>
      </pc:sldChg>
      <pc:sldChg chg="addSp delSp modSp add mod">
        <pc:chgData name="Pham Duong" userId="53516223ef367a18" providerId="LiveId" clId="{B047CCE5-2A6B-4862-AEE7-F86E43FBDBE5}" dt="2022-06-13T05:19:11.660" v="16341" actId="20577"/>
        <pc:sldMkLst>
          <pc:docMk/>
          <pc:sldMk cId="4056448961" sldId="345"/>
        </pc:sldMkLst>
        <pc:spChg chg="add mod">
          <ac:chgData name="Pham Duong" userId="53516223ef367a18" providerId="LiveId" clId="{B047CCE5-2A6B-4862-AEE7-F86E43FBDBE5}" dt="2022-06-13T05:19:07.490" v="16302" actId="478"/>
          <ac:spMkLst>
            <pc:docMk/>
            <pc:sldMk cId="4056448961" sldId="345"/>
            <ac:spMk id="3" creationId="{BD2012F3-E50C-C671-142C-49FBD8396D28}"/>
          </ac:spMkLst>
        </pc:spChg>
        <pc:spChg chg="mod">
          <ac:chgData name="Pham Duong" userId="53516223ef367a18" providerId="LiveId" clId="{B047CCE5-2A6B-4862-AEE7-F86E43FBDBE5}" dt="2022-06-13T05:19:05.083" v="16274" actId="20577"/>
          <ac:spMkLst>
            <pc:docMk/>
            <pc:sldMk cId="4056448961" sldId="345"/>
            <ac:spMk id="8" creationId="{E2B91DB4-B3AC-CF80-D147-F4E04F8F38E1}"/>
          </ac:spMkLst>
        </pc:spChg>
        <pc:spChg chg="mod">
          <ac:chgData name="Pham Duong" userId="53516223ef367a18" providerId="LiveId" clId="{B047CCE5-2A6B-4862-AEE7-F86E43FBDBE5}" dt="2022-06-13T05:19:11.660" v="16341" actId="20577"/>
          <ac:spMkLst>
            <pc:docMk/>
            <pc:sldMk cId="4056448961" sldId="345"/>
            <ac:spMk id="96" creationId="{00000000-0000-0000-0000-000000000000}"/>
          </ac:spMkLst>
        </pc:spChg>
        <pc:spChg chg="del mod">
          <ac:chgData name="Pham Duong" userId="53516223ef367a18" providerId="LiveId" clId="{B047CCE5-2A6B-4862-AEE7-F86E43FBDBE5}" dt="2022-06-13T05:19:07.490" v="16302" actId="478"/>
          <ac:spMkLst>
            <pc:docMk/>
            <pc:sldMk cId="4056448961" sldId="345"/>
            <ac:spMk id="97" creationId="{00000000-0000-0000-0000-000000000000}"/>
          </ac:spMkLst>
        </pc:spChg>
        <pc:spChg chg="mod">
          <ac:chgData name="Pham Duong" userId="53516223ef367a18" providerId="LiveId" clId="{B047CCE5-2A6B-4862-AEE7-F86E43FBDBE5}" dt="2022-06-13T05:19:03.539" v="16246"/>
          <ac:spMkLst>
            <pc:docMk/>
            <pc:sldMk cId="4056448961" sldId="345"/>
            <ac:spMk id="98" creationId="{00000000-0000-0000-0000-000000000000}"/>
          </ac:spMkLst>
        </pc:spChg>
      </pc:sldChg>
      <pc:sldChg chg="addSp delSp modSp add mod">
        <pc:chgData name="Pham Duong" userId="53516223ef367a18" providerId="LiveId" clId="{B047CCE5-2A6B-4862-AEE7-F86E43FBDBE5}" dt="2022-06-13T05:19:26.883" v="16531" actId="20577"/>
        <pc:sldMkLst>
          <pc:docMk/>
          <pc:sldMk cId="425674086" sldId="346"/>
        </pc:sldMkLst>
        <pc:spChg chg="add del mod">
          <ac:chgData name="Pham Duong" userId="53516223ef367a18" providerId="LiveId" clId="{B047CCE5-2A6B-4862-AEE7-F86E43FBDBE5}" dt="2022-06-13T05:19:19.840" v="16413"/>
          <ac:spMkLst>
            <pc:docMk/>
            <pc:sldMk cId="425674086" sldId="346"/>
            <ac:spMk id="3" creationId="{BD2012F3-E50C-C671-142C-49FBD8396D28}"/>
          </ac:spMkLst>
        </pc:spChg>
        <pc:spChg chg="mod">
          <ac:chgData name="Pham Duong" userId="53516223ef367a18" providerId="LiveId" clId="{B047CCE5-2A6B-4862-AEE7-F86E43FBDBE5}" dt="2022-06-13T05:19:22.136" v="16470" actId="20577"/>
          <ac:spMkLst>
            <pc:docMk/>
            <pc:sldMk cId="425674086" sldId="346"/>
            <ac:spMk id="8" creationId="{E2B91DB4-B3AC-CF80-D147-F4E04F8F38E1}"/>
          </ac:spMkLst>
        </pc:spChg>
        <pc:spChg chg="mod">
          <ac:chgData name="Pham Duong" userId="53516223ef367a18" providerId="LiveId" clId="{B047CCE5-2A6B-4862-AEE7-F86E43FBDBE5}" dt="2022-06-13T05:19:26.883" v="16531" actId="20577"/>
          <ac:spMkLst>
            <pc:docMk/>
            <pc:sldMk cId="425674086" sldId="346"/>
            <ac:spMk id="96" creationId="{00000000-0000-0000-0000-000000000000}"/>
          </ac:spMkLst>
        </pc:spChg>
        <pc:spChg chg="mod">
          <ac:chgData name="Pham Duong" userId="53516223ef367a18" providerId="LiveId" clId="{B047CCE5-2A6B-4862-AEE7-F86E43FBDBE5}" dt="2022-06-13T05:19:19.840" v="16413"/>
          <ac:spMkLst>
            <pc:docMk/>
            <pc:sldMk cId="425674086" sldId="346"/>
            <ac:spMk id="98" creationId="{00000000-0000-0000-0000-000000000000}"/>
          </ac:spMkLst>
        </pc:spChg>
      </pc:sldChg>
      <pc:sldChg chg="modSp add del">
        <pc:chgData name="Pham Duong" userId="53516223ef367a18" providerId="LiveId" clId="{B047CCE5-2A6B-4862-AEE7-F86E43FBDBE5}" dt="2022-06-13T05:19:00.421" v="16146" actId="47"/>
        <pc:sldMkLst>
          <pc:docMk/>
          <pc:sldMk cId="770983644" sldId="346"/>
        </pc:sldMkLst>
        <pc:spChg chg="mod">
          <ac:chgData name="Pham Duong" userId="53516223ef367a18" providerId="LiveId" clId="{B047CCE5-2A6B-4862-AEE7-F86E43FBDBE5}" dt="2022-06-13T05:18:54.170" v="16001"/>
          <ac:spMkLst>
            <pc:docMk/>
            <pc:sldMk cId="770983644" sldId="346"/>
            <ac:spMk id="96" creationId="{00000000-0000-0000-0000-000000000000}"/>
          </ac:spMkLst>
        </pc:spChg>
        <pc:spChg chg="mod">
          <ac:chgData name="Pham Duong" userId="53516223ef367a18" providerId="LiveId" clId="{B047CCE5-2A6B-4862-AEE7-F86E43FBDBE5}" dt="2022-06-13T05:18:54.170" v="16001"/>
          <ac:spMkLst>
            <pc:docMk/>
            <pc:sldMk cId="770983644" sldId="346"/>
            <ac:spMk id="97" creationId="{00000000-0000-0000-0000-000000000000}"/>
          </ac:spMkLst>
        </pc:spChg>
        <pc:spChg chg="mod">
          <ac:chgData name="Pham Duong" userId="53516223ef367a18" providerId="LiveId" clId="{B047CCE5-2A6B-4862-AEE7-F86E43FBDBE5}" dt="2022-06-13T05:18:54.170" v="16001"/>
          <ac:spMkLst>
            <pc:docMk/>
            <pc:sldMk cId="770983644" sldId="346"/>
            <ac:spMk id="98" creationId="{00000000-0000-0000-0000-000000000000}"/>
          </ac:spMkLst>
        </pc:spChg>
      </pc:sldChg>
      <pc:sldMasterChg chg="addSp delSp modSp mod delSldLayout">
        <pc:chgData name="Pham Duong" userId="53516223ef367a18" providerId="LiveId" clId="{B047CCE5-2A6B-4862-AEE7-F86E43FBDBE5}" dt="2022-06-13T05:22:02.001" v="16882"/>
        <pc:sldMasterMkLst>
          <pc:docMk/>
          <pc:sldMasterMk cId="1386547260" sldId="2147483688"/>
        </pc:sldMasterMkLst>
        <pc:spChg chg="add del mod ord modVis">
          <ac:chgData name="Pham Duong" userId="53516223ef367a18" providerId="LiveId" clId="{B047CCE5-2A6B-4862-AEE7-F86E43FBDBE5}" dt="2022-06-13T04:14:29.082" v="33"/>
          <ac:spMkLst>
            <pc:docMk/>
            <pc:sldMasterMk cId="1386547260" sldId="2147483688"/>
            <ac:spMk id="2" creationId="{2EE063F2-EF1A-BA68-569F-421BCDA4E384}"/>
          </ac:spMkLst>
        </pc:spChg>
        <pc:spChg chg="add del mod ord modVis">
          <ac:chgData name="Pham Duong" userId="53516223ef367a18" providerId="LiveId" clId="{B047CCE5-2A6B-4862-AEE7-F86E43FBDBE5}" dt="2022-06-13T04:14:33.360" v="61"/>
          <ac:spMkLst>
            <pc:docMk/>
            <pc:sldMasterMk cId="1386547260" sldId="2147483688"/>
            <ac:spMk id="3" creationId="{1E32050C-63FD-2FC8-7252-28EB76BC235C}"/>
          </ac:spMkLst>
        </pc:spChg>
        <pc:spChg chg="add del mod ord modVis">
          <ac:chgData name="Pham Duong" userId="53516223ef367a18" providerId="LiveId" clId="{B047CCE5-2A6B-4862-AEE7-F86E43FBDBE5}" dt="2022-06-13T04:14:34.383" v="93"/>
          <ac:spMkLst>
            <pc:docMk/>
            <pc:sldMasterMk cId="1386547260" sldId="2147483688"/>
            <ac:spMk id="4" creationId="{A83E251F-3539-F84E-6622-0CEEA67CBB75}"/>
          </ac:spMkLst>
        </pc:spChg>
        <pc:spChg chg="add del mod ord modVis">
          <ac:chgData name="Pham Duong" userId="53516223ef367a18" providerId="LiveId" clId="{B047CCE5-2A6B-4862-AEE7-F86E43FBDBE5}" dt="2022-06-13T04:14:35.982" v="128"/>
          <ac:spMkLst>
            <pc:docMk/>
            <pc:sldMasterMk cId="1386547260" sldId="2147483688"/>
            <ac:spMk id="5" creationId="{A0310397-A84E-0B00-84BA-E3E9DF660B1D}"/>
          </ac:spMkLst>
        </pc:spChg>
        <pc:spChg chg="mod modVis">
          <ac:chgData name="Pham Duong" userId="53516223ef367a18" providerId="LiveId" clId="{B047CCE5-2A6B-4862-AEE7-F86E43FBDBE5}" dt="2022-06-13T05:22:01.994" v="16861"/>
          <ac:spMkLst>
            <pc:docMk/>
            <pc:sldMasterMk cId="1386547260" sldId="2147483688"/>
            <ac:spMk id="7" creationId="{00000000-0000-0000-0000-000000000000}"/>
          </ac:spMkLst>
        </pc:spChg>
        <pc:spChg chg="mod modVis">
          <ac:chgData name="Pham Duong" userId="53516223ef367a18" providerId="LiveId" clId="{B047CCE5-2A6B-4862-AEE7-F86E43FBDBE5}" dt="2022-06-13T05:22:01.994" v="16863"/>
          <ac:spMkLst>
            <pc:docMk/>
            <pc:sldMasterMk cId="1386547260" sldId="2147483688"/>
            <ac:spMk id="8" creationId="{00000000-0000-0000-0000-000000000000}"/>
          </ac:spMkLst>
        </pc:spChg>
        <pc:spChg chg="mod modVis">
          <ac:chgData name="Pham Duong" userId="53516223ef367a18" providerId="LiveId" clId="{B047CCE5-2A6B-4862-AEE7-F86E43FBDBE5}" dt="2022-06-13T05:22:01.995" v="16865"/>
          <ac:spMkLst>
            <pc:docMk/>
            <pc:sldMasterMk cId="1386547260" sldId="2147483688"/>
            <ac:spMk id="9" creationId="{00000000-0000-0000-0000-000000000000}"/>
          </ac:spMkLst>
        </pc:spChg>
        <pc:spChg chg="mod modVis">
          <ac:chgData name="Pham Duong" userId="53516223ef367a18" providerId="LiveId" clId="{B047CCE5-2A6B-4862-AEE7-F86E43FBDBE5}" dt="2022-06-13T05:22:01.995" v="16867"/>
          <ac:spMkLst>
            <pc:docMk/>
            <pc:sldMasterMk cId="1386547260" sldId="2147483688"/>
            <ac:spMk id="10" creationId="{00000000-0000-0000-0000-000000000000}"/>
          </ac:spMkLst>
        </pc:spChg>
        <pc:spChg chg="add del mod ord modVis">
          <ac:chgData name="Pham Duong" userId="53516223ef367a18" providerId="LiveId" clId="{B047CCE5-2A6B-4862-AEE7-F86E43FBDBE5}" dt="2022-06-13T04:14:39.929" v="175"/>
          <ac:spMkLst>
            <pc:docMk/>
            <pc:sldMasterMk cId="1386547260" sldId="2147483688"/>
            <ac:spMk id="11" creationId="{A03B6347-BC3E-38CC-14FA-52DF904F1A60}"/>
          </ac:spMkLst>
        </pc:spChg>
        <pc:spChg chg="add del mod ord modVis">
          <ac:chgData name="Pham Duong" userId="53516223ef367a18" providerId="LiveId" clId="{B047CCE5-2A6B-4862-AEE7-F86E43FBDBE5}" dt="2022-06-13T04:16:39.547" v="468"/>
          <ac:spMkLst>
            <pc:docMk/>
            <pc:sldMasterMk cId="1386547260" sldId="2147483688"/>
            <ac:spMk id="12" creationId="{44DA7950-9115-F13E-C48C-9CADB93FD8CC}"/>
          </ac:spMkLst>
        </pc:spChg>
        <pc:spChg chg="del mod modVis">
          <ac:chgData name="Pham Duong" userId="53516223ef367a18" providerId="LiveId" clId="{B047CCE5-2A6B-4862-AEE7-F86E43FBDBE5}" dt="2022-06-13T04:14:08.555" v="4"/>
          <ac:spMkLst>
            <pc:docMk/>
            <pc:sldMasterMk cId="1386547260" sldId="2147483688"/>
            <ac:spMk id="13" creationId="{5BEFAEDB-0444-B24A-90DD-BCDA6B657320}"/>
          </ac:spMkLst>
        </pc:spChg>
        <pc:spChg chg="add del mod ord modVis">
          <ac:chgData name="Pham Duong" userId="53516223ef367a18" providerId="LiveId" clId="{B047CCE5-2A6B-4862-AEE7-F86E43FBDBE5}" dt="2022-06-13T04:16:37.455" v="377"/>
          <ac:spMkLst>
            <pc:docMk/>
            <pc:sldMasterMk cId="1386547260" sldId="2147483688"/>
            <ac:spMk id="14" creationId="{9BBD4712-6F02-E07F-2412-68D1EEC4DD68}"/>
          </ac:spMkLst>
        </pc:spChg>
        <pc:spChg chg="add del mod ord modVis">
          <ac:chgData name="Pham Duong" userId="53516223ef367a18" providerId="LiveId" clId="{B047CCE5-2A6B-4862-AEE7-F86E43FBDBE5}" dt="2022-06-13T04:16:36.817" v="361"/>
          <ac:spMkLst>
            <pc:docMk/>
            <pc:sldMasterMk cId="1386547260" sldId="2147483688"/>
            <ac:spMk id="15" creationId="{B735148A-0D03-159A-7E55-CD851E049040}"/>
          </ac:spMkLst>
        </pc:spChg>
        <pc:spChg chg="add del mod ord modVis">
          <ac:chgData name="Pham Duong" userId="53516223ef367a18" providerId="LiveId" clId="{B047CCE5-2A6B-4862-AEE7-F86E43FBDBE5}" dt="2022-06-13T04:16:36.125" v="344"/>
          <ac:spMkLst>
            <pc:docMk/>
            <pc:sldMasterMk cId="1386547260" sldId="2147483688"/>
            <ac:spMk id="16" creationId="{BACBD04B-3182-DAF8-4364-7482A0451950}"/>
          </ac:spMkLst>
        </pc:spChg>
        <pc:spChg chg="add del mod ord">
          <ac:chgData name="Pham Duong" userId="53516223ef367a18" providerId="LiveId" clId="{B047CCE5-2A6B-4862-AEE7-F86E43FBDBE5}" dt="2022-06-13T04:16:35.452" v="327"/>
          <ac:spMkLst>
            <pc:docMk/>
            <pc:sldMasterMk cId="1386547260" sldId="2147483688"/>
            <ac:spMk id="17" creationId="{ED4269BD-36A0-23A5-B3E5-D63ACD419BCB}"/>
          </ac:spMkLst>
        </pc:spChg>
        <pc:spChg chg="add del mod ord">
          <ac:chgData name="Pham Duong" userId="53516223ef367a18" providerId="LiveId" clId="{B047CCE5-2A6B-4862-AEE7-F86E43FBDBE5}" dt="2022-06-13T04:16:38.118" v="420"/>
          <ac:spMkLst>
            <pc:docMk/>
            <pc:sldMasterMk cId="1386547260" sldId="2147483688"/>
            <ac:spMk id="18" creationId="{64B6CC79-46B5-7A67-60A6-0A842CCFA719}"/>
          </ac:spMkLst>
        </pc:spChg>
        <pc:spChg chg="add del mod ord">
          <ac:chgData name="Pham Duong" userId="53516223ef367a18" providerId="LiveId" clId="{B047CCE5-2A6B-4862-AEE7-F86E43FBDBE5}" dt="2022-06-13T04:16:39.019" v="464"/>
          <ac:spMkLst>
            <pc:docMk/>
            <pc:sldMasterMk cId="1386547260" sldId="2147483688"/>
            <ac:spMk id="19" creationId="{C3F90AAE-768F-1049-1A24-CB3816EA39A0}"/>
          </ac:spMkLst>
        </pc:spChg>
        <pc:spChg chg="add del mod ord modVis">
          <ac:chgData name="Pham Duong" userId="53516223ef367a18" providerId="LiveId" clId="{B047CCE5-2A6B-4862-AEE7-F86E43FBDBE5}" dt="2022-06-13T04:16:40.818" v="496"/>
          <ac:spMkLst>
            <pc:docMk/>
            <pc:sldMasterMk cId="1386547260" sldId="2147483688"/>
            <ac:spMk id="20" creationId="{0541C29B-0D98-28B3-5669-CA127FE7229C}"/>
          </ac:spMkLst>
        </pc:spChg>
        <pc:spChg chg="add del mod ord modVis">
          <ac:chgData name="Pham Duong" userId="53516223ef367a18" providerId="LiveId" clId="{B047CCE5-2A6B-4862-AEE7-F86E43FBDBE5}" dt="2022-06-13T04:16:58.970" v="524"/>
          <ac:spMkLst>
            <pc:docMk/>
            <pc:sldMasterMk cId="1386547260" sldId="2147483688"/>
            <ac:spMk id="21" creationId="{F64C9801-0747-0D71-01A9-FFB697452565}"/>
          </ac:spMkLst>
        </pc:spChg>
        <pc:spChg chg="add del mod ord modVis">
          <ac:chgData name="Pham Duong" userId="53516223ef367a18" providerId="LiveId" clId="{B047CCE5-2A6B-4862-AEE7-F86E43FBDBE5}" dt="2022-06-13T04:17:00.402" v="552"/>
          <ac:spMkLst>
            <pc:docMk/>
            <pc:sldMasterMk cId="1386547260" sldId="2147483688"/>
            <ac:spMk id="22" creationId="{E046D6A9-3A9B-4CA7-4E8A-3543B5E4740A}"/>
          </ac:spMkLst>
        </pc:spChg>
        <pc:spChg chg="add del mod ord modVis">
          <ac:chgData name="Pham Duong" userId="53516223ef367a18" providerId="LiveId" clId="{B047CCE5-2A6B-4862-AEE7-F86E43FBDBE5}" dt="2022-06-13T04:17:21.336" v="583"/>
          <ac:spMkLst>
            <pc:docMk/>
            <pc:sldMasterMk cId="1386547260" sldId="2147483688"/>
            <ac:spMk id="23" creationId="{7BB9FC9E-EA08-18F6-E857-298D5D79E30F}"/>
          </ac:spMkLst>
        </pc:spChg>
        <pc:spChg chg="add del mod ord modVis">
          <ac:chgData name="Pham Duong" userId="53516223ef367a18" providerId="LiveId" clId="{B047CCE5-2A6B-4862-AEE7-F86E43FBDBE5}" dt="2022-06-13T04:17:25.437" v="619"/>
          <ac:spMkLst>
            <pc:docMk/>
            <pc:sldMasterMk cId="1386547260" sldId="2147483688"/>
            <ac:spMk id="24" creationId="{56F0AB85-A45C-52B2-FA53-A140E731F767}"/>
          </ac:spMkLst>
        </pc:spChg>
        <pc:spChg chg="add del mod ord modVis">
          <ac:chgData name="Pham Duong" userId="53516223ef367a18" providerId="LiveId" clId="{B047CCE5-2A6B-4862-AEE7-F86E43FBDBE5}" dt="2022-06-13T04:17:27.198" v="647"/>
          <ac:spMkLst>
            <pc:docMk/>
            <pc:sldMasterMk cId="1386547260" sldId="2147483688"/>
            <ac:spMk id="25" creationId="{0CCB0F49-CAB9-B714-ED60-38B1611A7A03}"/>
          </ac:spMkLst>
        </pc:spChg>
        <pc:spChg chg="add del mod ord modVis">
          <ac:chgData name="Pham Duong" userId="53516223ef367a18" providerId="LiveId" clId="{B047CCE5-2A6B-4862-AEE7-F86E43FBDBE5}" dt="2022-06-13T04:17:29.194" v="675"/>
          <ac:spMkLst>
            <pc:docMk/>
            <pc:sldMasterMk cId="1386547260" sldId="2147483688"/>
            <ac:spMk id="26" creationId="{31CD18DB-15DC-B280-F0DC-DE1BC5CC172C}"/>
          </ac:spMkLst>
        </pc:spChg>
        <pc:spChg chg="add del mod ord modVis">
          <ac:chgData name="Pham Duong" userId="53516223ef367a18" providerId="LiveId" clId="{B047CCE5-2A6B-4862-AEE7-F86E43FBDBE5}" dt="2022-06-13T04:17:32.404" v="705"/>
          <ac:spMkLst>
            <pc:docMk/>
            <pc:sldMasterMk cId="1386547260" sldId="2147483688"/>
            <ac:spMk id="27" creationId="{110630E2-E7C7-27A3-CC74-2C3E23C012D7}"/>
          </ac:spMkLst>
        </pc:spChg>
        <pc:spChg chg="add del mod ord modVis">
          <ac:chgData name="Pham Duong" userId="53516223ef367a18" providerId="LiveId" clId="{B047CCE5-2A6B-4862-AEE7-F86E43FBDBE5}" dt="2022-06-13T04:17:34.273" v="733"/>
          <ac:spMkLst>
            <pc:docMk/>
            <pc:sldMasterMk cId="1386547260" sldId="2147483688"/>
            <ac:spMk id="28" creationId="{82A118FD-2936-D994-08C1-B92C8F03CB41}"/>
          </ac:spMkLst>
        </pc:spChg>
        <pc:spChg chg="add del mod ord modVis">
          <ac:chgData name="Pham Duong" userId="53516223ef367a18" providerId="LiveId" clId="{B047CCE5-2A6B-4862-AEE7-F86E43FBDBE5}" dt="2022-06-13T04:17:35.219" v="761"/>
          <ac:spMkLst>
            <pc:docMk/>
            <pc:sldMasterMk cId="1386547260" sldId="2147483688"/>
            <ac:spMk id="29" creationId="{D8FA8309-72E7-DBD5-9FCB-C67FA6D08031}"/>
          </ac:spMkLst>
        </pc:spChg>
        <pc:spChg chg="add del mod ord modVis">
          <ac:chgData name="Pham Duong" userId="53516223ef367a18" providerId="LiveId" clId="{B047CCE5-2A6B-4862-AEE7-F86E43FBDBE5}" dt="2022-06-13T04:17:37.174" v="789"/>
          <ac:spMkLst>
            <pc:docMk/>
            <pc:sldMasterMk cId="1386547260" sldId="2147483688"/>
            <ac:spMk id="30" creationId="{DB452E2E-A019-25B6-13D9-14B6D39139FE}"/>
          </ac:spMkLst>
        </pc:spChg>
        <pc:spChg chg="add del mod ord modVis">
          <ac:chgData name="Pham Duong" userId="53516223ef367a18" providerId="LiveId" clId="{B047CCE5-2A6B-4862-AEE7-F86E43FBDBE5}" dt="2022-06-13T04:17:42.618" v="824"/>
          <ac:spMkLst>
            <pc:docMk/>
            <pc:sldMasterMk cId="1386547260" sldId="2147483688"/>
            <ac:spMk id="31" creationId="{82F10F79-E734-B217-3370-F37AD26E1878}"/>
          </ac:spMkLst>
        </pc:spChg>
        <pc:spChg chg="add del mod ord modVis">
          <ac:chgData name="Pham Duong" userId="53516223ef367a18" providerId="LiveId" clId="{B047CCE5-2A6B-4862-AEE7-F86E43FBDBE5}" dt="2022-06-13T04:17:46.989" v="852"/>
          <ac:spMkLst>
            <pc:docMk/>
            <pc:sldMasterMk cId="1386547260" sldId="2147483688"/>
            <ac:spMk id="32" creationId="{1CDAF751-4338-DE36-1D43-1D090EB00492}"/>
          </ac:spMkLst>
        </pc:spChg>
        <pc:spChg chg="add del mod ord modVis">
          <ac:chgData name="Pham Duong" userId="53516223ef367a18" providerId="LiveId" clId="{B047CCE5-2A6B-4862-AEE7-F86E43FBDBE5}" dt="2022-06-13T04:17:50.646" v="880"/>
          <ac:spMkLst>
            <pc:docMk/>
            <pc:sldMasterMk cId="1386547260" sldId="2147483688"/>
            <ac:spMk id="33" creationId="{98C808B4-1EEF-987C-7D27-0B7244712DFF}"/>
          </ac:spMkLst>
        </pc:spChg>
        <pc:spChg chg="add del mod ord modVis">
          <ac:chgData name="Pham Duong" userId="53516223ef367a18" providerId="LiveId" clId="{B047CCE5-2A6B-4862-AEE7-F86E43FBDBE5}" dt="2022-06-13T04:17:53.919" v="908"/>
          <ac:spMkLst>
            <pc:docMk/>
            <pc:sldMasterMk cId="1386547260" sldId="2147483688"/>
            <ac:spMk id="34" creationId="{7814973A-0B8D-5AD8-001C-5B21CF3EC529}"/>
          </ac:spMkLst>
        </pc:spChg>
        <pc:spChg chg="add del mod ord modVis">
          <ac:chgData name="Pham Duong" userId="53516223ef367a18" providerId="LiveId" clId="{B047CCE5-2A6B-4862-AEE7-F86E43FBDBE5}" dt="2022-06-13T04:17:57.662" v="936"/>
          <ac:spMkLst>
            <pc:docMk/>
            <pc:sldMasterMk cId="1386547260" sldId="2147483688"/>
            <ac:spMk id="35" creationId="{509AEE6E-0D99-1D45-D875-8D7D2946B646}"/>
          </ac:spMkLst>
        </pc:spChg>
        <pc:spChg chg="add del mod ord modVis">
          <ac:chgData name="Pham Duong" userId="53516223ef367a18" providerId="LiveId" clId="{B047CCE5-2A6B-4862-AEE7-F86E43FBDBE5}" dt="2022-06-13T04:17:59.101" v="964"/>
          <ac:spMkLst>
            <pc:docMk/>
            <pc:sldMasterMk cId="1386547260" sldId="2147483688"/>
            <ac:spMk id="36" creationId="{FCD66544-9CDA-D67E-8626-D3F208E19D2B}"/>
          </ac:spMkLst>
        </pc:spChg>
        <pc:spChg chg="add del mod ord modVis">
          <ac:chgData name="Pham Duong" userId="53516223ef367a18" providerId="LiveId" clId="{B047CCE5-2A6B-4862-AEE7-F86E43FBDBE5}" dt="2022-06-13T04:18:02.767" v="992"/>
          <ac:spMkLst>
            <pc:docMk/>
            <pc:sldMasterMk cId="1386547260" sldId="2147483688"/>
            <ac:spMk id="37" creationId="{7E0027ED-C8D8-2524-7065-204E1FC184A4}"/>
          </ac:spMkLst>
        </pc:spChg>
        <pc:spChg chg="add del mod ord modVis">
          <ac:chgData name="Pham Duong" userId="53516223ef367a18" providerId="LiveId" clId="{B047CCE5-2A6B-4862-AEE7-F86E43FBDBE5}" dt="2022-06-13T04:18:05.977" v="1020"/>
          <ac:spMkLst>
            <pc:docMk/>
            <pc:sldMasterMk cId="1386547260" sldId="2147483688"/>
            <ac:spMk id="38" creationId="{A23735BD-428D-0E6A-F873-E6303213720D}"/>
          </ac:spMkLst>
        </pc:spChg>
        <pc:spChg chg="add del mod ord modVis">
          <ac:chgData name="Pham Duong" userId="53516223ef367a18" providerId="LiveId" clId="{B047CCE5-2A6B-4862-AEE7-F86E43FBDBE5}" dt="2022-06-13T04:18:38.765" v="1048"/>
          <ac:spMkLst>
            <pc:docMk/>
            <pc:sldMasterMk cId="1386547260" sldId="2147483688"/>
            <ac:spMk id="39" creationId="{59E07BB7-5990-9F3B-6467-9C559A234BD1}"/>
          </ac:spMkLst>
        </pc:spChg>
        <pc:spChg chg="add del mod ord modVis">
          <ac:chgData name="Pham Duong" userId="53516223ef367a18" providerId="LiveId" clId="{B047CCE5-2A6B-4862-AEE7-F86E43FBDBE5}" dt="2022-06-13T04:18:42.707" v="1076"/>
          <ac:spMkLst>
            <pc:docMk/>
            <pc:sldMasterMk cId="1386547260" sldId="2147483688"/>
            <ac:spMk id="40" creationId="{0C10CE29-F16E-2346-E950-13CBFDE3D907}"/>
          </ac:spMkLst>
        </pc:spChg>
        <pc:spChg chg="add del mod ord modVis">
          <ac:chgData name="Pham Duong" userId="53516223ef367a18" providerId="LiveId" clId="{B047CCE5-2A6B-4862-AEE7-F86E43FBDBE5}" dt="2022-06-13T04:18:46.216" v="1104"/>
          <ac:spMkLst>
            <pc:docMk/>
            <pc:sldMasterMk cId="1386547260" sldId="2147483688"/>
            <ac:spMk id="41" creationId="{EEDE90F7-18F2-97F1-5389-98E3428D4E6A}"/>
          </ac:spMkLst>
        </pc:spChg>
        <pc:spChg chg="add del mod ord modVis">
          <ac:chgData name="Pham Duong" userId="53516223ef367a18" providerId="LiveId" clId="{B047CCE5-2A6B-4862-AEE7-F86E43FBDBE5}" dt="2022-06-13T04:18:58.590" v="1132"/>
          <ac:spMkLst>
            <pc:docMk/>
            <pc:sldMasterMk cId="1386547260" sldId="2147483688"/>
            <ac:spMk id="42" creationId="{EFAA3791-0DAF-3041-0362-60A338FE6FD4}"/>
          </ac:spMkLst>
        </pc:spChg>
        <pc:spChg chg="add del mod ord modVis">
          <ac:chgData name="Pham Duong" userId="53516223ef367a18" providerId="LiveId" clId="{B047CCE5-2A6B-4862-AEE7-F86E43FBDBE5}" dt="2022-06-13T04:19:05.498" v="1247"/>
          <ac:spMkLst>
            <pc:docMk/>
            <pc:sldMasterMk cId="1386547260" sldId="2147483688"/>
            <ac:spMk id="43" creationId="{99648478-5E86-6B24-DE4B-EE0F7E044CCA}"/>
          </ac:spMkLst>
        </pc:spChg>
        <pc:spChg chg="add del mod ord">
          <ac:chgData name="Pham Duong" userId="53516223ef367a18" providerId="LiveId" clId="{B047CCE5-2A6B-4862-AEE7-F86E43FBDBE5}" dt="2022-06-13T04:19:03.695" v="1199"/>
          <ac:spMkLst>
            <pc:docMk/>
            <pc:sldMasterMk cId="1386547260" sldId="2147483688"/>
            <ac:spMk id="44" creationId="{B5BDC8A6-5FC7-6AF9-A7F8-843F99C5C9A6}"/>
          </ac:spMkLst>
        </pc:spChg>
        <pc:spChg chg="add del mod ord">
          <ac:chgData name="Pham Duong" userId="53516223ef367a18" providerId="LiveId" clId="{B047CCE5-2A6B-4862-AEE7-F86E43FBDBE5}" dt="2022-06-13T04:19:04.574" v="1242"/>
          <ac:spMkLst>
            <pc:docMk/>
            <pc:sldMasterMk cId="1386547260" sldId="2147483688"/>
            <ac:spMk id="45" creationId="{C1B116DB-59FB-E741-0FB0-55ECEC48532E}"/>
          </ac:spMkLst>
        </pc:spChg>
        <pc:spChg chg="add del mod ord modVis">
          <ac:chgData name="Pham Duong" userId="53516223ef367a18" providerId="LiveId" clId="{B047CCE5-2A6B-4862-AEE7-F86E43FBDBE5}" dt="2022-06-13T04:19:16.408" v="1275"/>
          <ac:spMkLst>
            <pc:docMk/>
            <pc:sldMasterMk cId="1386547260" sldId="2147483688"/>
            <ac:spMk id="46" creationId="{482E653B-B241-A2D4-0236-DF19D61EBAF8}"/>
          </ac:spMkLst>
        </pc:spChg>
        <pc:spChg chg="add del mod ord modVis">
          <ac:chgData name="Pham Duong" userId="53516223ef367a18" providerId="LiveId" clId="{B047CCE5-2A6B-4862-AEE7-F86E43FBDBE5}" dt="2022-06-13T04:19:21.322" v="1303"/>
          <ac:spMkLst>
            <pc:docMk/>
            <pc:sldMasterMk cId="1386547260" sldId="2147483688"/>
            <ac:spMk id="47" creationId="{27F5F98E-B798-D370-0E40-7FF798073DAA}"/>
          </ac:spMkLst>
        </pc:spChg>
        <pc:spChg chg="add del mod ord modVis">
          <ac:chgData name="Pham Duong" userId="53516223ef367a18" providerId="LiveId" clId="{B047CCE5-2A6B-4862-AEE7-F86E43FBDBE5}" dt="2022-06-13T04:19:43.015" v="1331"/>
          <ac:spMkLst>
            <pc:docMk/>
            <pc:sldMasterMk cId="1386547260" sldId="2147483688"/>
            <ac:spMk id="48" creationId="{BF0E37AD-0214-3737-C389-2791F6F8049D}"/>
          </ac:spMkLst>
        </pc:spChg>
        <pc:spChg chg="add del mod ord modVis">
          <ac:chgData name="Pham Duong" userId="53516223ef367a18" providerId="LiveId" clId="{B047CCE5-2A6B-4862-AEE7-F86E43FBDBE5}" dt="2022-06-13T04:19:50.421" v="1359"/>
          <ac:spMkLst>
            <pc:docMk/>
            <pc:sldMasterMk cId="1386547260" sldId="2147483688"/>
            <ac:spMk id="49" creationId="{BA8C8FD4-F2F9-5809-3923-33B0502FCF02}"/>
          </ac:spMkLst>
        </pc:spChg>
        <pc:spChg chg="add del mod ord modVis">
          <ac:chgData name="Pham Duong" userId="53516223ef367a18" providerId="LiveId" clId="{B047CCE5-2A6B-4862-AEE7-F86E43FBDBE5}" dt="2022-06-13T04:20:01.029" v="1389"/>
          <ac:spMkLst>
            <pc:docMk/>
            <pc:sldMasterMk cId="1386547260" sldId="2147483688"/>
            <ac:spMk id="50" creationId="{AF6746F3-90C6-61A4-5FED-B115A47A5905}"/>
          </ac:spMkLst>
        </pc:spChg>
        <pc:spChg chg="add del mod ord modVis">
          <ac:chgData name="Pham Duong" userId="53516223ef367a18" providerId="LiveId" clId="{B047CCE5-2A6B-4862-AEE7-F86E43FBDBE5}" dt="2022-06-13T04:20:05.013" v="1418"/>
          <ac:spMkLst>
            <pc:docMk/>
            <pc:sldMasterMk cId="1386547260" sldId="2147483688"/>
            <ac:spMk id="51" creationId="{68F7FA48-BD05-FDFC-42E6-ADAE1416427E}"/>
          </ac:spMkLst>
        </pc:spChg>
        <pc:spChg chg="add del mod ord modVis">
          <ac:chgData name="Pham Duong" userId="53516223ef367a18" providerId="LiveId" clId="{B047CCE5-2A6B-4862-AEE7-F86E43FBDBE5}" dt="2022-06-13T04:20:43.564" v="1446"/>
          <ac:spMkLst>
            <pc:docMk/>
            <pc:sldMasterMk cId="1386547260" sldId="2147483688"/>
            <ac:spMk id="52" creationId="{6E8F3951-6978-FF37-310A-83B4C143B5A7}"/>
          </ac:spMkLst>
        </pc:spChg>
        <pc:spChg chg="add del mod ord modVis">
          <ac:chgData name="Pham Duong" userId="53516223ef367a18" providerId="LiveId" clId="{B047CCE5-2A6B-4862-AEE7-F86E43FBDBE5}" dt="2022-06-13T04:21:33.690" v="1474"/>
          <ac:spMkLst>
            <pc:docMk/>
            <pc:sldMasterMk cId="1386547260" sldId="2147483688"/>
            <ac:spMk id="53" creationId="{72517713-DFD4-0138-200C-C9D390AE0321}"/>
          </ac:spMkLst>
        </pc:spChg>
        <pc:spChg chg="add del mod ord modVis">
          <ac:chgData name="Pham Duong" userId="53516223ef367a18" providerId="LiveId" clId="{B047CCE5-2A6B-4862-AEE7-F86E43FBDBE5}" dt="2022-06-13T04:21:47.196" v="1631"/>
          <ac:spMkLst>
            <pc:docMk/>
            <pc:sldMasterMk cId="1386547260" sldId="2147483688"/>
            <ac:spMk id="54" creationId="{3D460ABD-3642-DF95-B365-A0B6B9FA7C94}"/>
          </ac:spMkLst>
        </pc:spChg>
        <pc:spChg chg="add del mod ord modVis">
          <ac:chgData name="Pham Duong" userId="53516223ef367a18" providerId="LiveId" clId="{B047CCE5-2A6B-4862-AEE7-F86E43FBDBE5}" dt="2022-06-13T04:21:46.281" v="1626"/>
          <ac:spMkLst>
            <pc:docMk/>
            <pc:sldMasterMk cId="1386547260" sldId="2147483688"/>
            <ac:spMk id="55" creationId="{9391EB44-A2F0-2A3D-0627-8787E4724A79}"/>
          </ac:spMkLst>
        </pc:spChg>
        <pc:spChg chg="add del mod ord modVis">
          <ac:chgData name="Pham Duong" userId="53516223ef367a18" providerId="LiveId" clId="{B047CCE5-2A6B-4862-AEE7-F86E43FBDBE5}" dt="2022-06-13T04:21:46.281" v="1626"/>
          <ac:spMkLst>
            <pc:docMk/>
            <pc:sldMasterMk cId="1386547260" sldId="2147483688"/>
            <ac:spMk id="56" creationId="{09154DA4-15E0-C358-07A4-7B2AB2945023}"/>
          </ac:spMkLst>
        </pc:spChg>
        <pc:spChg chg="add del mod ord">
          <ac:chgData name="Pham Duong" userId="53516223ef367a18" providerId="LiveId" clId="{B047CCE5-2A6B-4862-AEE7-F86E43FBDBE5}" dt="2022-06-13T04:21:46.281" v="1626"/>
          <ac:spMkLst>
            <pc:docMk/>
            <pc:sldMasterMk cId="1386547260" sldId="2147483688"/>
            <ac:spMk id="57" creationId="{2000978D-CC8F-0DB3-0A8C-852DA8518A86}"/>
          </ac:spMkLst>
        </pc:spChg>
        <pc:spChg chg="add del mod ord modVis">
          <ac:chgData name="Pham Duong" userId="53516223ef367a18" providerId="LiveId" clId="{B047CCE5-2A6B-4862-AEE7-F86E43FBDBE5}" dt="2022-06-13T04:21:49.694" v="1659"/>
          <ac:spMkLst>
            <pc:docMk/>
            <pc:sldMasterMk cId="1386547260" sldId="2147483688"/>
            <ac:spMk id="58" creationId="{B9440565-653F-03FA-4299-E45DDB7C49D8}"/>
          </ac:spMkLst>
        </pc:spChg>
        <pc:spChg chg="add del mod ord modVis">
          <ac:chgData name="Pham Duong" userId="53516223ef367a18" providerId="LiveId" clId="{B047CCE5-2A6B-4862-AEE7-F86E43FBDBE5}" dt="2022-06-13T04:21:52.497" v="1690"/>
          <ac:spMkLst>
            <pc:docMk/>
            <pc:sldMasterMk cId="1386547260" sldId="2147483688"/>
            <ac:spMk id="59" creationId="{C5983BF3-9CC3-374E-2520-23802736B000}"/>
          </ac:spMkLst>
        </pc:spChg>
        <pc:spChg chg="add del mod ord modVis">
          <ac:chgData name="Pham Duong" userId="53516223ef367a18" providerId="LiveId" clId="{B047CCE5-2A6B-4862-AEE7-F86E43FBDBE5}" dt="2022-06-13T04:21:57.255" v="1718"/>
          <ac:spMkLst>
            <pc:docMk/>
            <pc:sldMasterMk cId="1386547260" sldId="2147483688"/>
            <ac:spMk id="60" creationId="{A2C6BE51-7A4A-9A14-01D2-D6CBFC118DB2}"/>
          </ac:spMkLst>
        </pc:spChg>
        <pc:spChg chg="add del mod ord modVis">
          <ac:chgData name="Pham Duong" userId="53516223ef367a18" providerId="LiveId" clId="{B047CCE5-2A6B-4862-AEE7-F86E43FBDBE5}" dt="2022-06-13T04:22:12.381" v="1746"/>
          <ac:spMkLst>
            <pc:docMk/>
            <pc:sldMasterMk cId="1386547260" sldId="2147483688"/>
            <ac:spMk id="61" creationId="{955FA078-70D5-403F-96B7-033EE0F612AE}"/>
          </ac:spMkLst>
        </pc:spChg>
        <pc:spChg chg="add del mod ord modVis">
          <ac:chgData name="Pham Duong" userId="53516223ef367a18" providerId="LiveId" clId="{B047CCE5-2A6B-4862-AEE7-F86E43FBDBE5}" dt="2022-06-13T04:22:23.370" v="1774"/>
          <ac:spMkLst>
            <pc:docMk/>
            <pc:sldMasterMk cId="1386547260" sldId="2147483688"/>
            <ac:spMk id="62" creationId="{EB2C7BF8-B343-7446-3DC5-0CAA7B6307FF}"/>
          </ac:spMkLst>
        </pc:spChg>
        <pc:spChg chg="add del mod ord modVis">
          <ac:chgData name="Pham Duong" userId="53516223ef367a18" providerId="LiveId" clId="{B047CCE5-2A6B-4862-AEE7-F86E43FBDBE5}" dt="2022-06-13T04:22:31.559" v="1841"/>
          <ac:spMkLst>
            <pc:docMk/>
            <pc:sldMasterMk cId="1386547260" sldId="2147483688"/>
            <ac:spMk id="63" creationId="{123EE36B-6FAC-F260-4B4F-F296DDECA448}"/>
          </ac:spMkLst>
        </pc:spChg>
        <pc:spChg chg="add del mod ord modVis">
          <ac:chgData name="Pham Duong" userId="53516223ef367a18" providerId="LiveId" clId="{B047CCE5-2A6B-4862-AEE7-F86E43FBDBE5}" dt="2022-06-13T04:22:34.648" v="1874"/>
          <ac:spMkLst>
            <pc:docMk/>
            <pc:sldMasterMk cId="1386547260" sldId="2147483688"/>
            <ac:spMk id="64" creationId="{C57AE297-D493-D3B7-DE89-F35EF0011A0A}"/>
          </ac:spMkLst>
        </pc:spChg>
        <pc:spChg chg="add del mod ord modVis">
          <ac:chgData name="Pham Duong" userId="53516223ef367a18" providerId="LiveId" clId="{B047CCE5-2A6B-4862-AEE7-F86E43FBDBE5}" dt="2022-06-13T04:22:41.744" v="1902"/>
          <ac:spMkLst>
            <pc:docMk/>
            <pc:sldMasterMk cId="1386547260" sldId="2147483688"/>
            <ac:spMk id="65" creationId="{517CAF46-172F-1DCA-7573-CD02FBC8C90F}"/>
          </ac:spMkLst>
        </pc:spChg>
        <pc:spChg chg="add del mod ord modVis">
          <ac:chgData name="Pham Duong" userId="53516223ef367a18" providerId="LiveId" clId="{B047CCE5-2A6B-4862-AEE7-F86E43FBDBE5}" dt="2022-06-13T04:22:45.729" v="1930"/>
          <ac:spMkLst>
            <pc:docMk/>
            <pc:sldMasterMk cId="1386547260" sldId="2147483688"/>
            <ac:spMk id="66" creationId="{0DFD31F1-7E27-97D8-1E5C-0022F7025E4A}"/>
          </ac:spMkLst>
        </pc:spChg>
        <pc:spChg chg="add del mod ord modVis">
          <ac:chgData name="Pham Duong" userId="53516223ef367a18" providerId="LiveId" clId="{B047CCE5-2A6B-4862-AEE7-F86E43FBDBE5}" dt="2022-06-13T04:22:50.021" v="1958"/>
          <ac:spMkLst>
            <pc:docMk/>
            <pc:sldMasterMk cId="1386547260" sldId="2147483688"/>
            <ac:spMk id="67" creationId="{FF2BB77A-F4C1-EDD9-BC85-14CF9BAEA5B8}"/>
          </ac:spMkLst>
        </pc:spChg>
        <pc:spChg chg="add del mod ord modVis">
          <ac:chgData name="Pham Duong" userId="53516223ef367a18" providerId="LiveId" clId="{B047CCE5-2A6B-4862-AEE7-F86E43FBDBE5}" dt="2022-06-13T04:22:53.357" v="1986"/>
          <ac:spMkLst>
            <pc:docMk/>
            <pc:sldMasterMk cId="1386547260" sldId="2147483688"/>
            <ac:spMk id="68" creationId="{18DF1BBC-D50C-B693-F385-F0B8523FC76D}"/>
          </ac:spMkLst>
        </pc:spChg>
        <pc:spChg chg="add del mod ord modVis">
          <ac:chgData name="Pham Duong" userId="53516223ef367a18" providerId="LiveId" clId="{B047CCE5-2A6B-4862-AEE7-F86E43FBDBE5}" dt="2022-06-13T04:22:56.830" v="2014"/>
          <ac:spMkLst>
            <pc:docMk/>
            <pc:sldMasterMk cId="1386547260" sldId="2147483688"/>
            <ac:spMk id="69" creationId="{48FF6E6E-5D3C-539F-F6F5-34A81A792BA0}"/>
          </ac:spMkLst>
        </pc:spChg>
        <pc:spChg chg="add del mod ord modVis">
          <ac:chgData name="Pham Duong" userId="53516223ef367a18" providerId="LiveId" clId="{B047CCE5-2A6B-4862-AEE7-F86E43FBDBE5}" dt="2022-06-13T04:23:02.026" v="2043"/>
          <ac:spMkLst>
            <pc:docMk/>
            <pc:sldMasterMk cId="1386547260" sldId="2147483688"/>
            <ac:spMk id="70" creationId="{AF370C1B-0644-EA33-A310-67B5A5EA83ED}"/>
          </ac:spMkLst>
        </pc:spChg>
        <pc:spChg chg="add del mod ord modVis">
          <ac:chgData name="Pham Duong" userId="53516223ef367a18" providerId="LiveId" clId="{B047CCE5-2A6B-4862-AEE7-F86E43FBDBE5}" dt="2022-06-13T04:23:02.895" v="2071"/>
          <ac:spMkLst>
            <pc:docMk/>
            <pc:sldMasterMk cId="1386547260" sldId="2147483688"/>
            <ac:spMk id="71" creationId="{75773FBC-69E1-751C-61C5-DC56989D5C72}"/>
          </ac:spMkLst>
        </pc:spChg>
        <pc:spChg chg="add del mod ord modVis">
          <ac:chgData name="Pham Duong" userId="53516223ef367a18" providerId="LiveId" clId="{B047CCE5-2A6B-4862-AEE7-F86E43FBDBE5}" dt="2022-06-13T04:23:03.758" v="2100"/>
          <ac:spMkLst>
            <pc:docMk/>
            <pc:sldMasterMk cId="1386547260" sldId="2147483688"/>
            <ac:spMk id="72" creationId="{180ED754-8BE0-36F4-CB33-EBC315E9D607}"/>
          </ac:spMkLst>
        </pc:spChg>
        <pc:spChg chg="add del mod ord modVis">
          <ac:chgData name="Pham Duong" userId="53516223ef367a18" providerId="LiveId" clId="{B047CCE5-2A6B-4862-AEE7-F86E43FBDBE5}" dt="2022-06-13T04:23:14.602" v="2129"/>
          <ac:spMkLst>
            <pc:docMk/>
            <pc:sldMasterMk cId="1386547260" sldId="2147483688"/>
            <ac:spMk id="73" creationId="{E30EB7F3-5215-73C0-2C3F-97DFB6B8AA80}"/>
          </ac:spMkLst>
        </pc:spChg>
        <pc:spChg chg="add del mod ord modVis">
          <ac:chgData name="Pham Duong" userId="53516223ef367a18" providerId="LiveId" clId="{B047CCE5-2A6B-4862-AEE7-F86E43FBDBE5}" dt="2022-06-13T04:23:43.139" v="2445"/>
          <ac:spMkLst>
            <pc:docMk/>
            <pc:sldMasterMk cId="1386547260" sldId="2147483688"/>
            <ac:spMk id="74" creationId="{EFAE9D82-B196-5B88-89FD-C25448147EAE}"/>
          </ac:spMkLst>
        </pc:spChg>
        <pc:spChg chg="add del mod ord modVis">
          <ac:chgData name="Pham Duong" userId="53516223ef367a18" providerId="LiveId" clId="{B047CCE5-2A6B-4862-AEE7-F86E43FBDBE5}" dt="2022-06-13T04:23:42.305" v="2440"/>
          <ac:spMkLst>
            <pc:docMk/>
            <pc:sldMasterMk cId="1386547260" sldId="2147483688"/>
            <ac:spMk id="75" creationId="{60EE2911-E331-2482-9497-FE8F00AD882A}"/>
          </ac:spMkLst>
        </pc:spChg>
        <pc:spChg chg="add del mod ord modVis">
          <ac:chgData name="Pham Duong" userId="53516223ef367a18" providerId="LiveId" clId="{B047CCE5-2A6B-4862-AEE7-F86E43FBDBE5}" dt="2022-06-13T04:23:41.707" v="2423"/>
          <ac:spMkLst>
            <pc:docMk/>
            <pc:sldMasterMk cId="1386547260" sldId="2147483688"/>
            <ac:spMk id="76" creationId="{F3C84F88-07E9-C0B7-153C-6E843A97FF81}"/>
          </ac:spMkLst>
        </pc:spChg>
        <pc:spChg chg="add del mod ord modVis">
          <ac:chgData name="Pham Duong" userId="53516223ef367a18" providerId="LiveId" clId="{B047CCE5-2A6B-4862-AEE7-F86E43FBDBE5}" dt="2022-06-13T04:23:41.236" v="2406"/>
          <ac:spMkLst>
            <pc:docMk/>
            <pc:sldMasterMk cId="1386547260" sldId="2147483688"/>
            <ac:spMk id="77" creationId="{415543BF-D002-FB87-8EBA-4D13616F0A03}"/>
          </ac:spMkLst>
        </pc:spChg>
        <pc:spChg chg="add del mod ord modVis">
          <ac:chgData name="Pham Duong" userId="53516223ef367a18" providerId="LiveId" clId="{B047CCE5-2A6B-4862-AEE7-F86E43FBDBE5}" dt="2022-06-13T04:23:40.707" v="2389"/>
          <ac:spMkLst>
            <pc:docMk/>
            <pc:sldMasterMk cId="1386547260" sldId="2147483688"/>
            <ac:spMk id="78" creationId="{3DEF6EA2-5B38-195E-6F2F-9DAE015DC1AF}"/>
          </ac:spMkLst>
        </pc:spChg>
        <pc:spChg chg="add del mod ord modVis">
          <ac:chgData name="Pham Duong" userId="53516223ef367a18" providerId="LiveId" clId="{B047CCE5-2A6B-4862-AEE7-F86E43FBDBE5}" dt="2022-06-13T04:23:40.130" v="2372"/>
          <ac:spMkLst>
            <pc:docMk/>
            <pc:sldMasterMk cId="1386547260" sldId="2147483688"/>
            <ac:spMk id="79" creationId="{ED2E0FDA-042F-C8E2-727D-10967440DD48}"/>
          </ac:spMkLst>
        </pc:spChg>
        <pc:spChg chg="add mod ord">
          <ac:chgData name="Pham Duong" userId="53516223ef367a18" providerId="LiveId" clId="{B047CCE5-2A6B-4862-AEE7-F86E43FBDBE5}" dt="2022-06-13T04:23:39.778" v="2346" actId="947"/>
          <ac:spMkLst>
            <pc:docMk/>
            <pc:sldMasterMk cId="1386547260" sldId="2147483688"/>
            <ac:spMk id="80" creationId="{A08F585A-B52F-33F8-2E12-76375023FF9F}"/>
          </ac:spMkLst>
        </pc:spChg>
        <pc:spChg chg="add del mod ord modVis">
          <ac:chgData name="Pham Duong" userId="53516223ef367a18" providerId="LiveId" clId="{B047CCE5-2A6B-4862-AEE7-F86E43FBDBE5}" dt="2022-06-13T04:23:47.999" v="2517"/>
          <ac:spMkLst>
            <pc:docMk/>
            <pc:sldMasterMk cId="1386547260" sldId="2147483688"/>
            <ac:spMk id="81" creationId="{2B6ED787-ECE2-39EB-91BF-7FCDE5174A0B}"/>
          </ac:spMkLst>
        </pc:spChg>
        <pc:spChg chg="add del mod ord">
          <ac:chgData name="Pham Duong" userId="53516223ef367a18" providerId="LiveId" clId="{B047CCE5-2A6B-4862-AEE7-F86E43FBDBE5}" dt="2022-06-13T04:23:47.492" v="2513"/>
          <ac:spMkLst>
            <pc:docMk/>
            <pc:sldMasterMk cId="1386547260" sldId="2147483688"/>
            <ac:spMk id="82" creationId="{2E4D412B-E5D0-7912-16D2-17CCD5460AE5}"/>
          </ac:spMkLst>
        </pc:spChg>
        <pc:spChg chg="add del mod ord modVis">
          <ac:chgData name="Pham Duong" userId="53516223ef367a18" providerId="LiveId" clId="{B047CCE5-2A6B-4862-AEE7-F86E43FBDBE5}" dt="2022-06-13T04:23:50.592" v="2545"/>
          <ac:spMkLst>
            <pc:docMk/>
            <pc:sldMasterMk cId="1386547260" sldId="2147483688"/>
            <ac:spMk id="83" creationId="{BF188C28-B466-D2F5-F387-05205B5D1997}"/>
          </ac:spMkLst>
        </pc:spChg>
        <pc:spChg chg="add del mod ord modVis">
          <ac:chgData name="Pham Duong" userId="53516223ef367a18" providerId="LiveId" clId="{B047CCE5-2A6B-4862-AEE7-F86E43FBDBE5}" dt="2022-06-13T04:23:55.521" v="2588"/>
          <ac:spMkLst>
            <pc:docMk/>
            <pc:sldMasterMk cId="1386547260" sldId="2147483688"/>
            <ac:spMk id="84" creationId="{7E5532AF-4365-F839-0444-8969AB88E9ED}"/>
          </ac:spMkLst>
        </pc:spChg>
        <pc:spChg chg="add del mod ord modVis">
          <ac:chgData name="Pham Duong" userId="53516223ef367a18" providerId="LiveId" clId="{B047CCE5-2A6B-4862-AEE7-F86E43FBDBE5}" dt="2022-06-13T04:23:57.689" v="2619"/>
          <ac:spMkLst>
            <pc:docMk/>
            <pc:sldMasterMk cId="1386547260" sldId="2147483688"/>
            <ac:spMk id="85" creationId="{E63ADBFE-4E1F-BCC9-032B-2C396ABFE336}"/>
          </ac:spMkLst>
        </pc:spChg>
        <pc:spChg chg="add del mod ord modVis">
          <ac:chgData name="Pham Duong" userId="53516223ef367a18" providerId="LiveId" clId="{B047CCE5-2A6B-4862-AEE7-F86E43FBDBE5}" dt="2022-06-13T04:24:07.136" v="2650"/>
          <ac:spMkLst>
            <pc:docMk/>
            <pc:sldMasterMk cId="1386547260" sldId="2147483688"/>
            <ac:spMk id="86" creationId="{2C73D623-8B34-791D-5535-03B8DEF71D48}"/>
          </ac:spMkLst>
        </pc:spChg>
        <pc:spChg chg="add del mod ord modVis">
          <ac:chgData name="Pham Duong" userId="53516223ef367a18" providerId="LiveId" clId="{B047CCE5-2A6B-4862-AEE7-F86E43FBDBE5}" dt="2022-06-13T04:24:16.008" v="2680"/>
          <ac:spMkLst>
            <pc:docMk/>
            <pc:sldMasterMk cId="1386547260" sldId="2147483688"/>
            <ac:spMk id="87" creationId="{285E1877-DB61-76C4-5E63-D52D98073B2D}"/>
          </ac:spMkLst>
        </pc:spChg>
        <pc:spChg chg="add del mod ord modVis">
          <ac:chgData name="Pham Duong" userId="53516223ef367a18" providerId="LiveId" clId="{B047CCE5-2A6B-4862-AEE7-F86E43FBDBE5}" dt="2022-06-13T04:24:21.862" v="2709"/>
          <ac:spMkLst>
            <pc:docMk/>
            <pc:sldMasterMk cId="1386547260" sldId="2147483688"/>
            <ac:spMk id="88" creationId="{1D10C09F-CE5C-1DAE-6470-E9F0BA240EF0}"/>
          </ac:spMkLst>
        </pc:spChg>
        <pc:spChg chg="add del mod ord modVis">
          <ac:chgData name="Pham Duong" userId="53516223ef367a18" providerId="LiveId" clId="{B047CCE5-2A6B-4862-AEE7-F86E43FBDBE5}" dt="2022-06-13T04:25:50.542" v="2737"/>
          <ac:spMkLst>
            <pc:docMk/>
            <pc:sldMasterMk cId="1386547260" sldId="2147483688"/>
            <ac:spMk id="89" creationId="{C7F50C2D-1738-0412-AB7F-369D53795B26}"/>
          </ac:spMkLst>
        </pc:spChg>
        <pc:spChg chg="add del mod ord modVis">
          <ac:chgData name="Pham Duong" userId="53516223ef367a18" providerId="LiveId" clId="{B047CCE5-2A6B-4862-AEE7-F86E43FBDBE5}" dt="2022-06-13T04:26:53.485" v="2765"/>
          <ac:spMkLst>
            <pc:docMk/>
            <pc:sldMasterMk cId="1386547260" sldId="2147483688"/>
            <ac:spMk id="90" creationId="{20C59665-B19E-5BFF-D883-7714EFA50496}"/>
          </ac:spMkLst>
        </pc:spChg>
        <pc:spChg chg="add del mod ord modVis">
          <ac:chgData name="Pham Duong" userId="53516223ef367a18" providerId="LiveId" clId="{B047CCE5-2A6B-4862-AEE7-F86E43FBDBE5}" dt="2022-06-13T04:26:56.187" v="2793"/>
          <ac:spMkLst>
            <pc:docMk/>
            <pc:sldMasterMk cId="1386547260" sldId="2147483688"/>
            <ac:spMk id="91" creationId="{EDEA41A7-FB0E-5B8B-16FA-3A84FA517D54}"/>
          </ac:spMkLst>
        </pc:spChg>
        <pc:spChg chg="add del mod ord modVis">
          <ac:chgData name="Pham Duong" userId="53516223ef367a18" providerId="LiveId" clId="{B047CCE5-2A6B-4862-AEE7-F86E43FBDBE5}" dt="2022-06-13T04:27:00.291" v="2848"/>
          <ac:spMkLst>
            <pc:docMk/>
            <pc:sldMasterMk cId="1386547260" sldId="2147483688"/>
            <ac:spMk id="92" creationId="{1DFC0667-1FDE-41B1-5BE2-1D9E3B3ED1BF}"/>
          </ac:spMkLst>
        </pc:spChg>
        <pc:spChg chg="add del mod ord modVis">
          <ac:chgData name="Pham Duong" userId="53516223ef367a18" providerId="LiveId" clId="{B047CCE5-2A6B-4862-AEE7-F86E43FBDBE5}" dt="2022-06-13T04:27:03.006" v="2903"/>
          <ac:spMkLst>
            <pc:docMk/>
            <pc:sldMasterMk cId="1386547260" sldId="2147483688"/>
            <ac:spMk id="93" creationId="{291CC6B1-DB02-AC51-88B3-52AB4A274B9B}"/>
          </ac:spMkLst>
        </pc:spChg>
        <pc:spChg chg="add del mod ord modVis">
          <ac:chgData name="Pham Duong" userId="53516223ef367a18" providerId="LiveId" clId="{B047CCE5-2A6B-4862-AEE7-F86E43FBDBE5}" dt="2022-06-13T04:27:05.306" v="2931"/>
          <ac:spMkLst>
            <pc:docMk/>
            <pc:sldMasterMk cId="1386547260" sldId="2147483688"/>
            <ac:spMk id="94" creationId="{5A35FD88-2BC5-E895-1FD0-A3AC05AFDDC9}"/>
          </ac:spMkLst>
        </pc:spChg>
        <pc:spChg chg="add del mod ord modVis">
          <ac:chgData name="Pham Duong" userId="53516223ef367a18" providerId="LiveId" clId="{B047CCE5-2A6B-4862-AEE7-F86E43FBDBE5}" dt="2022-06-13T04:27:07.653" v="2959"/>
          <ac:spMkLst>
            <pc:docMk/>
            <pc:sldMasterMk cId="1386547260" sldId="2147483688"/>
            <ac:spMk id="95" creationId="{D562680C-7C95-AE3A-A950-ADBFB02D8C33}"/>
          </ac:spMkLst>
        </pc:spChg>
        <pc:spChg chg="add del mod ord modVis">
          <ac:chgData name="Pham Duong" userId="53516223ef367a18" providerId="LiveId" clId="{B047CCE5-2A6B-4862-AEE7-F86E43FBDBE5}" dt="2022-06-13T04:30:04.305" v="3078"/>
          <ac:spMkLst>
            <pc:docMk/>
            <pc:sldMasterMk cId="1386547260" sldId="2147483688"/>
            <ac:spMk id="96" creationId="{6BA69E1B-80B5-4449-66AE-5C73E8E4C7CE}"/>
          </ac:spMkLst>
        </pc:spChg>
        <pc:spChg chg="add del mod ord modVis">
          <ac:chgData name="Pham Duong" userId="53516223ef367a18" providerId="LiveId" clId="{B047CCE5-2A6B-4862-AEE7-F86E43FBDBE5}" dt="2022-06-13T04:30:03.511" v="3073"/>
          <ac:spMkLst>
            <pc:docMk/>
            <pc:sldMasterMk cId="1386547260" sldId="2147483688"/>
            <ac:spMk id="97" creationId="{059ADF96-517D-8D98-3D11-65E3738FBB98}"/>
          </ac:spMkLst>
        </pc:spChg>
        <pc:spChg chg="add del mod ord">
          <ac:chgData name="Pham Duong" userId="53516223ef367a18" providerId="LiveId" clId="{B047CCE5-2A6B-4862-AEE7-F86E43FBDBE5}" dt="2022-06-13T04:30:02.389" v="3055"/>
          <ac:spMkLst>
            <pc:docMk/>
            <pc:sldMasterMk cId="1386547260" sldId="2147483688"/>
            <ac:spMk id="98" creationId="{E93BEC54-5220-60D2-1EC6-AA1DF4B42748}"/>
          </ac:spMkLst>
        </pc:spChg>
        <pc:spChg chg="add del mod ord modVis">
          <ac:chgData name="Pham Duong" userId="53516223ef367a18" providerId="LiveId" clId="{B047CCE5-2A6B-4862-AEE7-F86E43FBDBE5}" dt="2022-06-13T04:30:06.295" v="3106"/>
          <ac:spMkLst>
            <pc:docMk/>
            <pc:sldMasterMk cId="1386547260" sldId="2147483688"/>
            <ac:spMk id="99" creationId="{795D9A86-EE65-BE96-C102-9F3A597646F5}"/>
          </ac:spMkLst>
        </pc:spChg>
        <pc:spChg chg="add del mod ord modVis">
          <ac:chgData name="Pham Duong" userId="53516223ef367a18" providerId="LiveId" clId="{B047CCE5-2A6B-4862-AEE7-F86E43FBDBE5}" dt="2022-06-13T04:30:10.464" v="3134"/>
          <ac:spMkLst>
            <pc:docMk/>
            <pc:sldMasterMk cId="1386547260" sldId="2147483688"/>
            <ac:spMk id="100" creationId="{8998FB47-03CE-46AA-FAAE-FB5492AA6C14}"/>
          </ac:spMkLst>
        </pc:spChg>
        <pc:spChg chg="add del mod ord modVis">
          <ac:chgData name="Pham Duong" userId="53516223ef367a18" providerId="LiveId" clId="{B047CCE5-2A6B-4862-AEE7-F86E43FBDBE5}" dt="2022-06-13T04:30:15.771" v="3162"/>
          <ac:spMkLst>
            <pc:docMk/>
            <pc:sldMasterMk cId="1386547260" sldId="2147483688"/>
            <ac:spMk id="101" creationId="{F89DADB6-8936-D9A0-5954-5CC3AE81CED5}"/>
          </ac:spMkLst>
        </pc:spChg>
        <pc:spChg chg="add del mod ord modVis">
          <ac:chgData name="Pham Duong" userId="53516223ef367a18" providerId="LiveId" clId="{B047CCE5-2A6B-4862-AEE7-F86E43FBDBE5}" dt="2022-06-13T04:30:19.369" v="3190"/>
          <ac:spMkLst>
            <pc:docMk/>
            <pc:sldMasterMk cId="1386547260" sldId="2147483688"/>
            <ac:spMk id="102" creationId="{FD4E2C0D-1FD8-F46C-918B-16D72642EFD5}"/>
          </ac:spMkLst>
        </pc:spChg>
        <pc:spChg chg="add del mod ord modVis">
          <ac:chgData name="Pham Duong" userId="53516223ef367a18" providerId="LiveId" clId="{B047CCE5-2A6B-4862-AEE7-F86E43FBDBE5}" dt="2022-06-13T04:30:22.706" v="3218"/>
          <ac:spMkLst>
            <pc:docMk/>
            <pc:sldMasterMk cId="1386547260" sldId="2147483688"/>
            <ac:spMk id="103" creationId="{A5098C75-F934-3D33-A24A-FF7149C47503}"/>
          </ac:spMkLst>
        </pc:spChg>
        <pc:spChg chg="add del mod ord modVis">
          <ac:chgData name="Pham Duong" userId="53516223ef367a18" providerId="LiveId" clId="{B047CCE5-2A6B-4862-AEE7-F86E43FBDBE5}" dt="2022-06-13T04:30:24.415" v="3246"/>
          <ac:spMkLst>
            <pc:docMk/>
            <pc:sldMasterMk cId="1386547260" sldId="2147483688"/>
            <ac:spMk id="104" creationId="{47584A81-02B2-3615-346D-2CD7747902DC}"/>
          </ac:spMkLst>
        </pc:spChg>
        <pc:spChg chg="add del mod ord modVis">
          <ac:chgData name="Pham Duong" userId="53516223ef367a18" providerId="LiveId" clId="{B047CCE5-2A6B-4862-AEE7-F86E43FBDBE5}" dt="2022-06-13T04:30:26.979" v="3274"/>
          <ac:spMkLst>
            <pc:docMk/>
            <pc:sldMasterMk cId="1386547260" sldId="2147483688"/>
            <ac:spMk id="105" creationId="{6021F146-0F2E-FEFE-F42E-E802DC3D1242}"/>
          </ac:spMkLst>
        </pc:spChg>
        <pc:spChg chg="add del mod ord modVis">
          <ac:chgData name="Pham Duong" userId="53516223ef367a18" providerId="LiveId" clId="{B047CCE5-2A6B-4862-AEE7-F86E43FBDBE5}" dt="2022-06-13T04:30:28.497" v="3302"/>
          <ac:spMkLst>
            <pc:docMk/>
            <pc:sldMasterMk cId="1386547260" sldId="2147483688"/>
            <ac:spMk id="106" creationId="{D6780BD9-BE0A-52D1-F458-8AC2C7D63FFE}"/>
          </ac:spMkLst>
        </pc:spChg>
        <pc:spChg chg="add del mod ord modVis">
          <ac:chgData name="Pham Duong" userId="53516223ef367a18" providerId="LiveId" clId="{B047CCE5-2A6B-4862-AEE7-F86E43FBDBE5}" dt="2022-06-13T04:30:30.011" v="3333"/>
          <ac:spMkLst>
            <pc:docMk/>
            <pc:sldMasterMk cId="1386547260" sldId="2147483688"/>
            <ac:spMk id="107" creationId="{5FC4CE6D-958A-11FB-DA2D-84E544A110A3}"/>
          </ac:spMkLst>
        </pc:spChg>
        <pc:spChg chg="add del mod ord modVis">
          <ac:chgData name="Pham Duong" userId="53516223ef367a18" providerId="LiveId" clId="{B047CCE5-2A6B-4862-AEE7-F86E43FBDBE5}" dt="2022-06-13T04:30:32.466" v="3361"/>
          <ac:spMkLst>
            <pc:docMk/>
            <pc:sldMasterMk cId="1386547260" sldId="2147483688"/>
            <ac:spMk id="108" creationId="{B54782E1-91DA-BD42-DB19-E3AD2C76F1AD}"/>
          </ac:spMkLst>
        </pc:spChg>
        <pc:spChg chg="add del mod ord modVis">
          <ac:chgData name="Pham Duong" userId="53516223ef367a18" providerId="LiveId" clId="{B047CCE5-2A6B-4862-AEE7-F86E43FBDBE5}" dt="2022-06-13T04:30:35.018" v="3389"/>
          <ac:spMkLst>
            <pc:docMk/>
            <pc:sldMasterMk cId="1386547260" sldId="2147483688"/>
            <ac:spMk id="109" creationId="{A71865BC-42F6-691D-F712-FA3BB67F84BB}"/>
          </ac:spMkLst>
        </pc:spChg>
        <pc:spChg chg="add del mod ord modVis">
          <ac:chgData name="Pham Duong" userId="53516223ef367a18" providerId="LiveId" clId="{B047CCE5-2A6B-4862-AEE7-F86E43FBDBE5}" dt="2022-06-13T04:30:41.561" v="3461"/>
          <ac:spMkLst>
            <pc:docMk/>
            <pc:sldMasterMk cId="1386547260" sldId="2147483688"/>
            <ac:spMk id="110" creationId="{41FA1367-A772-4C18-C2C1-CF2370A1BBFD}"/>
          </ac:spMkLst>
        </pc:spChg>
        <pc:spChg chg="add del mod ord">
          <ac:chgData name="Pham Duong" userId="53516223ef367a18" providerId="LiveId" clId="{B047CCE5-2A6B-4862-AEE7-F86E43FBDBE5}" dt="2022-06-13T04:30:40.602" v="3456"/>
          <ac:spMkLst>
            <pc:docMk/>
            <pc:sldMasterMk cId="1386547260" sldId="2147483688"/>
            <ac:spMk id="111" creationId="{8ED26791-9613-98D0-BA71-6D9B5C264E39}"/>
          </ac:spMkLst>
        </pc:spChg>
        <pc:spChg chg="add del mod ord modVis">
          <ac:chgData name="Pham Duong" userId="53516223ef367a18" providerId="LiveId" clId="{B047CCE5-2A6B-4862-AEE7-F86E43FBDBE5}" dt="2022-06-13T04:30:44.532" v="3489"/>
          <ac:spMkLst>
            <pc:docMk/>
            <pc:sldMasterMk cId="1386547260" sldId="2147483688"/>
            <ac:spMk id="112" creationId="{C8476A1F-9A77-A6A2-8D39-6B63441CFC75}"/>
          </ac:spMkLst>
        </pc:spChg>
        <pc:spChg chg="add del mod ord modVis">
          <ac:chgData name="Pham Duong" userId="53516223ef367a18" providerId="LiveId" clId="{B047CCE5-2A6B-4862-AEE7-F86E43FBDBE5}" dt="2022-06-13T04:30:49.589" v="3517"/>
          <ac:spMkLst>
            <pc:docMk/>
            <pc:sldMasterMk cId="1386547260" sldId="2147483688"/>
            <ac:spMk id="113" creationId="{2D9BD2B8-4A7C-3102-EA6B-F782ACC9CEAE}"/>
          </ac:spMkLst>
        </pc:spChg>
        <pc:spChg chg="add del mod ord modVis">
          <ac:chgData name="Pham Duong" userId="53516223ef367a18" providerId="LiveId" clId="{B047CCE5-2A6B-4862-AEE7-F86E43FBDBE5}" dt="2022-06-13T04:30:50.955" v="3545"/>
          <ac:spMkLst>
            <pc:docMk/>
            <pc:sldMasterMk cId="1386547260" sldId="2147483688"/>
            <ac:spMk id="114" creationId="{04D0B24F-2236-3829-DBCE-C1BB465E308B}"/>
          </ac:spMkLst>
        </pc:spChg>
        <pc:spChg chg="add del mod ord modVis">
          <ac:chgData name="Pham Duong" userId="53516223ef367a18" providerId="LiveId" clId="{B047CCE5-2A6B-4862-AEE7-F86E43FBDBE5}" dt="2022-06-13T04:31:25.691" v="3573"/>
          <ac:spMkLst>
            <pc:docMk/>
            <pc:sldMasterMk cId="1386547260" sldId="2147483688"/>
            <ac:spMk id="115" creationId="{3E5CED38-3849-60F6-D2CF-59A43AAB1E8A}"/>
          </ac:spMkLst>
        </pc:spChg>
        <pc:spChg chg="add del mod ord modVis">
          <ac:chgData name="Pham Duong" userId="53516223ef367a18" providerId="LiveId" clId="{B047CCE5-2A6B-4862-AEE7-F86E43FBDBE5}" dt="2022-06-13T04:31:33.755" v="3601"/>
          <ac:spMkLst>
            <pc:docMk/>
            <pc:sldMasterMk cId="1386547260" sldId="2147483688"/>
            <ac:spMk id="116" creationId="{86A7879C-F392-2266-53C9-45CE4C9E8FF9}"/>
          </ac:spMkLst>
        </pc:spChg>
        <pc:spChg chg="add del mod ord modVis">
          <ac:chgData name="Pham Duong" userId="53516223ef367a18" providerId="LiveId" clId="{B047CCE5-2A6B-4862-AEE7-F86E43FBDBE5}" dt="2022-06-13T04:31:35.700" v="3629"/>
          <ac:spMkLst>
            <pc:docMk/>
            <pc:sldMasterMk cId="1386547260" sldId="2147483688"/>
            <ac:spMk id="117" creationId="{81F3A13D-D215-3BD1-5900-4FB3134AF9F4}"/>
          </ac:spMkLst>
        </pc:spChg>
        <pc:spChg chg="add del mod ord modVis">
          <ac:chgData name="Pham Duong" userId="53516223ef367a18" providerId="LiveId" clId="{B047CCE5-2A6B-4862-AEE7-F86E43FBDBE5}" dt="2022-06-13T04:31:41.104" v="3657"/>
          <ac:spMkLst>
            <pc:docMk/>
            <pc:sldMasterMk cId="1386547260" sldId="2147483688"/>
            <ac:spMk id="118" creationId="{AC77901F-94CC-CCC3-D73F-83049C2F46FF}"/>
          </ac:spMkLst>
        </pc:spChg>
        <pc:spChg chg="add del mod ord modVis">
          <ac:chgData name="Pham Duong" userId="53516223ef367a18" providerId="LiveId" clId="{B047CCE5-2A6B-4862-AEE7-F86E43FBDBE5}" dt="2022-06-13T04:31:45.146" v="3685"/>
          <ac:spMkLst>
            <pc:docMk/>
            <pc:sldMasterMk cId="1386547260" sldId="2147483688"/>
            <ac:spMk id="119" creationId="{51BAAAED-733A-2EAB-4CEE-40F546AE6B61}"/>
          </ac:spMkLst>
        </pc:spChg>
        <pc:spChg chg="add del mod ord modVis">
          <ac:chgData name="Pham Duong" userId="53516223ef367a18" providerId="LiveId" clId="{B047CCE5-2A6B-4862-AEE7-F86E43FBDBE5}" dt="2022-06-13T04:32:04.824" v="3713"/>
          <ac:spMkLst>
            <pc:docMk/>
            <pc:sldMasterMk cId="1386547260" sldId="2147483688"/>
            <ac:spMk id="120" creationId="{DC17E0EE-DCE0-B8E3-7CC5-089C70AB9571}"/>
          </ac:spMkLst>
        </pc:spChg>
        <pc:spChg chg="add del mod ord modVis">
          <ac:chgData name="Pham Duong" userId="53516223ef367a18" providerId="LiveId" clId="{B047CCE5-2A6B-4862-AEE7-F86E43FBDBE5}" dt="2022-06-13T04:32:19.851" v="3741"/>
          <ac:spMkLst>
            <pc:docMk/>
            <pc:sldMasterMk cId="1386547260" sldId="2147483688"/>
            <ac:spMk id="121" creationId="{54C41DCD-923F-78EB-9337-34FF530537A2}"/>
          </ac:spMkLst>
        </pc:spChg>
        <pc:spChg chg="add del mod ord modVis">
          <ac:chgData name="Pham Duong" userId="53516223ef367a18" providerId="LiveId" clId="{B047CCE5-2A6B-4862-AEE7-F86E43FBDBE5}" dt="2022-06-13T04:32:28.599" v="3769"/>
          <ac:spMkLst>
            <pc:docMk/>
            <pc:sldMasterMk cId="1386547260" sldId="2147483688"/>
            <ac:spMk id="122" creationId="{CAB47AAA-4D2D-577F-E16E-28F2FE2D8A82}"/>
          </ac:spMkLst>
        </pc:spChg>
        <pc:spChg chg="add del mod ord modVis">
          <ac:chgData name="Pham Duong" userId="53516223ef367a18" providerId="LiveId" clId="{B047CCE5-2A6B-4862-AEE7-F86E43FBDBE5}" dt="2022-06-13T04:32:31.714" v="3799"/>
          <ac:spMkLst>
            <pc:docMk/>
            <pc:sldMasterMk cId="1386547260" sldId="2147483688"/>
            <ac:spMk id="123" creationId="{E8628F07-73D7-7E03-73F5-0DB98A48496A}"/>
          </ac:spMkLst>
        </pc:spChg>
        <pc:spChg chg="add del mod ord modVis">
          <ac:chgData name="Pham Duong" userId="53516223ef367a18" providerId="LiveId" clId="{B047CCE5-2A6B-4862-AEE7-F86E43FBDBE5}" dt="2022-06-13T04:33:19.600" v="3829"/>
          <ac:spMkLst>
            <pc:docMk/>
            <pc:sldMasterMk cId="1386547260" sldId="2147483688"/>
            <ac:spMk id="124" creationId="{C8827A61-4D0C-2793-C9D5-3E5DAFEB112A}"/>
          </ac:spMkLst>
        </pc:spChg>
        <pc:spChg chg="add del mod ord modVis">
          <ac:chgData name="Pham Duong" userId="53516223ef367a18" providerId="LiveId" clId="{B047CCE5-2A6B-4862-AEE7-F86E43FBDBE5}" dt="2022-06-13T04:33:37.223" v="3857"/>
          <ac:spMkLst>
            <pc:docMk/>
            <pc:sldMasterMk cId="1386547260" sldId="2147483688"/>
            <ac:spMk id="125" creationId="{25147706-C803-C3C8-11B3-68FC32633DE2}"/>
          </ac:spMkLst>
        </pc:spChg>
        <pc:spChg chg="add del mod ord modVis">
          <ac:chgData name="Pham Duong" userId="53516223ef367a18" providerId="LiveId" clId="{B047CCE5-2A6B-4862-AEE7-F86E43FBDBE5}" dt="2022-06-13T04:33:42.866" v="3889"/>
          <ac:spMkLst>
            <pc:docMk/>
            <pc:sldMasterMk cId="1386547260" sldId="2147483688"/>
            <ac:spMk id="126" creationId="{71F17EEB-41D0-A038-C5A0-563D4FF0BDE6}"/>
          </ac:spMkLst>
        </pc:spChg>
        <pc:spChg chg="add del mod ord modVis">
          <ac:chgData name="Pham Duong" userId="53516223ef367a18" providerId="LiveId" clId="{B047CCE5-2A6B-4862-AEE7-F86E43FBDBE5}" dt="2022-06-13T04:33:44.499" v="3917"/>
          <ac:spMkLst>
            <pc:docMk/>
            <pc:sldMasterMk cId="1386547260" sldId="2147483688"/>
            <ac:spMk id="127" creationId="{CFAEB472-9C94-4AD8-32D1-B901783CE4B6}"/>
          </ac:spMkLst>
        </pc:spChg>
        <pc:spChg chg="add del mod ord modVis">
          <ac:chgData name="Pham Duong" userId="53516223ef367a18" providerId="LiveId" clId="{B047CCE5-2A6B-4862-AEE7-F86E43FBDBE5}" dt="2022-06-13T04:33:46.711" v="3945"/>
          <ac:spMkLst>
            <pc:docMk/>
            <pc:sldMasterMk cId="1386547260" sldId="2147483688"/>
            <ac:spMk id="128" creationId="{A8B74041-C657-D07F-19BF-9AB37496C3A0}"/>
          </ac:spMkLst>
        </pc:spChg>
        <pc:spChg chg="add del mod ord modVis">
          <ac:chgData name="Pham Duong" userId="53516223ef367a18" providerId="LiveId" clId="{B047CCE5-2A6B-4862-AEE7-F86E43FBDBE5}" dt="2022-06-13T04:34:01.404" v="3973"/>
          <ac:spMkLst>
            <pc:docMk/>
            <pc:sldMasterMk cId="1386547260" sldId="2147483688"/>
            <ac:spMk id="129" creationId="{F34E35CC-B2F6-3B86-E6CC-DEF8B6D5FF21}"/>
          </ac:spMkLst>
        </pc:spChg>
        <pc:spChg chg="add del mod ord modVis">
          <ac:chgData name="Pham Duong" userId="53516223ef367a18" providerId="LiveId" clId="{B047CCE5-2A6B-4862-AEE7-F86E43FBDBE5}" dt="2022-06-13T04:34:03.660" v="4001"/>
          <ac:spMkLst>
            <pc:docMk/>
            <pc:sldMasterMk cId="1386547260" sldId="2147483688"/>
            <ac:spMk id="130" creationId="{7B9CE4F9-B224-6C54-5051-CBD3A604D306}"/>
          </ac:spMkLst>
        </pc:spChg>
        <pc:spChg chg="add del mod ord modVis">
          <ac:chgData name="Pham Duong" userId="53516223ef367a18" providerId="LiveId" clId="{B047CCE5-2A6B-4862-AEE7-F86E43FBDBE5}" dt="2022-06-13T04:34:07.959" v="4116"/>
          <ac:spMkLst>
            <pc:docMk/>
            <pc:sldMasterMk cId="1386547260" sldId="2147483688"/>
            <ac:spMk id="131" creationId="{1C232F2E-7F95-93E5-D49E-2074C0278360}"/>
          </ac:spMkLst>
        </pc:spChg>
        <pc:spChg chg="add del mod ord">
          <ac:chgData name="Pham Duong" userId="53516223ef367a18" providerId="LiveId" clId="{B047CCE5-2A6B-4862-AEE7-F86E43FBDBE5}" dt="2022-06-13T04:34:06.422" v="4068"/>
          <ac:spMkLst>
            <pc:docMk/>
            <pc:sldMasterMk cId="1386547260" sldId="2147483688"/>
            <ac:spMk id="132" creationId="{AD2CDD93-F46E-8F49-0345-B4BF74AAA15E}"/>
          </ac:spMkLst>
        </pc:spChg>
        <pc:spChg chg="add del mod ord">
          <ac:chgData name="Pham Duong" userId="53516223ef367a18" providerId="LiveId" clId="{B047CCE5-2A6B-4862-AEE7-F86E43FBDBE5}" dt="2022-06-13T04:34:07.005" v="4111"/>
          <ac:spMkLst>
            <pc:docMk/>
            <pc:sldMasterMk cId="1386547260" sldId="2147483688"/>
            <ac:spMk id="133" creationId="{E2A70BE9-92E1-80FE-8EB5-BE8B37F1D469}"/>
          </ac:spMkLst>
        </pc:spChg>
        <pc:spChg chg="add del mod ord modVis">
          <ac:chgData name="Pham Duong" userId="53516223ef367a18" providerId="LiveId" clId="{B047CCE5-2A6B-4862-AEE7-F86E43FBDBE5}" dt="2022-06-13T04:34:08.748" v="4144"/>
          <ac:spMkLst>
            <pc:docMk/>
            <pc:sldMasterMk cId="1386547260" sldId="2147483688"/>
            <ac:spMk id="134" creationId="{340E559B-F068-DA3D-2867-8C0B8A1FD8A3}"/>
          </ac:spMkLst>
        </pc:spChg>
        <pc:spChg chg="add del mod ord modVis">
          <ac:chgData name="Pham Duong" userId="53516223ef367a18" providerId="LiveId" clId="{B047CCE5-2A6B-4862-AEE7-F86E43FBDBE5}" dt="2022-06-13T04:34:11.823" v="4172"/>
          <ac:spMkLst>
            <pc:docMk/>
            <pc:sldMasterMk cId="1386547260" sldId="2147483688"/>
            <ac:spMk id="135" creationId="{051D344C-F971-04F7-FAED-07C49AE24F59}"/>
          </ac:spMkLst>
        </pc:spChg>
        <pc:spChg chg="add del mod ord modVis">
          <ac:chgData name="Pham Duong" userId="53516223ef367a18" providerId="LiveId" clId="{B047CCE5-2A6B-4862-AEE7-F86E43FBDBE5}" dt="2022-06-13T04:34:20.875" v="4244"/>
          <ac:spMkLst>
            <pc:docMk/>
            <pc:sldMasterMk cId="1386547260" sldId="2147483688"/>
            <ac:spMk id="136" creationId="{379D0403-833A-B680-06D4-4E9E75A27CBB}"/>
          </ac:spMkLst>
        </pc:spChg>
        <pc:spChg chg="add del mod ord">
          <ac:chgData name="Pham Duong" userId="53516223ef367a18" providerId="LiveId" clId="{B047CCE5-2A6B-4862-AEE7-F86E43FBDBE5}" dt="2022-06-13T04:34:20.035" v="4239"/>
          <ac:spMkLst>
            <pc:docMk/>
            <pc:sldMasterMk cId="1386547260" sldId="2147483688"/>
            <ac:spMk id="137" creationId="{2B8A3B6F-50F8-BF6F-D735-30C93BDE6A78}"/>
          </ac:spMkLst>
        </pc:spChg>
        <pc:spChg chg="add del mod ord modVis">
          <ac:chgData name="Pham Duong" userId="53516223ef367a18" providerId="LiveId" clId="{B047CCE5-2A6B-4862-AEE7-F86E43FBDBE5}" dt="2022-06-13T04:34:23.852" v="4272"/>
          <ac:spMkLst>
            <pc:docMk/>
            <pc:sldMasterMk cId="1386547260" sldId="2147483688"/>
            <ac:spMk id="138" creationId="{2B1BDC2B-31B0-31DA-4DA4-37278ADBB173}"/>
          </ac:spMkLst>
        </pc:spChg>
        <pc:spChg chg="add del mod ord modVis">
          <ac:chgData name="Pham Duong" userId="53516223ef367a18" providerId="LiveId" clId="{B047CCE5-2A6B-4862-AEE7-F86E43FBDBE5}" dt="2022-06-13T04:34:28.265" v="4300"/>
          <ac:spMkLst>
            <pc:docMk/>
            <pc:sldMasterMk cId="1386547260" sldId="2147483688"/>
            <ac:spMk id="139" creationId="{FAE8816F-6889-4B0C-BD51-DBD4EB19698F}"/>
          </ac:spMkLst>
        </pc:spChg>
        <pc:spChg chg="add del mod ord modVis">
          <ac:chgData name="Pham Duong" userId="53516223ef367a18" providerId="LiveId" clId="{B047CCE5-2A6B-4862-AEE7-F86E43FBDBE5}" dt="2022-06-13T04:34:33.136" v="4328"/>
          <ac:spMkLst>
            <pc:docMk/>
            <pc:sldMasterMk cId="1386547260" sldId="2147483688"/>
            <ac:spMk id="140" creationId="{EA905BF2-60E4-1C2C-8029-2B9D6BE47F7C}"/>
          </ac:spMkLst>
        </pc:spChg>
        <pc:spChg chg="add del mod ord modVis">
          <ac:chgData name="Pham Duong" userId="53516223ef367a18" providerId="LiveId" clId="{B047CCE5-2A6B-4862-AEE7-F86E43FBDBE5}" dt="2022-06-13T04:34:36.211" v="4356"/>
          <ac:spMkLst>
            <pc:docMk/>
            <pc:sldMasterMk cId="1386547260" sldId="2147483688"/>
            <ac:spMk id="141" creationId="{3963D053-2BFD-4885-40DF-154DCC45D4F0}"/>
          </ac:spMkLst>
        </pc:spChg>
        <pc:spChg chg="add del mod ord modVis">
          <ac:chgData name="Pham Duong" userId="53516223ef367a18" providerId="LiveId" clId="{B047CCE5-2A6B-4862-AEE7-F86E43FBDBE5}" dt="2022-06-13T04:34:38.697" v="4384"/>
          <ac:spMkLst>
            <pc:docMk/>
            <pc:sldMasterMk cId="1386547260" sldId="2147483688"/>
            <ac:spMk id="142" creationId="{2D5CE119-1084-981E-3458-FEDC6C4C1268}"/>
          </ac:spMkLst>
        </pc:spChg>
        <pc:spChg chg="add del mod ord modVis">
          <ac:chgData name="Pham Duong" userId="53516223ef367a18" providerId="LiveId" clId="{B047CCE5-2A6B-4862-AEE7-F86E43FBDBE5}" dt="2022-06-13T04:34:44.544" v="4412"/>
          <ac:spMkLst>
            <pc:docMk/>
            <pc:sldMasterMk cId="1386547260" sldId="2147483688"/>
            <ac:spMk id="143" creationId="{814C4032-AB9B-C400-8F32-795B34357B78}"/>
          </ac:spMkLst>
        </pc:spChg>
        <pc:spChg chg="add del mod ord modVis">
          <ac:chgData name="Pham Duong" userId="53516223ef367a18" providerId="LiveId" clId="{B047CCE5-2A6B-4862-AEE7-F86E43FBDBE5}" dt="2022-06-13T04:34:47.712" v="4439"/>
          <ac:spMkLst>
            <pc:docMk/>
            <pc:sldMasterMk cId="1386547260" sldId="2147483688"/>
            <ac:spMk id="144" creationId="{06BBC589-9CAF-2549-C757-78725CF8281C}"/>
          </ac:spMkLst>
        </pc:spChg>
        <pc:spChg chg="add del mod ord modVis">
          <ac:chgData name="Pham Duong" userId="53516223ef367a18" providerId="LiveId" clId="{B047CCE5-2A6B-4862-AEE7-F86E43FBDBE5}" dt="2022-06-13T04:35:04.243" v="4467"/>
          <ac:spMkLst>
            <pc:docMk/>
            <pc:sldMasterMk cId="1386547260" sldId="2147483688"/>
            <ac:spMk id="145" creationId="{690A84F0-3C8E-C57C-8396-8340A10DFE14}"/>
          </ac:spMkLst>
        </pc:spChg>
        <pc:spChg chg="add del mod ord modVis">
          <ac:chgData name="Pham Duong" userId="53516223ef367a18" providerId="LiveId" clId="{B047CCE5-2A6B-4862-AEE7-F86E43FBDBE5}" dt="2022-06-13T04:35:11.209" v="4497"/>
          <ac:spMkLst>
            <pc:docMk/>
            <pc:sldMasterMk cId="1386547260" sldId="2147483688"/>
            <ac:spMk id="146" creationId="{075B1C3F-88B5-5658-DAB1-EA73B8D46306}"/>
          </ac:spMkLst>
        </pc:spChg>
        <pc:spChg chg="add del mod ord modVis">
          <ac:chgData name="Pham Duong" userId="53516223ef367a18" providerId="LiveId" clId="{B047CCE5-2A6B-4862-AEE7-F86E43FBDBE5}" dt="2022-06-13T04:35:17.743" v="4525"/>
          <ac:spMkLst>
            <pc:docMk/>
            <pc:sldMasterMk cId="1386547260" sldId="2147483688"/>
            <ac:spMk id="147" creationId="{F1A1F215-44B2-A47A-5BEC-22573EE5B471}"/>
          </ac:spMkLst>
        </pc:spChg>
        <pc:spChg chg="add del mod ord modVis">
          <ac:chgData name="Pham Duong" userId="53516223ef367a18" providerId="LiveId" clId="{B047CCE5-2A6B-4862-AEE7-F86E43FBDBE5}" dt="2022-06-13T04:35:21.026" v="4553"/>
          <ac:spMkLst>
            <pc:docMk/>
            <pc:sldMasterMk cId="1386547260" sldId="2147483688"/>
            <ac:spMk id="148" creationId="{C0756DA5-603D-F744-D009-BB064DA6BAC0}"/>
          </ac:spMkLst>
        </pc:spChg>
        <pc:spChg chg="add del mod ord modVis">
          <ac:chgData name="Pham Duong" userId="53516223ef367a18" providerId="LiveId" clId="{B047CCE5-2A6B-4862-AEE7-F86E43FBDBE5}" dt="2022-06-13T04:35:28.543" v="4581"/>
          <ac:spMkLst>
            <pc:docMk/>
            <pc:sldMasterMk cId="1386547260" sldId="2147483688"/>
            <ac:spMk id="149" creationId="{A16A3D80-984D-5B49-36F5-BBC1B0291D7F}"/>
          </ac:spMkLst>
        </pc:spChg>
        <pc:spChg chg="add del mod ord modVis">
          <ac:chgData name="Pham Duong" userId="53516223ef367a18" providerId="LiveId" clId="{B047CCE5-2A6B-4862-AEE7-F86E43FBDBE5}" dt="2022-06-13T04:35:39.036" v="4609"/>
          <ac:spMkLst>
            <pc:docMk/>
            <pc:sldMasterMk cId="1386547260" sldId="2147483688"/>
            <ac:spMk id="150" creationId="{E5913BE3-FEB5-3AD9-63EC-6503DF9A89CC}"/>
          </ac:spMkLst>
        </pc:spChg>
        <pc:spChg chg="add del mod ord modVis">
          <ac:chgData name="Pham Duong" userId="53516223ef367a18" providerId="LiveId" clId="{B047CCE5-2A6B-4862-AEE7-F86E43FBDBE5}" dt="2022-06-13T04:35:40.007" v="4637"/>
          <ac:spMkLst>
            <pc:docMk/>
            <pc:sldMasterMk cId="1386547260" sldId="2147483688"/>
            <ac:spMk id="151" creationId="{2DD7142F-2DE0-AB9A-E875-A01A49AE0A87}"/>
          </ac:spMkLst>
        </pc:spChg>
        <pc:spChg chg="add del mod ord modVis">
          <ac:chgData name="Pham Duong" userId="53516223ef367a18" providerId="LiveId" clId="{B047CCE5-2A6B-4862-AEE7-F86E43FBDBE5}" dt="2022-06-13T04:35:41.388" v="4665"/>
          <ac:spMkLst>
            <pc:docMk/>
            <pc:sldMasterMk cId="1386547260" sldId="2147483688"/>
            <ac:spMk id="152" creationId="{BBDF8276-B514-E550-6F19-9A9D7524DF4D}"/>
          </ac:spMkLst>
        </pc:spChg>
        <pc:spChg chg="add del mod ord modVis">
          <ac:chgData name="Pham Duong" userId="53516223ef367a18" providerId="LiveId" clId="{B047CCE5-2A6B-4862-AEE7-F86E43FBDBE5}" dt="2022-06-13T04:35:42.625" v="4693"/>
          <ac:spMkLst>
            <pc:docMk/>
            <pc:sldMasterMk cId="1386547260" sldId="2147483688"/>
            <ac:spMk id="153" creationId="{EBB2F79B-EF29-1E6A-46B5-618EDF4BCC24}"/>
          </ac:spMkLst>
        </pc:spChg>
        <pc:spChg chg="add del mod ord modVis">
          <ac:chgData name="Pham Duong" userId="53516223ef367a18" providerId="LiveId" clId="{B047CCE5-2A6B-4862-AEE7-F86E43FBDBE5}" dt="2022-06-13T04:35:52.510" v="4721"/>
          <ac:spMkLst>
            <pc:docMk/>
            <pc:sldMasterMk cId="1386547260" sldId="2147483688"/>
            <ac:spMk id="154" creationId="{120947A0-90A8-28F6-4F5D-944DF0BAADE8}"/>
          </ac:spMkLst>
        </pc:spChg>
        <pc:spChg chg="add del mod ord modVis">
          <ac:chgData name="Pham Duong" userId="53516223ef367a18" providerId="LiveId" clId="{B047CCE5-2A6B-4862-AEE7-F86E43FBDBE5}" dt="2022-06-13T04:35:56.963" v="4749"/>
          <ac:spMkLst>
            <pc:docMk/>
            <pc:sldMasterMk cId="1386547260" sldId="2147483688"/>
            <ac:spMk id="155" creationId="{4E52585B-640C-7B87-F47F-BBF8E8EABC50}"/>
          </ac:spMkLst>
        </pc:spChg>
        <pc:spChg chg="add del mod ord modVis">
          <ac:chgData name="Pham Duong" userId="53516223ef367a18" providerId="LiveId" clId="{B047CCE5-2A6B-4862-AEE7-F86E43FBDBE5}" dt="2022-06-13T04:36:01.311" v="4777"/>
          <ac:spMkLst>
            <pc:docMk/>
            <pc:sldMasterMk cId="1386547260" sldId="2147483688"/>
            <ac:spMk id="156" creationId="{FF7B157C-A9DD-7F69-550F-7C3A13439AFB}"/>
          </ac:spMkLst>
        </pc:spChg>
        <pc:spChg chg="add del mod ord modVis">
          <ac:chgData name="Pham Duong" userId="53516223ef367a18" providerId="LiveId" clId="{B047CCE5-2A6B-4862-AEE7-F86E43FBDBE5}" dt="2022-06-13T04:36:05.677" v="4805"/>
          <ac:spMkLst>
            <pc:docMk/>
            <pc:sldMasterMk cId="1386547260" sldId="2147483688"/>
            <ac:spMk id="157" creationId="{78037647-6560-8D87-DF79-D04C6F0C7D5D}"/>
          </ac:spMkLst>
        </pc:spChg>
        <pc:spChg chg="add del mod ord modVis">
          <ac:chgData name="Pham Duong" userId="53516223ef367a18" providerId="LiveId" clId="{B047CCE5-2A6B-4862-AEE7-F86E43FBDBE5}" dt="2022-06-13T04:36:14.249" v="4833"/>
          <ac:spMkLst>
            <pc:docMk/>
            <pc:sldMasterMk cId="1386547260" sldId="2147483688"/>
            <ac:spMk id="158" creationId="{02C70475-6306-78FC-DA4B-68CB4C502F38}"/>
          </ac:spMkLst>
        </pc:spChg>
        <pc:spChg chg="add del mod ord modVis">
          <ac:chgData name="Pham Duong" userId="53516223ef367a18" providerId="LiveId" clId="{B047CCE5-2A6B-4862-AEE7-F86E43FBDBE5}" dt="2022-06-13T04:36:16.368" v="4861"/>
          <ac:spMkLst>
            <pc:docMk/>
            <pc:sldMasterMk cId="1386547260" sldId="2147483688"/>
            <ac:spMk id="159" creationId="{B5084DB4-AD76-9CEF-89E1-51BD77D977C7}"/>
          </ac:spMkLst>
        </pc:spChg>
        <pc:spChg chg="add del mod ord modVis">
          <ac:chgData name="Pham Duong" userId="53516223ef367a18" providerId="LiveId" clId="{B047CCE5-2A6B-4862-AEE7-F86E43FBDBE5}" dt="2022-06-13T04:36:20.712" v="4889"/>
          <ac:spMkLst>
            <pc:docMk/>
            <pc:sldMasterMk cId="1386547260" sldId="2147483688"/>
            <ac:spMk id="160" creationId="{73E6131E-D085-48A8-558A-BD3F80228D1E}"/>
          </ac:spMkLst>
        </pc:spChg>
        <pc:spChg chg="add del mod ord modVis">
          <ac:chgData name="Pham Duong" userId="53516223ef367a18" providerId="LiveId" clId="{B047CCE5-2A6B-4862-AEE7-F86E43FBDBE5}" dt="2022-06-13T04:36:25.844" v="4917"/>
          <ac:spMkLst>
            <pc:docMk/>
            <pc:sldMasterMk cId="1386547260" sldId="2147483688"/>
            <ac:spMk id="161" creationId="{E2C6E7BE-0AB3-9CF3-CA62-71349D9057BC}"/>
          </ac:spMkLst>
        </pc:spChg>
        <pc:spChg chg="add del mod ord modVis">
          <ac:chgData name="Pham Duong" userId="53516223ef367a18" providerId="LiveId" clId="{B047CCE5-2A6B-4862-AEE7-F86E43FBDBE5}" dt="2022-06-13T04:36:28.228" v="4945"/>
          <ac:spMkLst>
            <pc:docMk/>
            <pc:sldMasterMk cId="1386547260" sldId="2147483688"/>
            <ac:spMk id="162" creationId="{2771AD00-CE8C-5146-54CC-70D7AE021D17}"/>
          </ac:spMkLst>
        </pc:spChg>
        <pc:spChg chg="add del mod ord modVis">
          <ac:chgData name="Pham Duong" userId="53516223ef367a18" providerId="LiveId" clId="{B047CCE5-2A6B-4862-AEE7-F86E43FBDBE5}" dt="2022-06-13T04:36:31.626" v="4973"/>
          <ac:spMkLst>
            <pc:docMk/>
            <pc:sldMasterMk cId="1386547260" sldId="2147483688"/>
            <ac:spMk id="163" creationId="{EB011759-4B9A-9EDD-B09A-FDDFAE04FDC7}"/>
          </ac:spMkLst>
        </pc:spChg>
        <pc:spChg chg="add del mod ord modVis">
          <ac:chgData name="Pham Duong" userId="53516223ef367a18" providerId="LiveId" clId="{B047CCE5-2A6B-4862-AEE7-F86E43FBDBE5}" dt="2022-06-13T04:36:34.908" v="5001"/>
          <ac:spMkLst>
            <pc:docMk/>
            <pc:sldMasterMk cId="1386547260" sldId="2147483688"/>
            <ac:spMk id="164" creationId="{5505EE67-9C81-C30C-9540-48C5F9917ABC}"/>
          </ac:spMkLst>
        </pc:spChg>
        <pc:spChg chg="add del mod ord modVis">
          <ac:chgData name="Pham Duong" userId="53516223ef367a18" providerId="LiveId" clId="{B047CCE5-2A6B-4862-AEE7-F86E43FBDBE5}" dt="2022-06-13T04:36:39.688" v="5029"/>
          <ac:spMkLst>
            <pc:docMk/>
            <pc:sldMasterMk cId="1386547260" sldId="2147483688"/>
            <ac:spMk id="165" creationId="{3A7D6186-82A9-A272-F439-809E817F1573}"/>
          </ac:spMkLst>
        </pc:spChg>
        <pc:spChg chg="add del mod ord modVis">
          <ac:chgData name="Pham Duong" userId="53516223ef367a18" providerId="LiveId" clId="{B047CCE5-2A6B-4862-AEE7-F86E43FBDBE5}" dt="2022-06-13T04:36:43.608" v="5057"/>
          <ac:spMkLst>
            <pc:docMk/>
            <pc:sldMasterMk cId="1386547260" sldId="2147483688"/>
            <ac:spMk id="166" creationId="{F51E9C17-8430-546B-A6AE-BC1D2923B44B}"/>
          </ac:spMkLst>
        </pc:spChg>
        <pc:spChg chg="add del mod ord modVis">
          <ac:chgData name="Pham Duong" userId="53516223ef367a18" providerId="LiveId" clId="{B047CCE5-2A6B-4862-AEE7-F86E43FBDBE5}" dt="2022-06-13T04:36:49.161" v="5085"/>
          <ac:spMkLst>
            <pc:docMk/>
            <pc:sldMasterMk cId="1386547260" sldId="2147483688"/>
            <ac:spMk id="167" creationId="{DDC31D39-F5EA-4B96-5216-F3F3A81891D2}"/>
          </ac:spMkLst>
        </pc:spChg>
        <pc:spChg chg="add del mod ord modVis">
          <ac:chgData name="Pham Duong" userId="53516223ef367a18" providerId="LiveId" clId="{B047CCE5-2A6B-4862-AEE7-F86E43FBDBE5}" dt="2022-06-13T04:36:51.083" v="5113"/>
          <ac:spMkLst>
            <pc:docMk/>
            <pc:sldMasterMk cId="1386547260" sldId="2147483688"/>
            <ac:spMk id="168" creationId="{66DEC87D-9176-0529-E7D7-245A61CB189B}"/>
          </ac:spMkLst>
        </pc:spChg>
        <pc:spChg chg="add del mod ord modVis">
          <ac:chgData name="Pham Duong" userId="53516223ef367a18" providerId="LiveId" clId="{B047CCE5-2A6B-4862-AEE7-F86E43FBDBE5}" dt="2022-06-13T04:36:54.132" v="5141"/>
          <ac:spMkLst>
            <pc:docMk/>
            <pc:sldMasterMk cId="1386547260" sldId="2147483688"/>
            <ac:spMk id="169" creationId="{BB56F331-07E7-4F8F-B3DC-4798F7EF8D4B}"/>
          </ac:spMkLst>
        </pc:spChg>
        <pc:spChg chg="add del mod ord modVis">
          <ac:chgData name="Pham Duong" userId="53516223ef367a18" providerId="LiveId" clId="{B047CCE5-2A6B-4862-AEE7-F86E43FBDBE5}" dt="2022-06-13T04:36:55.862" v="5169"/>
          <ac:spMkLst>
            <pc:docMk/>
            <pc:sldMasterMk cId="1386547260" sldId="2147483688"/>
            <ac:spMk id="170" creationId="{CBDEBFDE-58B4-89F4-5FBA-9976A1F8F788}"/>
          </ac:spMkLst>
        </pc:spChg>
        <pc:spChg chg="add del mod ord modVis">
          <ac:chgData name="Pham Duong" userId="53516223ef367a18" providerId="LiveId" clId="{B047CCE5-2A6B-4862-AEE7-F86E43FBDBE5}" dt="2022-06-13T04:36:58.483" v="5197"/>
          <ac:spMkLst>
            <pc:docMk/>
            <pc:sldMasterMk cId="1386547260" sldId="2147483688"/>
            <ac:spMk id="171" creationId="{70C56123-40A1-E9CE-B876-9F2B21542F86}"/>
          </ac:spMkLst>
        </pc:spChg>
        <pc:spChg chg="add del mod ord modVis">
          <ac:chgData name="Pham Duong" userId="53516223ef367a18" providerId="LiveId" clId="{B047CCE5-2A6B-4862-AEE7-F86E43FBDBE5}" dt="2022-06-13T04:37:28.883" v="5227"/>
          <ac:spMkLst>
            <pc:docMk/>
            <pc:sldMasterMk cId="1386547260" sldId="2147483688"/>
            <ac:spMk id="172" creationId="{457FAB2A-C11B-B55A-997E-155901377C12}"/>
          </ac:spMkLst>
        </pc:spChg>
        <pc:spChg chg="add del mod ord modVis">
          <ac:chgData name="Pham Duong" userId="53516223ef367a18" providerId="LiveId" clId="{B047CCE5-2A6B-4862-AEE7-F86E43FBDBE5}" dt="2022-06-13T04:37:33.095" v="5255"/>
          <ac:spMkLst>
            <pc:docMk/>
            <pc:sldMasterMk cId="1386547260" sldId="2147483688"/>
            <ac:spMk id="173" creationId="{20697923-1BD3-981C-1615-EA89D08DBF36}"/>
          </ac:spMkLst>
        </pc:spChg>
        <pc:spChg chg="add del mod ord modVis">
          <ac:chgData name="Pham Duong" userId="53516223ef367a18" providerId="LiveId" clId="{B047CCE5-2A6B-4862-AEE7-F86E43FBDBE5}" dt="2022-06-13T04:37:35.347" v="5283"/>
          <ac:spMkLst>
            <pc:docMk/>
            <pc:sldMasterMk cId="1386547260" sldId="2147483688"/>
            <ac:spMk id="174" creationId="{06D6419C-4B97-0B77-819F-DF5D9C1886C2}"/>
          </ac:spMkLst>
        </pc:spChg>
        <pc:spChg chg="add del mod ord modVis">
          <ac:chgData name="Pham Duong" userId="53516223ef367a18" providerId="LiveId" clId="{B047CCE5-2A6B-4862-AEE7-F86E43FBDBE5}" dt="2022-06-13T04:37:42.864" v="5354"/>
          <ac:spMkLst>
            <pc:docMk/>
            <pc:sldMasterMk cId="1386547260" sldId="2147483688"/>
            <ac:spMk id="175" creationId="{86C8F9D8-A0CD-05CF-8C2C-EB779CE2E340}"/>
          </ac:spMkLst>
        </pc:spChg>
        <pc:spChg chg="add del mod ord">
          <ac:chgData name="Pham Duong" userId="53516223ef367a18" providerId="LiveId" clId="{B047CCE5-2A6B-4862-AEE7-F86E43FBDBE5}" dt="2022-06-13T04:37:42.255" v="5350"/>
          <ac:spMkLst>
            <pc:docMk/>
            <pc:sldMasterMk cId="1386547260" sldId="2147483688"/>
            <ac:spMk id="176" creationId="{29CC541B-6EA4-CF15-A167-D5CB46734B26}"/>
          </ac:spMkLst>
        </pc:spChg>
        <pc:spChg chg="add del mod ord modVis">
          <ac:chgData name="Pham Duong" userId="53516223ef367a18" providerId="LiveId" clId="{B047CCE5-2A6B-4862-AEE7-F86E43FBDBE5}" dt="2022-06-13T04:37:49.275" v="5382"/>
          <ac:spMkLst>
            <pc:docMk/>
            <pc:sldMasterMk cId="1386547260" sldId="2147483688"/>
            <ac:spMk id="177" creationId="{ED93B880-4BC2-E587-12B0-CE9FE2D39204}"/>
          </ac:spMkLst>
        </pc:spChg>
        <pc:spChg chg="add del mod ord modVis">
          <ac:chgData name="Pham Duong" userId="53516223ef367a18" providerId="LiveId" clId="{B047CCE5-2A6B-4862-AEE7-F86E43FBDBE5}" dt="2022-06-13T04:37:51.912" v="5410"/>
          <ac:spMkLst>
            <pc:docMk/>
            <pc:sldMasterMk cId="1386547260" sldId="2147483688"/>
            <ac:spMk id="178" creationId="{19BC36E6-6533-278E-64BE-B2DD8B01AEB0}"/>
          </ac:spMkLst>
        </pc:spChg>
        <pc:spChg chg="add del mod ord modVis">
          <ac:chgData name="Pham Duong" userId="53516223ef367a18" providerId="LiveId" clId="{B047CCE5-2A6B-4862-AEE7-F86E43FBDBE5}" dt="2022-06-13T04:37:53.208" v="5438"/>
          <ac:spMkLst>
            <pc:docMk/>
            <pc:sldMasterMk cId="1386547260" sldId="2147483688"/>
            <ac:spMk id="179" creationId="{7B09A9DA-DFCB-25DD-3337-69D1937043AF}"/>
          </ac:spMkLst>
        </pc:spChg>
        <pc:spChg chg="add del mod ord modVis">
          <ac:chgData name="Pham Duong" userId="53516223ef367a18" providerId="LiveId" clId="{B047CCE5-2A6B-4862-AEE7-F86E43FBDBE5}" dt="2022-06-13T04:37:53.938" v="5466"/>
          <ac:spMkLst>
            <pc:docMk/>
            <pc:sldMasterMk cId="1386547260" sldId="2147483688"/>
            <ac:spMk id="180" creationId="{7769B94B-15E3-7F80-1FEA-BE1A78C2E05C}"/>
          </ac:spMkLst>
        </pc:spChg>
        <pc:spChg chg="add del mod ord modVis">
          <ac:chgData name="Pham Duong" userId="53516223ef367a18" providerId="LiveId" clId="{B047CCE5-2A6B-4862-AEE7-F86E43FBDBE5}" dt="2022-06-13T04:38:04.322" v="5494"/>
          <ac:spMkLst>
            <pc:docMk/>
            <pc:sldMasterMk cId="1386547260" sldId="2147483688"/>
            <ac:spMk id="181" creationId="{98ABDD0E-3471-8029-D454-9E532B6EDD57}"/>
          </ac:spMkLst>
        </pc:spChg>
        <pc:spChg chg="add del mod ord modVis">
          <ac:chgData name="Pham Duong" userId="53516223ef367a18" providerId="LiveId" clId="{B047CCE5-2A6B-4862-AEE7-F86E43FBDBE5}" dt="2022-06-13T04:38:14.590" v="5522"/>
          <ac:spMkLst>
            <pc:docMk/>
            <pc:sldMasterMk cId="1386547260" sldId="2147483688"/>
            <ac:spMk id="182" creationId="{897FC1F0-C219-AD69-451B-47B57D1F7476}"/>
          </ac:spMkLst>
        </pc:spChg>
        <pc:spChg chg="add del mod ord modVis">
          <ac:chgData name="Pham Duong" userId="53516223ef367a18" providerId="LiveId" clId="{B047CCE5-2A6B-4862-AEE7-F86E43FBDBE5}" dt="2022-06-13T04:38:25.587" v="5550"/>
          <ac:spMkLst>
            <pc:docMk/>
            <pc:sldMasterMk cId="1386547260" sldId="2147483688"/>
            <ac:spMk id="183" creationId="{A3A35382-24BD-4B3E-490C-5637BBE54A12}"/>
          </ac:spMkLst>
        </pc:spChg>
        <pc:spChg chg="add del mod ord modVis">
          <ac:chgData name="Pham Duong" userId="53516223ef367a18" providerId="LiveId" clId="{B047CCE5-2A6B-4862-AEE7-F86E43FBDBE5}" dt="2022-06-13T04:38:39.345" v="5710"/>
          <ac:spMkLst>
            <pc:docMk/>
            <pc:sldMasterMk cId="1386547260" sldId="2147483688"/>
            <ac:spMk id="184" creationId="{EC4FEF9E-41B8-69F3-6EE3-1966BEC29915}"/>
          </ac:spMkLst>
        </pc:spChg>
        <pc:spChg chg="add del mod ord modVis">
          <ac:chgData name="Pham Duong" userId="53516223ef367a18" providerId="LiveId" clId="{B047CCE5-2A6B-4862-AEE7-F86E43FBDBE5}" dt="2022-06-13T04:38:35.643" v="5662"/>
          <ac:spMkLst>
            <pc:docMk/>
            <pc:sldMasterMk cId="1386547260" sldId="2147483688"/>
            <ac:spMk id="185" creationId="{BCA3F762-470B-80F9-E1E9-659278123992}"/>
          </ac:spMkLst>
        </pc:spChg>
        <pc:spChg chg="add del mod ord">
          <ac:chgData name="Pham Duong" userId="53516223ef367a18" providerId="LiveId" clId="{B047CCE5-2A6B-4862-AEE7-F86E43FBDBE5}" dt="2022-06-13T04:38:34.700" v="5645"/>
          <ac:spMkLst>
            <pc:docMk/>
            <pc:sldMasterMk cId="1386547260" sldId="2147483688"/>
            <ac:spMk id="186" creationId="{F05BF444-2707-B09A-A87C-49DB9FDD0888}"/>
          </ac:spMkLst>
        </pc:spChg>
        <pc:spChg chg="add del mod ord">
          <ac:chgData name="Pham Duong" userId="53516223ef367a18" providerId="LiveId" clId="{B047CCE5-2A6B-4862-AEE7-F86E43FBDBE5}" dt="2022-06-13T04:38:38.533" v="5705"/>
          <ac:spMkLst>
            <pc:docMk/>
            <pc:sldMasterMk cId="1386547260" sldId="2147483688"/>
            <ac:spMk id="187" creationId="{93F53973-2765-884C-461F-988937462FDB}"/>
          </ac:spMkLst>
        </pc:spChg>
        <pc:spChg chg="add del mod ord modVis">
          <ac:chgData name="Pham Duong" userId="53516223ef367a18" providerId="LiveId" clId="{B047CCE5-2A6B-4862-AEE7-F86E43FBDBE5}" dt="2022-06-13T04:38:53.073" v="5739"/>
          <ac:spMkLst>
            <pc:docMk/>
            <pc:sldMasterMk cId="1386547260" sldId="2147483688"/>
            <ac:spMk id="188" creationId="{0D56BFAC-6842-46BF-E7B0-04DF85D5C478}"/>
          </ac:spMkLst>
        </pc:spChg>
        <pc:spChg chg="add del mod ord modVis">
          <ac:chgData name="Pham Duong" userId="53516223ef367a18" providerId="LiveId" clId="{B047CCE5-2A6B-4862-AEE7-F86E43FBDBE5}" dt="2022-06-13T04:38:58.177" v="5767"/>
          <ac:spMkLst>
            <pc:docMk/>
            <pc:sldMasterMk cId="1386547260" sldId="2147483688"/>
            <ac:spMk id="189" creationId="{72FB585C-0FE3-20F5-876E-372F6686F8A0}"/>
          </ac:spMkLst>
        </pc:spChg>
        <pc:spChg chg="add del mod ord modVis">
          <ac:chgData name="Pham Duong" userId="53516223ef367a18" providerId="LiveId" clId="{B047CCE5-2A6B-4862-AEE7-F86E43FBDBE5}" dt="2022-06-13T04:39:00.209" v="5795"/>
          <ac:spMkLst>
            <pc:docMk/>
            <pc:sldMasterMk cId="1386547260" sldId="2147483688"/>
            <ac:spMk id="190" creationId="{3ADBC651-8864-DE00-1C09-F934963A101F}"/>
          </ac:spMkLst>
        </pc:spChg>
        <pc:spChg chg="add del mod ord modVis">
          <ac:chgData name="Pham Duong" userId="53516223ef367a18" providerId="LiveId" clId="{B047CCE5-2A6B-4862-AEE7-F86E43FBDBE5}" dt="2022-06-13T04:39:21.386" v="5823"/>
          <ac:spMkLst>
            <pc:docMk/>
            <pc:sldMasterMk cId="1386547260" sldId="2147483688"/>
            <ac:spMk id="191" creationId="{336E362E-58D7-AFDF-DBBB-5C641EC3DB8E}"/>
          </ac:spMkLst>
        </pc:spChg>
        <pc:spChg chg="add del mod ord modVis">
          <ac:chgData name="Pham Duong" userId="53516223ef367a18" providerId="LiveId" clId="{B047CCE5-2A6B-4862-AEE7-F86E43FBDBE5}" dt="2022-06-13T04:39:22.722" v="5851"/>
          <ac:spMkLst>
            <pc:docMk/>
            <pc:sldMasterMk cId="1386547260" sldId="2147483688"/>
            <ac:spMk id="192" creationId="{EF73C1A1-DF12-B37D-EDDD-A1B669A1CB22}"/>
          </ac:spMkLst>
        </pc:spChg>
        <pc:spChg chg="add del mod ord modVis">
          <ac:chgData name="Pham Duong" userId="53516223ef367a18" providerId="LiveId" clId="{B047CCE5-2A6B-4862-AEE7-F86E43FBDBE5}" dt="2022-06-13T04:39:24.012" v="5879"/>
          <ac:spMkLst>
            <pc:docMk/>
            <pc:sldMasterMk cId="1386547260" sldId="2147483688"/>
            <ac:spMk id="193" creationId="{CD971375-B0A9-E408-1ED0-882F29548DB4}"/>
          </ac:spMkLst>
        </pc:spChg>
        <pc:spChg chg="add del mod ord modVis">
          <ac:chgData name="Pham Duong" userId="53516223ef367a18" providerId="LiveId" clId="{B047CCE5-2A6B-4862-AEE7-F86E43FBDBE5}" dt="2022-06-13T04:39:25.620" v="5907"/>
          <ac:spMkLst>
            <pc:docMk/>
            <pc:sldMasterMk cId="1386547260" sldId="2147483688"/>
            <ac:spMk id="194" creationId="{1ABC3E92-2268-35F8-5BB4-7BC1D9E7D08F}"/>
          </ac:spMkLst>
        </pc:spChg>
        <pc:spChg chg="add del mod ord modVis">
          <ac:chgData name="Pham Duong" userId="53516223ef367a18" providerId="LiveId" clId="{B047CCE5-2A6B-4862-AEE7-F86E43FBDBE5}" dt="2022-06-13T04:39:28.656" v="5935"/>
          <ac:spMkLst>
            <pc:docMk/>
            <pc:sldMasterMk cId="1386547260" sldId="2147483688"/>
            <ac:spMk id="195" creationId="{AF85951F-A252-8E8E-14C1-AED8F9755B94}"/>
          </ac:spMkLst>
        </pc:spChg>
        <pc:spChg chg="add del mod ord modVis">
          <ac:chgData name="Pham Duong" userId="53516223ef367a18" providerId="LiveId" clId="{B047CCE5-2A6B-4862-AEE7-F86E43FBDBE5}" dt="2022-06-13T04:39:37.538" v="5963"/>
          <ac:spMkLst>
            <pc:docMk/>
            <pc:sldMasterMk cId="1386547260" sldId="2147483688"/>
            <ac:spMk id="196" creationId="{AB1D803D-4313-D186-E7D0-75CE720CDF88}"/>
          </ac:spMkLst>
        </pc:spChg>
        <pc:spChg chg="add del mod ord modVis">
          <ac:chgData name="Pham Duong" userId="53516223ef367a18" providerId="LiveId" clId="{B047CCE5-2A6B-4862-AEE7-F86E43FBDBE5}" dt="2022-06-13T04:39:39.680" v="5991"/>
          <ac:spMkLst>
            <pc:docMk/>
            <pc:sldMasterMk cId="1386547260" sldId="2147483688"/>
            <ac:spMk id="197" creationId="{4F00C074-0C1A-3C21-ED40-312D3C0F9562}"/>
          </ac:spMkLst>
        </pc:spChg>
        <pc:spChg chg="add del mod ord modVis">
          <ac:chgData name="Pham Duong" userId="53516223ef367a18" providerId="LiveId" clId="{B047CCE5-2A6B-4862-AEE7-F86E43FBDBE5}" dt="2022-06-13T04:39:44.465" v="6019"/>
          <ac:spMkLst>
            <pc:docMk/>
            <pc:sldMasterMk cId="1386547260" sldId="2147483688"/>
            <ac:spMk id="198" creationId="{932CDB35-DC06-A51D-A94D-EDC2BF2A5B49}"/>
          </ac:spMkLst>
        </pc:spChg>
        <pc:spChg chg="add del mod ord modVis">
          <ac:chgData name="Pham Duong" userId="53516223ef367a18" providerId="LiveId" clId="{B047CCE5-2A6B-4862-AEE7-F86E43FBDBE5}" dt="2022-06-13T04:39:49.316" v="6047"/>
          <ac:spMkLst>
            <pc:docMk/>
            <pc:sldMasterMk cId="1386547260" sldId="2147483688"/>
            <ac:spMk id="199" creationId="{90A45484-FA1B-91BC-5B0A-18A57C5201B2}"/>
          </ac:spMkLst>
        </pc:spChg>
        <pc:spChg chg="add del mod ord modVis">
          <ac:chgData name="Pham Duong" userId="53516223ef367a18" providerId="LiveId" clId="{B047CCE5-2A6B-4862-AEE7-F86E43FBDBE5}" dt="2022-06-13T04:39:52.523" v="6075"/>
          <ac:spMkLst>
            <pc:docMk/>
            <pc:sldMasterMk cId="1386547260" sldId="2147483688"/>
            <ac:spMk id="200" creationId="{C01F9CC4-2DE3-5D23-1AB6-3A454A3020D8}"/>
          </ac:spMkLst>
        </pc:spChg>
        <pc:spChg chg="add del mod ord modVis">
          <ac:chgData name="Pham Duong" userId="53516223ef367a18" providerId="LiveId" clId="{B047CCE5-2A6B-4862-AEE7-F86E43FBDBE5}" dt="2022-06-13T04:39:54.309" v="6103"/>
          <ac:spMkLst>
            <pc:docMk/>
            <pc:sldMasterMk cId="1386547260" sldId="2147483688"/>
            <ac:spMk id="201" creationId="{B295E8FC-76E5-3E0B-651D-A358AAF9D6FC}"/>
          </ac:spMkLst>
        </pc:spChg>
        <pc:spChg chg="add del mod ord modVis">
          <ac:chgData name="Pham Duong" userId="53516223ef367a18" providerId="LiveId" clId="{B047CCE5-2A6B-4862-AEE7-F86E43FBDBE5}" dt="2022-06-13T04:39:56.026" v="6135"/>
          <ac:spMkLst>
            <pc:docMk/>
            <pc:sldMasterMk cId="1386547260" sldId="2147483688"/>
            <ac:spMk id="202" creationId="{A1DC5EF0-6EEC-94DC-A112-3644F39B49F1}"/>
          </ac:spMkLst>
        </pc:spChg>
        <pc:spChg chg="add del mod ord modVis">
          <ac:chgData name="Pham Duong" userId="53516223ef367a18" providerId="LiveId" clId="{B047CCE5-2A6B-4862-AEE7-F86E43FBDBE5}" dt="2022-06-13T04:39:56.706" v="6164"/>
          <ac:spMkLst>
            <pc:docMk/>
            <pc:sldMasterMk cId="1386547260" sldId="2147483688"/>
            <ac:spMk id="203" creationId="{AE0F2239-9F2B-54AC-3BC5-FFABE28C97DE}"/>
          </ac:spMkLst>
        </pc:spChg>
        <pc:spChg chg="add del mod ord modVis">
          <ac:chgData name="Pham Duong" userId="53516223ef367a18" providerId="LiveId" clId="{B047CCE5-2A6B-4862-AEE7-F86E43FBDBE5}" dt="2022-06-13T04:39:57.352" v="6194"/>
          <ac:spMkLst>
            <pc:docMk/>
            <pc:sldMasterMk cId="1386547260" sldId="2147483688"/>
            <ac:spMk id="204" creationId="{58BF0328-682B-826A-5CD4-0D664DF079F4}"/>
          </ac:spMkLst>
        </pc:spChg>
        <pc:spChg chg="add del mod ord modVis">
          <ac:chgData name="Pham Duong" userId="53516223ef367a18" providerId="LiveId" clId="{B047CCE5-2A6B-4862-AEE7-F86E43FBDBE5}" dt="2022-06-13T04:39:59.657" v="6231"/>
          <ac:spMkLst>
            <pc:docMk/>
            <pc:sldMasterMk cId="1386547260" sldId="2147483688"/>
            <ac:spMk id="205" creationId="{A74DC73D-63BA-3021-E0B2-45C4A50C108A}"/>
          </ac:spMkLst>
        </pc:spChg>
        <pc:spChg chg="add del mod ord modVis">
          <ac:chgData name="Pham Duong" userId="53516223ef367a18" providerId="LiveId" clId="{B047CCE5-2A6B-4862-AEE7-F86E43FBDBE5}" dt="2022-06-13T04:40:02.813" v="6272"/>
          <ac:spMkLst>
            <pc:docMk/>
            <pc:sldMasterMk cId="1386547260" sldId="2147483688"/>
            <ac:spMk id="206" creationId="{B51716C9-7D10-F251-7A44-7683CFC0B449}"/>
          </ac:spMkLst>
        </pc:spChg>
        <pc:spChg chg="add del mod ord modVis">
          <ac:chgData name="Pham Duong" userId="53516223ef367a18" providerId="LiveId" clId="{B047CCE5-2A6B-4862-AEE7-F86E43FBDBE5}" dt="2022-06-13T04:40:05.490" v="6312"/>
          <ac:spMkLst>
            <pc:docMk/>
            <pc:sldMasterMk cId="1386547260" sldId="2147483688"/>
            <ac:spMk id="207" creationId="{2A0CE8AE-980A-696F-182D-BB4295C28993}"/>
          </ac:spMkLst>
        </pc:spChg>
        <pc:spChg chg="add del mod ord modVis">
          <ac:chgData name="Pham Duong" userId="53516223ef367a18" providerId="LiveId" clId="{B047CCE5-2A6B-4862-AEE7-F86E43FBDBE5}" dt="2022-06-13T04:40:09.133" v="6360"/>
          <ac:spMkLst>
            <pc:docMk/>
            <pc:sldMasterMk cId="1386547260" sldId="2147483688"/>
            <ac:spMk id="208" creationId="{692E04E2-96E7-354B-9412-5C5E2257EA5B}"/>
          </ac:spMkLst>
        </pc:spChg>
        <pc:spChg chg="add del mod ord modVis">
          <ac:chgData name="Pham Duong" userId="53516223ef367a18" providerId="LiveId" clId="{B047CCE5-2A6B-4862-AEE7-F86E43FBDBE5}" dt="2022-06-13T04:40:12.119" v="6403"/>
          <ac:spMkLst>
            <pc:docMk/>
            <pc:sldMasterMk cId="1386547260" sldId="2147483688"/>
            <ac:spMk id="209" creationId="{9E4985B8-7FF1-4147-4375-1F4B92BC62A6}"/>
          </ac:spMkLst>
        </pc:spChg>
        <pc:spChg chg="add del mod ord modVis">
          <ac:chgData name="Pham Duong" userId="53516223ef367a18" providerId="LiveId" clId="{B047CCE5-2A6B-4862-AEE7-F86E43FBDBE5}" dt="2022-06-13T04:40:12.798" v="6431"/>
          <ac:spMkLst>
            <pc:docMk/>
            <pc:sldMasterMk cId="1386547260" sldId="2147483688"/>
            <ac:spMk id="210" creationId="{C7F04688-AA44-1B91-A925-86AEE3384A32}"/>
          </ac:spMkLst>
        </pc:spChg>
        <pc:spChg chg="add del mod ord modVis">
          <ac:chgData name="Pham Duong" userId="53516223ef367a18" providerId="LiveId" clId="{B047CCE5-2A6B-4862-AEE7-F86E43FBDBE5}" dt="2022-06-13T04:40:15.362" v="6462"/>
          <ac:spMkLst>
            <pc:docMk/>
            <pc:sldMasterMk cId="1386547260" sldId="2147483688"/>
            <ac:spMk id="211" creationId="{1D771BED-5A2B-B145-547F-0C327E41C020}"/>
          </ac:spMkLst>
        </pc:spChg>
        <pc:spChg chg="add del mod ord modVis">
          <ac:chgData name="Pham Duong" userId="53516223ef367a18" providerId="LiveId" clId="{B047CCE5-2A6B-4862-AEE7-F86E43FBDBE5}" dt="2022-06-13T04:40:18.060" v="6491"/>
          <ac:spMkLst>
            <pc:docMk/>
            <pc:sldMasterMk cId="1386547260" sldId="2147483688"/>
            <ac:spMk id="212" creationId="{6A20F730-296C-32EC-23F4-83709A949A3A}"/>
          </ac:spMkLst>
        </pc:spChg>
        <pc:spChg chg="add del mod ord modVis">
          <ac:chgData name="Pham Duong" userId="53516223ef367a18" providerId="LiveId" clId="{B047CCE5-2A6B-4862-AEE7-F86E43FBDBE5}" dt="2022-06-13T04:40:20.801" v="6528"/>
          <ac:spMkLst>
            <pc:docMk/>
            <pc:sldMasterMk cId="1386547260" sldId="2147483688"/>
            <ac:spMk id="213" creationId="{2FF9EDCA-D36E-3937-DAB8-65EC50F314D7}"/>
          </ac:spMkLst>
        </pc:spChg>
        <pc:spChg chg="add del mod ord modVis">
          <ac:chgData name="Pham Duong" userId="53516223ef367a18" providerId="LiveId" clId="{B047CCE5-2A6B-4862-AEE7-F86E43FBDBE5}" dt="2022-06-13T04:40:27.193" v="6583"/>
          <ac:spMkLst>
            <pc:docMk/>
            <pc:sldMasterMk cId="1386547260" sldId="2147483688"/>
            <ac:spMk id="214" creationId="{C30697E1-F4E7-6BB9-6BA4-2E785423DBEC}"/>
          </ac:spMkLst>
        </pc:spChg>
        <pc:spChg chg="add del mod ord modVis">
          <ac:chgData name="Pham Duong" userId="53516223ef367a18" providerId="LiveId" clId="{B047CCE5-2A6B-4862-AEE7-F86E43FBDBE5}" dt="2022-06-13T04:40:27.732" v="6611"/>
          <ac:spMkLst>
            <pc:docMk/>
            <pc:sldMasterMk cId="1386547260" sldId="2147483688"/>
            <ac:spMk id="215" creationId="{0E8F7BC2-F673-D420-C5C3-CDFCFBC87703}"/>
          </ac:spMkLst>
        </pc:spChg>
        <pc:spChg chg="add del mod ord modVis">
          <ac:chgData name="Pham Duong" userId="53516223ef367a18" providerId="LiveId" clId="{B047CCE5-2A6B-4862-AEE7-F86E43FBDBE5}" dt="2022-06-13T04:40:29.790" v="6639"/>
          <ac:spMkLst>
            <pc:docMk/>
            <pc:sldMasterMk cId="1386547260" sldId="2147483688"/>
            <ac:spMk id="216" creationId="{BB7E9B37-B530-5F4F-3CFB-A27112DDDECA}"/>
          </ac:spMkLst>
        </pc:spChg>
        <pc:spChg chg="add del mod ord modVis">
          <ac:chgData name="Pham Duong" userId="53516223ef367a18" providerId="LiveId" clId="{B047CCE5-2A6B-4862-AEE7-F86E43FBDBE5}" dt="2022-06-13T04:40:33.863" v="6671"/>
          <ac:spMkLst>
            <pc:docMk/>
            <pc:sldMasterMk cId="1386547260" sldId="2147483688"/>
            <ac:spMk id="217" creationId="{FEBD19F4-DFA6-931E-1B06-2A4FE3D99A16}"/>
          </ac:spMkLst>
        </pc:spChg>
        <pc:spChg chg="add del mod ord modVis">
          <ac:chgData name="Pham Duong" userId="53516223ef367a18" providerId="LiveId" clId="{B047CCE5-2A6B-4862-AEE7-F86E43FBDBE5}" dt="2022-06-13T04:40:35.446" v="6701"/>
          <ac:spMkLst>
            <pc:docMk/>
            <pc:sldMasterMk cId="1386547260" sldId="2147483688"/>
            <ac:spMk id="218" creationId="{57314694-E2BE-B617-0F92-C4F9F8F1B39E}"/>
          </ac:spMkLst>
        </pc:spChg>
        <pc:spChg chg="add del mod ord modVis">
          <ac:chgData name="Pham Duong" userId="53516223ef367a18" providerId="LiveId" clId="{B047CCE5-2A6B-4862-AEE7-F86E43FBDBE5}" dt="2022-06-13T04:40:37.496" v="6729"/>
          <ac:spMkLst>
            <pc:docMk/>
            <pc:sldMasterMk cId="1386547260" sldId="2147483688"/>
            <ac:spMk id="219" creationId="{62CF9465-2628-9415-A2A0-49870B7FB87B}"/>
          </ac:spMkLst>
        </pc:spChg>
        <pc:spChg chg="add del mod ord modVis">
          <ac:chgData name="Pham Duong" userId="53516223ef367a18" providerId="LiveId" clId="{B047CCE5-2A6B-4862-AEE7-F86E43FBDBE5}" dt="2022-06-13T04:40:44.532" v="6757"/>
          <ac:spMkLst>
            <pc:docMk/>
            <pc:sldMasterMk cId="1386547260" sldId="2147483688"/>
            <ac:spMk id="220" creationId="{05406E11-1F13-5279-2697-782CAC087650}"/>
          </ac:spMkLst>
        </pc:spChg>
        <pc:spChg chg="add del mod ord modVis">
          <ac:chgData name="Pham Duong" userId="53516223ef367a18" providerId="LiveId" clId="{B047CCE5-2A6B-4862-AEE7-F86E43FBDBE5}" dt="2022-06-13T04:40:46.547" v="6785"/>
          <ac:spMkLst>
            <pc:docMk/>
            <pc:sldMasterMk cId="1386547260" sldId="2147483688"/>
            <ac:spMk id="221" creationId="{3B54FBF8-FC58-D761-5F12-449FFA9EC173}"/>
          </ac:spMkLst>
        </pc:spChg>
        <pc:spChg chg="add del mod ord modVis">
          <ac:chgData name="Pham Duong" userId="53516223ef367a18" providerId="LiveId" clId="{B047CCE5-2A6B-4862-AEE7-F86E43FBDBE5}" dt="2022-06-13T04:40:52.155" v="6813"/>
          <ac:spMkLst>
            <pc:docMk/>
            <pc:sldMasterMk cId="1386547260" sldId="2147483688"/>
            <ac:spMk id="222" creationId="{929D26AF-1FF6-B4A4-BC9C-4D0A447020A4}"/>
          </ac:spMkLst>
        </pc:spChg>
        <pc:spChg chg="add del mod ord modVis">
          <ac:chgData name="Pham Duong" userId="53516223ef367a18" providerId="LiveId" clId="{B047CCE5-2A6B-4862-AEE7-F86E43FBDBE5}" dt="2022-06-13T04:40:54.104" v="6841"/>
          <ac:spMkLst>
            <pc:docMk/>
            <pc:sldMasterMk cId="1386547260" sldId="2147483688"/>
            <ac:spMk id="223" creationId="{B7CD7751-2A42-09AF-C698-9C621AACA91B}"/>
          </ac:spMkLst>
        </pc:spChg>
        <pc:spChg chg="add del mod ord modVis">
          <ac:chgData name="Pham Duong" userId="53516223ef367a18" providerId="LiveId" clId="{B047CCE5-2A6B-4862-AEE7-F86E43FBDBE5}" dt="2022-06-13T04:40:58.956" v="6869"/>
          <ac:spMkLst>
            <pc:docMk/>
            <pc:sldMasterMk cId="1386547260" sldId="2147483688"/>
            <ac:spMk id="224" creationId="{9ED2B219-F6AC-6F3D-C010-1434A4298796}"/>
          </ac:spMkLst>
        </pc:spChg>
        <pc:spChg chg="add del mod ord modVis">
          <ac:chgData name="Pham Duong" userId="53516223ef367a18" providerId="LiveId" clId="{B047CCE5-2A6B-4862-AEE7-F86E43FBDBE5}" dt="2022-06-13T04:41:00.517" v="6897"/>
          <ac:spMkLst>
            <pc:docMk/>
            <pc:sldMasterMk cId="1386547260" sldId="2147483688"/>
            <ac:spMk id="225" creationId="{1BC3E6C8-B37C-F30D-67B5-EBC26B6E837C}"/>
          </ac:spMkLst>
        </pc:spChg>
        <pc:spChg chg="add del mod ord modVis">
          <ac:chgData name="Pham Duong" userId="53516223ef367a18" providerId="LiveId" clId="{B047CCE5-2A6B-4862-AEE7-F86E43FBDBE5}" dt="2022-06-13T04:41:04.488" v="6925"/>
          <ac:spMkLst>
            <pc:docMk/>
            <pc:sldMasterMk cId="1386547260" sldId="2147483688"/>
            <ac:spMk id="226" creationId="{85071E33-3B55-4DA1-3F26-CA2277AC9739}"/>
          </ac:spMkLst>
        </pc:spChg>
        <pc:spChg chg="add del mod ord modVis">
          <ac:chgData name="Pham Duong" userId="53516223ef367a18" providerId="LiveId" clId="{B047CCE5-2A6B-4862-AEE7-F86E43FBDBE5}" dt="2022-06-13T04:41:05.472" v="6955"/>
          <ac:spMkLst>
            <pc:docMk/>
            <pc:sldMasterMk cId="1386547260" sldId="2147483688"/>
            <ac:spMk id="227" creationId="{B7451152-65B3-46FC-27E3-1833D059D872}"/>
          </ac:spMkLst>
        </pc:spChg>
        <pc:spChg chg="add del mod ord modVis">
          <ac:chgData name="Pham Duong" userId="53516223ef367a18" providerId="LiveId" clId="{B047CCE5-2A6B-4862-AEE7-F86E43FBDBE5}" dt="2022-06-13T04:41:06.244" v="6985"/>
          <ac:spMkLst>
            <pc:docMk/>
            <pc:sldMasterMk cId="1386547260" sldId="2147483688"/>
            <ac:spMk id="228" creationId="{058B437E-B6AB-E895-67D9-99B704468976}"/>
          </ac:spMkLst>
        </pc:spChg>
        <pc:spChg chg="add del mod ord modVis">
          <ac:chgData name="Pham Duong" userId="53516223ef367a18" providerId="LiveId" clId="{B047CCE5-2A6B-4862-AEE7-F86E43FBDBE5}" dt="2022-06-13T04:41:13.138" v="7016"/>
          <ac:spMkLst>
            <pc:docMk/>
            <pc:sldMasterMk cId="1386547260" sldId="2147483688"/>
            <ac:spMk id="229" creationId="{C6A77430-A4C5-CDDF-7734-3AE64C4CA198}"/>
          </ac:spMkLst>
        </pc:spChg>
        <pc:spChg chg="add del mod ord modVis">
          <ac:chgData name="Pham Duong" userId="53516223ef367a18" providerId="LiveId" clId="{B047CCE5-2A6B-4862-AEE7-F86E43FBDBE5}" dt="2022-06-13T04:41:15.154" v="7048"/>
          <ac:spMkLst>
            <pc:docMk/>
            <pc:sldMasterMk cId="1386547260" sldId="2147483688"/>
            <ac:spMk id="230" creationId="{574FDF99-9BE7-107F-78D7-5C77EE01353C}"/>
          </ac:spMkLst>
        </pc:spChg>
        <pc:spChg chg="add del mod ord modVis">
          <ac:chgData name="Pham Duong" userId="53516223ef367a18" providerId="LiveId" clId="{B047CCE5-2A6B-4862-AEE7-F86E43FBDBE5}" dt="2022-06-13T04:41:24.954" v="7077"/>
          <ac:spMkLst>
            <pc:docMk/>
            <pc:sldMasterMk cId="1386547260" sldId="2147483688"/>
            <ac:spMk id="231" creationId="{5671F7EC-4F12-1288-FBFA-B77E5F92A09A}"/>
          </ac:spMkLst>
        </pc:spChg>
        <pc:spChg chg="add del mod ord modVis">
          <ac:chgData name="Pham Duong" userId="53516223ef367a18" providerId="LiveId" clId="{B047CCE5-2A6B-4862-AEE7-F86E43FBDBE5}" dt="2022-06-13T04:41:29.910" v="7105"/>
          <ac:spMkLst>
            <pc:docMk/>
            <pc:sldMasterMk cId="1386547260" sldId="2147483688"/>
            <ac:spMk id="232" creationId="{83D243E8-0E55-9102-B32A-BC7DFA6D5D92}"/>
          </ac:spMkLst>
        </pc:spChg>
        <pc:spChg chg="add del mod ord modVis">
          <ac:chgData name="Pham Duong" userId="53516223ef367a18" providerId="LiveId" clId="{B047CCE5-2A6B-4862-AEE7-F86E43FBDBE5}" dt="2022-06-13T04:41:31.416" v="7133"/>
          <ac:spMkLst>
            <pc:docMk/>
            <pc:sldMasterMk cId="1386547260" sldId="2147483688"/>
            <ac:spMk id="233" creationId="{A4A4E111-DABB-2398-4C47-FF400A70E81D}"/>
          </ac:spMkLst>
        </pc:spChg>
        <pc:spChg chg="add del mod ord modVis">
          <ac:chgData name="Pham Duong" userId="53516223ef367a18" providerId="LiveId" clId="{B047CCE5-2A6B-4862-AEE7-F86E43FBDBE5}" dt="2022-06-13T04:41:33.508" v="7161"/>
          <ac:spMkLst>
            <pc:docMk/>
            <pc:sldMasterMk cId="1386547260" sldId="2147483688"/>
            <ac:spMk id="234" creationId="{C70BE21E-D885-DF32-2311-181F31EC0ED5}"/>
          </ac:spMkLst>
        </pc:spChg>
        <pc:spChg chg="add del mod ord modVis">
          <ac:chgData name="Pham Duong" userId="53516223ef367a18" providerId="LiveId" clId="{B047CCE5-2A6B-4862-AEE7-F86E43FBDBE5}" dt="2022-06-13T04:41:39.216" v="7189"/>
          <ac:spMkLst>
            <pc:docMk/>
            <pc:sldMasterMk cId="1386547260" sldId="2147483688"/>
            <ac:spMk id="235" creationId="{2390FEA2-90A3-59A7-99B2-E31D3FA4D51B}"/>
          </ac:spMkLst>
        </pc:spChg>
        <pc:spChg chg="add del mod ord modVis">
          <ac:chgData name="Pham Duong" userId="53516223ef367a18" providerId="LiveId" clId="{B047CCE5-2A6B-4862-AEE7-F86E43FBDBE5}" dt="2022-06-13T04:41:43.866" v="7217"/>
          <ac:spMkLst>
            <pc:docMk/>
            <pc:sldMasterMk cId="1386547260" sldId="2147483688"/>
            <ac:spMk id="236" creationId="{C10699AA-6307-3B0F-ACD2-DB224FA8D127}"/>
          </ac:spMkLst>
        </pc:spChg>
        <pc:spChg chg="add del mod ord modVis">
          <ac:chgData name="Pham Duong" userId="53516223ef367a18" providerId="LiveId" clId="{B047CCE5-2A6B-4862-AEE7-F86E43FBDBE5}" dt="2022-06-13T04:41:48.115" v="7245"/>
          <ac:spMkLst>
            <pc:docMk/>
            <pc:sldMasterMk cId="1386547260" sldId="2147483688"/>
            <ac:spMk id="237" creationId="{BAADFD09-B458-76A2-776E-667300198D33}"/>
          </ac:spMkLst>
        </pc:spChg>
        <pc:spChg chg="add del mod ord modVis">
          <ac:chgData name="Pham Duong" userId="53516223ef367a18" providerId="LiveId" clId="{B047CCE5-2A6B-4862-AEE7-F86E43FBDBE5}" dt="2022-06-13T04:41:50.986" v="7273"/>
          <ac:spMkLst>
            <pc:docMk/>
            <pc:sldMasterMk cId="1386547260" sldId="2147483688"/>
            <ac:spMk id="238" creationId="{25DFED71-0925-3AF1-54B6-030478D32DC0}"/>
          </ac:spMkLst>
        </pc:spChg>
        <pc:spChg chg="add del mod ord modVis">
          <ac:chgData name="Pham Duong" userId="53516223ef367a18" providerId="LiveId" clId="{B047CCE5-2A6B-4862-AEE7-F86E43FBDBE5}" dt="2022-06-13T04:41:53.494" v="7307"/>
          <ac:spMkLst>
            <pc:docMk/>
            <pc:sldMasterMk cId="1386547260" sldId="2147483688"/>
            <ac:spMk id="239" creationId="{A47407D3-63BB-4BC1-E414-7091415BAED1}"/>
          </ac:spMkLst>
        </pc:spChg>
        <pc:spChg chg="add del mod ord modVis">
          <ac:chgData name="Pham Duong" userId="53516223ef367a18" providerId="LiveId" clId="{B047CCE5-2A6B-4862-AEE7-F86E43FBDBE5}" dt="2022-06-13T04:41:57.384" v="7335"/>
          <ac:spMkLst>
            <pc:docMk/>
            <pc:sldMasterMk cId="1386547260" sldId="2147483688"/>
            <ac:spMk id="240" creationId="{9E26B2E2-8D3C-31C2-8229-9762AAE5060F}"/>
          </ac:spMkLst>
        </pc:spChg>
        <pc:spChg chg="add del mod ord modVis">
          <ac:chgData name="Pham Duong" userId="53516223ef367a18" providerId="LiveId" clId="{B047CCE5-2A6B-4862-AEE7-F86E43FBDBE5}" dt="2022-06-13T04:42:03.159" v="7363"/>
          <ac:spMkLst>
            <pc:docMk/>
            <pc:sldMasterMk cId="1386547260" sldId="2147483688"/>
            <ac:spMk id="241" creationId="{C42A3B2F-70D7-460A-06C6-5C6B3E289F5F}"/>
          </ac:spMkLst>
        </pc:spChg>
        <pc:spChg chg="add del mod ord modVis">
          <ac:chgData name="Pham Duong" userId="53516223ef367a18" providerId="LiveId" clId="{B047CCE5-2A6B-4862-AEE7-F86E43FBDBE5}" dt="2022-06-13T04:42:12.959" v="7398"/>
          <ac:spMkLst>
            <pc:docMk/>
            <pc:sldMasterMk cId="1386547260" sldId="2147483688"/>
            <ac:spMk id="242" creationId="{074CFB6E-E9AB-B949-7EFC-7E7C8CC4EC77}"/>
          </ac:spMkLst>
        </pc:spChg>
        <pc:spChg chg="add del mod ord modVis">
          <ac:chgData name="Pham Duong" userId="53516223ef367a18" providerId="LiveId" clId="{B047CCE5-2A6B-4862-AEE7-F86E43FBDBE5}" dt="2022-06-13T04:42:24.567" v="7426"/>
          <ac:spMkLst>
            <pc:docMk/>
            <pc:sldMasterMk cId="1386547260" sldId="2147483688"/>
            <ac:spMk id="243" creationId="{A3976246-1F19-1263-C5A8-FC167BCEBBC9}"/>
          </ac:spMkLst>
        </pc:spChg>
        <pc:spChg chg="add del mod ord modVis">
          <ac:chgData name="Pham Duong" userId="53516223ef367a18" providerId="LiveId" clId="{B047CCE5-2A6B-4862-AEE7-F86E43FBDBE5}" dt="2022-06-13T04:42:27.073" v="7454"/>
          <ac:spMkLst>
            <pc:docMk/>
            <pc:sldMasterMk cId="1386547260" sldId="2147483688"/>
            <ac:spMk id="244" creationId="{648DAB28-AFA0-D3D5-4276-18B2F841AA6C}"/>
          </ac:spMkLst>
        </pc:spChg>
        <pc:spChg chg="add del mod ord modVis">
          <ac:chgData name="Pham Duong" userId="53516223ef367a18" providerId="LiveId" clId="{B047CCE5-2A6B-4862-AEE7-F86E43FBDBE5}" dt="2022-06-13T04:42:36.700" v="7482"/>
          <ac:spMkLst>
            <pc:docMk/>
            <pc:sldMasterMk cId="1386547260" sldId="2147483688"/>
            <ac:spMk id="245" creationId="{5D88982C-F2FA-A9EE-2DE7-D258B855804C}"/>
          </ac:spMkLst>
        </pc:spChg>
        <pc:spChg chg="add del mod ord modVis">
          <ac:chgData name="Pham Duong" userId="53516223ef367a18" providerId="LiveId" clId="{B047CCE5-2A6B-4862-AEE7-F86E43FBDBE5}" dt="2022-06-13T04:42:44.335" v="7510"/>
          <ac:spMkLst>
            <pc:docMk/>
            <pc:sldMasterMk cId="1386547260" sldId="2147483688"/>
            <ac:spMk id="246" creationId="{2E03B201-901C-B1B0-2554-53608ED35BF4}"/>
          </ac:spMkLst>
        </pc:spChg>
        <pc:spChg chg="add del mod ord modVis">
          <ac:chgData name="Pham Duong" userId="53516223ef367a18" providerId="LiveId" clId="{B047CCE5-2A6B-4862-AEE7-F86E43FBDBE5}" dt="2022-06-13T04:42:49.205" v="7625"/>
          <ac:spMkLst>
            <pc:docMk/>
            <pc:sldMasterMk cId="1386547260" sldId="2147483688"/>
            <ac:spMk id="247" creationId="{E837314B-0924-0C86-32D0-7D77F0E4A46E}"/>
          </ac:spMkLst>
        </pc:spChg>
        <pc:spChg chg="add del mod ord">
          <ac:chgData name="Pham Duong" userId="53516223ef367a18" providerId="LiveId" clId="{B047CCE5-2A6B-4862-AEE7-F86E43FBDBE5}" dt="2022-06-13T04:42:47.576" v="7577"/>
          <ac:spMkLst>
            <pc:docMk/>
            <pc:sldMasterMk cId="1386547260" sldId="2147483688"/>
            <ac:spMk id="248" creationId="{5FD12AC1-BD49-A73B-CED5-D01D79B280C8}"/>
          </ac:spMkLst>
        </pc:spChg>
        <pc:spChg chg="add del mod ord">
          <ac:chgData name="Pham Duong" userId="53516223ef367a18" providerId="LiveId" clId="{B047CCE5-2A6B-4862-AEE7-F86E43FBDBE5}" dt="2022-06-13T04:42:48.351" v="7620"/>
          <ac:spMkLst>
            <pc:docMk/>
            <pc:sldMasterMk cId="1386547260" sldId="2147483688"/>
            <ac:spMk id="249" creationId="{B5787755-0ECF-6203-E1FF-FF631C913381}"/>
          </ac:spMkLst>
        </pc:spChg>
        <pc:spChg chg="add del mod ord modVis">
          <ac:chgData name="Pham Duong" userId="53516223ef367a18" providerId="LiveId" clId="{B047CCE5-2A6B-4862-AEE7-F86E43FBDBE5}" dt="2022-06-13T04:42:53.894" v="7653"/>
          <ac:spMkLst>
            <pc:docMk/>
            <pc:sldMasterMk cId="1386547260" sldId="2147483688"/>
            <ac:spMk id="250" creationId="{56790DC4-8B20-7C21-FD97-758EB58BC36E}"/>
          </ac:spMkLst>
        </pc:spChg>
        <pc:spChg chg="add del mod ord modVis">
          <ac:chgData name="Pham Duong" userId="53516223ef367a18" providerId="LiveId" clId="{B047CCE5-2A6B-4862-AEE7-F86E43FBDBE5}" dt="2022-06-13T04:43:10.311" v="7682"/>
          <ac:spMkLst>
            <pc:docMk/>
            <pc:sldMasterMk cId="1386547260" sldId="2147483688"/>
            <ac:spMk id="251" creationId="{C3222DDC-B44E-B654-1D57-E4A6C28A5282}"/>
          </ac:spMkLst>
        </pc:spChg>
        <pc:spChg chg="add del mod ord modVis">
          <ac:chgData name="Pham Duong" userId="53516223ef367a18" providerId="LiveId" clId="{B047CCE5-2A6B-4862-AEE7-F86E43FBDBE5}" dt="2022-06-13T04:43:26.566" v="7710"/>
          <ac:spMkLst>
            <pc:docMk/>
            <pc:sldMasterMk cId="1386547260" sldId="2147483688"/>
            <ac:spMk id="252" creationId="{8AFD5E2E-4B76-6217-4A63-1F7863873506}"/>
          </ac:spMkLst>
        </pc:spChg>
        <pc:spChg chg="add del mod ord modVis">
          <ac:chgData name="Pham Duong" userId="53516223ef367a18" providerId="LiveId" clId="{B047CCE5-2A6B-4862-AEE7-F86E43FBDBE5}" dt="2022-06-13T04:43:58.021" v="7738"/>
          <ac:spMkLst>
            <pc:docMk/>
            <pc:sldMasterMk cId="1386547260" sldId="2147483688"/>
            <ac:spMk id="253" creationId="{18E2EA5A-84FA-94DA-8E61-D12442276853}"/>
          </ac:spMkLst>
        </pc:spChg>
        <pc:spChg chg="add del mod ord modVis">
          <ac:chgData name="Pham Duong" userId="53516223ef367a18" providerId="LiveId" clId="{B047CCE5-2A6B-4862-AEE7-F86E43FBDBE5}" dt="2022-06-13T04:44:01.629" v="7766"/>
          <ac:spMkLst>
            <pc:docMk/>
            <pc:sldMasterMk cId="1386547260" sldId="2147483688"/>
            <ac:spMk id="254" creationId="{5E7A6D73-C522-B1EA-E94D-1AAAF62787AF}"/>
          </ac:spMkLst>
        </pc:spChg>
        <pc:spChg chg="add del mod ord modVis">
          <ac:chgData name="Pham Duong" userId="53516223ef367a18" providerId="LiveId" clId="{B047CCE5-2A6B-4862-AEE7-F86E43FBDBE5}" dt="2022-06-13T04:44:02.878" v="7794"/>
          <ac:spMkLst>
            <pc:docMk/>
            <pc:sldMasterMk cId="1386547260" sldId="2147483688"/>
            <ac:spMk id="255" creationId="{28ED9847-5FEB-24B8-7360-7044EF631331}"/>
          </ac:spMkLst>
        </pc:spChg>
        <pc:spChg chg="add del mod ord modVis">
          <ac:chgData name="Pham Duong" userId="53516223ef367a18" providerId="LiveId" clId="{B047CCE5-2A6B-4862-AEE7-F86E43FBDBE5}" dt="2022-06-13T04:44:06.556" v="7822"/>
          <ac:spMkLst>
            <pc:docMk/>
            <pc:sldMasterMk cId="1386547260" sldId="2147483688"/>
            <ac:spMk id="256" creationId="{8438ABC6-E498-9DAA-E283-6ACC83CE01BD}"/>
          </ac:spMkLst>
        </pc:spChg>
        <pc:spChg chg="add del mod ord modVis">
          <ac:chgData name="Pham Duong" userId="53516223ef367a18" providerId="LiveId" clId="{B047CCE5-2A6B-4862-AEE7-F86E43FBDBE5}" dt="2022-06-13T04:44:11.156" v="7852"/>
          <ac:spMkLst>
            <pc:docMk/>
            <pc:sldMasterMk cId="1386547260" sldId="2147483688"/>
            <ac:spMk id="257" creationId="{9E1847B4-1AF3-4B0D-7344-F0C0BB0F591A}"/>
          </ac:spMkLst>
        </pc:spChg>
        <pc:spChg chg="add del mod ord modVis">
          <ac:chgData name="Pham Duong" userId="53516223ef367a18" providerId="LiveId" clId="{B047CCE5-2A6B-4862-AEE7-F86E43FBDBE5}" dt="2022-06-13T04:44:12.148" v="7880"/>
          <ac:spMkLst>
            <pc:docMk/>
            <pc:sldMasterMk cId="1386547260" sldId="2147483688"/>
            <ac:spMk id="258" creationId="{29447DEB-C0A6-4F1F-35DC-59896ADC84FD}"/>
          </ac:spMkLst>
        </pc:spChg>
        <pc:spChg chg="add del mod ord modVis">
          <ac:chgData name="Pham Duong" userId="53516223ef367a18" providerId="LiveId" clId="{B047CCE5-2A6B-4862-AEE7-F86E43FBDBE5}" dt="2022-06-13T04:44:13.252" v="7908"/>
          <ac:spMkLst>
            <pc:docMk/>
            <pc:sldMasterMk cId="1386547260" sldId="2147483688"/>
            <ac:spMk id="259" creationId="{0055B53E-294F-536F-5281-B967EF1D318F}"/>
          </ac:spMkLst>
        </pc:spChg>
        <pc:spChg chg="add del mod ord modVis">
          <ac:chgData name="Pham Duong" userId="53516223ef367a18" providerId="LiveId" clId="{B047CCE5-2A6B-4862-AEE7-F86E43FBDBE5}" dt="2022-06-13T04:44:14.021" v="7936"/>
          <ac:spMkLst>
            <pc:docMk/>
            <pc:sldMasterMk cId="1386547260" sldId="2147483688"/>
            <ac:spMk id="260" creationId="{7A08ADEB-13BC-5DA3-1A57-45AC9386C711}"/>
          </ac:spMkLst>
        </pc:spChg>
        <pc:spChg chg="add del mod ord modVis">
          <ac:chgData name="Pham Duong" userId="53516223ef367a18" providerId="LiveId" clId="{B047CCE5-2A6B-4862-AEE7-F86E43FBDBE5}" dt="2022-06-13T04:44:20.472" v="7964"/>
          <ac:spMkLst>
            <pc:docMk/>
            <pc:sldMasterMk cId="1386547260" sldId="2147483688"/>
            <ac:spMk id="261" creationId="{22F4636F-FB49-C7F0-1F09-EFC735F0D281}"/>
          </ac:spMkLst>
        </pc:spChg>
        <pc:spChg chg="add del mod ord modVis">
          <ac:chgData name="Pham Duong" userId="53516223ef367a18" providerId="LiveId" clId="{B047CCE5-2A6B-4862-AEE7-F86E43FBDBE5}" dt="2022-06-13T04:44:26.869" v="7992"/>
          <ac:spMkLst>
            <pc:docMk/>
            <pc:sldMasterMk cId="1386547260" sldId="2147483688"/>
            <ac:spMk id="262" creationId="{F25D4809-362F-6023-3DF1-1CF52ADA7D02}"/>
          </ac:spMkLst>
        </pc:spChg>
        <pc:spChg chg="add del mod ord modVis">
          <ac:chgData name="Pham Duong" userId="53516223ef367a18" providerId="LiveId" clId="{B047CCE5-2A6B-4862-AEE7-F86E43FBDBE5}" dt="2022-06-13T04:44:33.598" v="8022"/>
          <ac:spMkLst>
            <pc:docMk/>
            <pc:sldMasterMk cId="1386547260" sldId="2147483688"/>
            <ac:spMk id="263" creationId="{AD1FB338-BF48-B44E-8545-90860BEB0E79}"/>
          </ac:spMkLst>
        </pc:spChg>
        <pc:spChg chg="add del mod ord modVis">
          <ac:chgData name="Pham Duong" userId="53516223ef367a18" providerId="LiveId" clId="{B047CCE5-2A6B-4862-AEE7-F86E43FBDBE5}" dt="2022-06-13T04:44:37.653" v="8050"/>
          <ac:spMkLst>
            <pc:docMk/>
            <pc:sldMasterMk cId="1386547260" sldId="2147483688"/>
            <ac:spMk id="264" creationId="{F90674AC-B4FD-4094-AD7D-8012DEDFE5A4}"/>
          </ac:spMkLst>
        </pc:spChg>
        <pc:spChg chg="add del mod ord modVis">
          <ac:chgData name="Pham Duong" userId="53516223ef367a18" providerId="LiveId" clId="{B047CCE5-2A6B-4862-AEE7-F86E43FBDBE5}" dt="2022-06-13T04:44:39.026" v="8078"/>
          <ac:spMkLst>
            <pc:docMk/>
            <pc:sldMasterMk cId="1386547260" sldId="2147483688"/>
            <ac:spMk id="265" creationId="{9C8A7047-FFBA-D6B9-B618-2DF4426B3A25}"/>
          </ac:spMkLst>
        </pc:spChg>
        <pc:spChg chg="add del mod ord modVis">
          <ac:chgData name="Pham Duong" userId="53516223ef367a18" providerId="LiveId" clId="{B047CCE5-2A6B-4862-AEE7-F86E43FBDBE5}" dt="2022-06-13T04:44:43.047" v="8106"/>
          <ac:spMkLst>
            <pc:docMk/>
            <pc:sldMasterMk cId="1386547260" sldId="2147483688"/>
            <ac:spMk id="266" creationId="{788EF803-C572-DDD0-0B7D-7400A65BAD45}"/>
          </ac:spMkLst>
        </pc:spChg>
        <pc:spChg chg="add del mod ord modVis">
          <ac:chgData name="Pham Duong" userId="53516223ef367a18" providerId="LiveId" clId="{B047CCE5-2A6B-4862-AEE7-F86E43FBDBE5}" dt="2022-06-13T04:44:44.587" v="8134"/>
          <ac:spMkLst>
            <pc:docMk/>
            <pc:sldMasterMk cId="1386547260" sldId="2147483688"/>
            <ac:spMk id="267" creationId="{2786CED0-BB7D-7E96-82F4-B7CA7BF02C1E}"/>
          </ac:spMkLst>
        </pc:spChg>
        <pc:spChg chg="add del mod ord modVis">
          <ac:chgData name="Pham Duong" userId="53516223ef367a18" providerId="LiveId" clId="{B047CCE5-2A6B-4862-AEE7-F86E43FBDBE5}" dt="2022-06-13T04:44:50.418" v="8162"/>
          <ac:spMkLst>
            <pc:docMk/>
            <pc:sldMasterMk cId="1386547260" sldId="2147483688"/>
            <ac:spMk id="268" creationId="{2D7BA7A0-F516-4DE4-9CAD-A4E852177C3E}"/>
          </ac:spMkLst>
        </pc:spChg>
        <pc:spChg chg="add del mod ord modVis">
          <ac:chgData name="Pham Duong" userId="53516223ef367a18" providerId="LiveId" clId="{B047CCE5-2A6B-4862-AEE7-F86E43FBDBE5}" dt="2022-06-13T04:44:55.137" v="8190"/>
          <ac:spMkLst>
            <pc:docMk/>
            <pc:sldMasterMk cId="1386547260" sldId="2147483688"/>
            <ac:spMk id="269" creationId="{150EEE2E-33C1-97DE-DDA7-0047133EC7CC}"/>
          </ac:spMkLst>
        </pc:spChg>
        <pc:spChg chg="add del mod ord modVis">
          <ac:chgData name="Pham Duong" userId="53516223ef367a18" providerId="LiveId" clId="{B047CCE5-2A6B-4862-AEE7-F86E43FBDBE5}" dt="2022-06-13T04:44:59.601" v="8218"/>
          <ac:spMkLst>
            <pc:docMk/>
            <pc:sldMasterMk cId="1386547260" sldId="2147483688"/>
            <ac:spMk id="270" creationId="{9BBEC742-534F-922D-BEBA-181A97242EE3}"/>
          </ac:spMkLst>
        </pc:spChg>
        <pc:spChg chg="add del mod ord modVis">
          <ac:chgData name="Pham Duong" userId="53516223ef367a18" providerId="LiveId" clId="{B047CCE5-2A6B-4862-AEE7-F86E43FBDBE5}" dt="2022-06-13T04:45:01.240" v="8246"/>
          <ac:spMkLst>
            <pc:docMk/>
            <pc:sldMasterMk cId="1386547260" sldId="2147483688"/>
            <ac:spMk id="271" creationId="{3E82E1DE-566B-7C24-8D27-B973A1149377}"/>
          </ac:spMkLst>
        </pc:spChg>
        <pc:spChg chg="add del mod ord modVis">
          <ac:chgData name="Pham Duong" userId="53516223ef367a18" providerId="LiveId" clId="{B047CCE5-2A6B-4862-AEE7-F86E43FBDBE5}" dt="2022-06-13T04:45:03.923" v="8274"/>
          <ac:spMkLst>
            <pc:docMk/>
            <pc:sldMasterMk cId="1386547260" sldId="2147483688"/>
            <ac:spMk id="272" creationId="{917D1421-8AC6-D4AF-27D3-D17E2432518B}"/>
          </ac:spMkLst>
        </pc:spChg>
        <pc:spChg chg="add del mod ord modVis">
          <ac:chgData name="Pham Duong" userId="53516223ef367a18" providerId="LiveId" clId="{B047CCE5-2A6B-4862-AEE7-F86E43FBDBE5}" dt="2022-06-13T04:45:05.746" v="8302"/>
          <ac:spMkLst>
            <pc:docMk/>
            <pc:sldMasterMk cId="1386547260" sldId="2147483688"/>
            <ac:spMk id="273" creationId="{9327F711-0547-1CCD-7BE0-59399A0DD0D0}"/>
          </ac:spMkLst>
        </pc:spChg>
        <pc:spChg chg="add del mod ord modVis">
          <ac:chgData name="Pham Duong" userId="53516223ef367a18" providerId="LiveId" clId="{B047CCE5-2A6B-4862-AEE7-F86E43FBDBE5}" dt="2022-06-13T04:45:07.551" v="8330"/>
          <ac:spMkLst>
            <pc:docMk/>
            <pc:sldMasterMk cId="1386547260" sldId="2147483688"/>
            <ac:spMk id="274" creationId="{ED4F57DC-F532-8B41-CAB4-C8D9EF796B90}"/>
          </ac:spMkLst>
        </pc:spChg>
        <pc:spChg chg="add del mod ord modVis">
          <ac:chgData name="Pham Duong" userId="53516223ef367a18" providerId="LiveId" clId="{B047CCE5-2A6B-4862-AEE7-F86E43FBDBE5}" dt="2022-06-13T04:45:09.827" v="8358"/>
          <ac:spMkLst>
            <pc:docMk/>
            <pc:sldMasterMk cId="1386547260" sldId="2147483688"/>
            <ac:spMk id="275" creationId="{60BA7AFF-B857-B375-C797-20E97CDCF989}"/>
          </ac:spMkLst>
        </pc:spChg>
        <pc:spChg chg="add del mod ord modVis">
          <ac:chgData name="Pham Duong" userId="53516223ef367a18" providerId="LiveId" clId="{B047CCE5-2A6B-4862-AEE7-F86E43FBDBE5}" dt="2022-06-13T04:45:16.008" v="8386"/>
          <ac:spMkLst>
            <pc:docMk/>
            <pc:sldMasterMk cId="1386547260" sldId="2147483688"/>
            <ac:spMk id="276" creationId="{E161E130-14AA-EB04-B567-43EDC0B23C2B}"/>
          </ac:spMkLst>
        </pc:spChg>
        <pc:spChg chg="add del mod ord modVis">
          <ac:chgData name="Pham Duong" userId="53516223ef367a18" providerId="LiveId" clId="{B047CCE5-2A6B-4862-AEE7-F86E43FBDBE5}" dt="2022-06-13T04:45:16.892" v="8414"/>
          <ac:spMkLst>
            <pc:docMk/>
            <pc:sldMasterMk cId="1386547260" sldId="2147483688"/>
            <ac:spMk id="277" creationId="{8A70430D-EC17-578D-2691-48D249AA7E32}"/>
          </ac:spMkLst>
        </pc:spChg>
        <pc:spChg chg="add del mod ord modVis">
          <ac:chgData name="Pham Duong" userId="53516223ef367a18" providerId="LiveId" clId="{B047CCE5-2A6B-4862-AEE7-F86E43FBDBE5}" dt="2022-06-13T04:45:27.877" v="8442"/>
          <ac:spMkLst>
            <pc:docMk/>
            <pc:sldMasterMk cId="1386547260" sldId="2147483688"/>
            <ac:spMk id="278" creationId="{6079ECA0-D588-2C19-C9EC-620809F8FBC1}"/>
          </ac:spMkLst>
        </pc:spChg>
        <pc:spChg chg="add del mod ord modVis">
          <ac:chgData name="Pham Duong" userId="53516223ef367a18" providerId="LiveId" clId="{B047CCE5-2A6B-4862-AEE7-F86E43FBDBE5}" dt="2022-06-13T04:45:30.095" v="8470"/>
          <ac:spMkLst>
            <pc:docMk/>
            <pc:sldMasterMk cId="1386547260" sldId="2147483688"/>
            <ac:spMk id="279" creationId="{6E702DB6-4EA4-9C29-B4A1-42B1E933556E}"/>
          </ac:spMkLst>
        </pc:spChg>
        <pc:spChg chg="add del mod ord modVis">
          <ac:chgData name="Pham Duong" userId="53516223ef367a18" providerId="LiveId" clId="{B047CCE5-2A6B-4862-AEE7-F86E43FBDBE5}" dt="2022-06-13T04:45:31.214" v="8498"/>
          <ac:spMkLst>
            <pc:docMk/>
            <pc:sldMasterMk cId="1386547260" sldId="2147483688"/>
            <ac:spMk id="280" creationId="{7EE5F56C-BB44-962A-BF47-1B610302456E}"/>
          </ac:spMkLst>
        </pc:spChg>
        <pc:spChg chg="add del mod ord modVis">
          <ac:chgData name="Pham Duong" userId="53516223ef367a18" providerId="LiveId" clId="{B047CCE5-2A6B-4862-AEE7-F86E43FBDBE5}" dt="2022-06-13T04:45:36.376" v="8526"/>
          <ac:spMkLst>
            <pc:docMk/>
            <pc:sldMasterMk cId="1386547260" sldId="2147483688"/>
            <ac:spMk id="281" creationId="{66D077F3-A22C-CA67-49D6-DA2EB13BA554}"/>
          </ac:spMkLst>
        </pc:spChg>
        <pc:spChg chg="add del mod ord modVis">
          <ac:chgData name="Pham Duong" userId="53516223ef367a18" providerId="LiveId" clId="{B047CCE5-2A6B-4862-AEE7-F86E43FBDBE5}" dt="2022-06-13T04:45:47.523" v="8554"/>
          <ac:spMkLst>
            <pc:docMk/>
            <pc:sldMasterMk cId="1386547260" sldId="2147483688"/>
            <ac:spMk id="282" creationId="{6F76FFBD-7DF0-EE84-E6CF-C4F307102288}"/>
          </ac:spMkLst>
        </pc:spChg>
        <pc:spChg chg="add del mod ord modVis">
          <ac:chgData name="Pham Duong" userId="53516223ef367a18" providerId="LiveId" clId="{B047CCE5-2A6B-4862-AEE7-F86E43FBDBE5}" dt="2022-06-13T04:45:54.355" v="8582"/>
          <ac:spMkLst>
            <pc:docMk/>
            <pc:sldMasterMk cId="1386547260" sldId="2147483688"/>
            <ac:spMk id="283" creationId="{D7C5A95D-AC8E-EE77-AFEA-E02510B68DFC}"/>
          </ac:spMkLst>
        </pc:spChg>
        <pc:spChg chg="add del mod ord modVis">
          <ac:chgData name="Pham Duong" userId="53516223ef367a18" providerId="LiveId" clId="{B047CCE5-2A6B-4862-AEE7-F86E43FBDBE5}" dt="2022-06-13T04:47:07.002" v="8610"/>
          <ac:spMkLst>
            <pc:docMk/>
            <pc:sldMasterMk cId="1386547260" sldId="2147483688"/>
            <ac:spMk id="284" creationId="{5F645455-92A8-F785-0FE7-D5BC8FEE6FCC}"/>
          </ac:spMkLst>
        </pc:spChg>
        <pc:spChg chg="add del mod ord modVis">
          <ac:chgData name="Pham Duong" userId="53516223ef367a18" providerId="LiveId" clId="{B047CCE5-2A6B-4862-AEE7-F86E43FBDBE5}" dt="2022-06-13T04:47:21.113" v="8682"/>
          <ac:spMkLst>
            <pc:docMk/>
            <pc:sldMasterMk cId="1386547260" sldId="2147483688"/>
            <ac:spMk id="285" creationId="{20527DE9-16D0-9949-2E36-B00B2AB94D4E}"/>
          </ac:spMkLst>
        </pc:spChg>
        <pc:spChg chg="add del mod ord">
          <ac:chgData name="Pham Duong" userId="53516223ef367a18" providerId="LiveId" clId="{B047CCE5-2A6B-4862-AEE7-F86E43FBDBE5}" dt="2022-06-13T04:47:20.128" v="8677"/>
          <ac:spMkLst>
            <pc:docMk/>
            <pc:sldMasterMk cId="1386547260" sldId="2147483688"/>
            <ac:spMk id="286" creationId="{F399B162-EC0F-0306-CCFC-A6D909A55DB8}"/>
          </ac:spMkLst>
        </pc:spChg>
        <pc:spChg chg="add del mod ord modVis">
          <ac:chgData name="Pham Duong" userId="53516223ef367a18" providerId="LiveId" clId="{B047CCE5-2A6B-4862-AEE7-F86E43FBDBE5}" dt="2022-06-13T04:47:29.999" v="8710"/>
          <ac:spMkLst>
            <pc:docMk/>
            <pc:sldMasterMk cId="1386547260" sldId="2147483688"/>
            <ac:spMk id="287" creationId="{3FE72F00-663E-7700-F93B-C3A54B31E578}"/>
          </ac:spMkLst>
        </pc:spChg>
        <pc:spChg chg="add del mod ord modVis">
          <ac:chgData name="Pham Duong" userId="53516223ef367a18" providerId="LiveId" clId="{B047CCE5-2A6B-4862-AEE7-F86E43FBDBE5}" dt="2022-06-13T04:47:34.433" v="8782"/>
          <ac:spMkLst>
            <pc:docMk/>
            <pc:sldMasterMk cId="1386547260" sldId="2147483688"/>
            <ac:spMk id="288" creationId="{B1C0BED9-3896-0F4D-24B3-79D889070A48}"/>
          </ac:spMkLst>
        </pc:spChg>
        <pc:spChg chg="add del mod ord">
          <ac:chgData name="Pham Duong" userId="53516223ef367a18" providerId="LiveId" clId="{B047CCE5-2A6B-4862-AEE7-F86E43FBDBE5}" dt="2022-06-13T04:47:33.574" v="8777"/>
          <ac:spMkLst>
            <pc:docMk/>
            <pc:sldMasterMk cId="1386547260" sldId="2147483688"/>
            <ac:spMk id="289" creationId="{9F9FD1AD-FC32-D855-96F9-B07B2C4A1E23}"/>
          </ac:spMkLst>
        </pc:spChg>
        <pc:spChg chg="add del mod ord modVis">
          <ac:chgData name="Pham Duong" userId="53516223ef367a18" providerId="LiveId" clId="{B047CCE5-2A6B-4862-AEE7-F86E43FBDBE5}" dt="2022-06-13T04:47:38.635" v="8810"/>
          <ac:spMkLst>
            <pc:docMk/>
            <pc:sldMasterMk cId="1386547260" sldId="2147483688"/>
            <ac:spMk id="290" creationId="{1729020F-65BA-328A-181F-08A0D31DBC98}"/>
          </ac:spMkLst>
        </pc:spChg>
        <pc:spChg chg="add del mod ord modVis">
          <ac:chgData name="Pham Duong" userId="53516223ef367a18" providerId="LiveId" clId="{B047CCE5-2A6B-4862-AEE7-F86E43FBDBE5}" dt="2022-06-13T04:47:41.306" v="8838"/>
          <ac:spMkLst>
            <pc:docMk/>
            <pc:sldMasterMk cId="1386547260" sldId="2147483688"/>
            <ac:spMk id="291" creationId="{564649F2-7B49-8DC8-24DD-3FCE4827A17D}"/>
          </ac:spMkLst>
        </pc:spChg>
        <pc:spChg chg="add del mod ord modVis">
          <ac:chgData name="Pham Duong" userId="53516223ef367a18" providerId="LiveId" clId="{B047CCE5-2A6B-4862-AEE7-F86E43FBDBE5}" dt="2022-06-13T04:47:45.034" v="8866"/>
          <ac:spMkLst>
            <pc:docMk/>
            <pc:sldMasterMk cId="1386547260" sldId="2147483688"/>
            <ac:spMk id="292" creationId="{5A47F09E-D233-9468-BBD2-BD53BB328834}"/>
          </ac:spMkLst>
        </pc:spChg>
        <pc:spChg chg="add del mod ord modVis">
          <ac:chgData name="Pham Duong" userId="53516223ef367a18" providerId="LiveId" clId="{B047CCE5-2A6B-4862-AEE7-F86E43FBDBE5}" dt="2022-06-13T04:47:45.710" v="8894"/>
          <ac:spMkLst>
            <pc:docMk/>
            <pc:sldMasterMk cId="1386547260" sldId="2147483688"/>
            <ac:spMk id="293" creationId="{3D3F502F-E082-C049-51F1-7110F7C6CBC9}"/>
          </ac:spMkLst>
        </pc:spChg>
        <pc:spChg chg="add del mod ord modVis">
          <ac:chgData name="Pham Duong" userId="53516223ef367a18" providerId="LiveId" clId="{B047CCE5-2A6B-4862-AEE7-F86E43FBDBE5}" dt="2022-06-13T04:47:47.555" v="8922"/>
          <ac:spMkLst>
            <pc:docMk/>
            <pc:sldMasterMk cId="1386547260" sldId="2147483688"/>
            <ac:spMk id="294" creationId="{44B7C365-AFE6-5785-AA1C-6B0B1B80A6F7}"/>
          </ac:spMkLst>
        </pc:spChg>
        <pc:spChg chg="add del mod ord modVis">
          <ac:chgData name="Pham Duong" userId="53516223ef367a18" providerId="LiveId" clId="{B047CCE5-2A6B-4862-AEE7-F86E43FBDBE5}" dt="2022-06-13T04:48:02.710" v="8950"/>
          <ac:spMkLst>
            <pc:docMk/>
            <pc:sldMasterMk cId="1386547260" sldId="2147483688"/>
            <ac:spMk id="295" creationId="{041097E6-F15D-70CC-73B8-78909AFE97E0}"/>
          </ac:spMkLst>
        </pc:spChg>
        <pc:spChg chg="add del mod ord modVis">
          <ac:chgData name="Pham Duong" userId="53516223ef367a18" providerId="LiveId" clId="{B047CCE5-2A6B-4862-AEE7-F86E43FBDBE5}" dt="2022-06-13T04:48:09.182" v="8978"/>
          <ac:spMkLst>
            <pc:docMk/>
            <pc:sldMasterMk cId="1386547260" sldId="2147483688"/>
            <ac:spMk id="296" creationId="{5C7EDAAE-0175-1DDA-CA71-72889E793149}"/>
          </ac:spMkLst>
        </pc:spChg>
        <pc:spChg chg="add del mod ord modVis">
          <ac:chgData name="Pham Duong" userId="53516223ef367a18" providerId="LiveId" clId="{B047CCE5-2A6B-4862-AEE7-F86E43FBDBE5}" dt="2022-06-13T04:48:21.323" v="9006"/>
          <ac:spMkLst>
            <pc:docMk/>
            <pc:sldMasterMk cId="1386547260" sldId="2147483688"/>
            <ac:spMk id="297" creationId="{E9BC3F6C-A664-738A-6400-D78C99EBCD4E}"/>
          </ac:spMkLst>
        </pc:spChg>
        <pc:spChg chg="add del mod ord modVis">
          <ac:chgData name="Pham Duong" userId="53516223ef367a18" providerId="LiveId" clId="{B047CCE5-2A6B-4862-AEE7-F86E43FBDBE5}" dt="2022-06-13T04:48:30.218" v="9034"/>
          <ac:spMkLst>
            <pc:docMk/>
            <pc:sldMasterMk cId="1386547260" sldId="2147483688"/>
            <ac:spMk id="298" creationId="{67AE40DF-FD63-9F3E-67C8-1D7B669DCD7C}"/>
          </ac:spMkLst>
        </pc:spChg>
        <pc:spChg chg="add del mod ord modVis">
          <ac:chgData name="Pham Duong" userId="53516223ef367a18" providerId="LiveId" clId="{B047CCE5-2A6B-4862-AEE7-F86E43FBDBE5}" dt="2022-06-13T04:48:37.986" v="9064"/>
          <ac:spMkLst>
            <pc:docMk/>
            <pc:sldMasterMk cId="1386547260" sldId="2147483688"/>
            <ac:spMk id="299" creationId="{3C9FB512-3F07-72E4-6A01-63E51A8B1C52}"/>
          </ac:spMkLst>
        </pc:spChg>
        <pc:spChg chg="add del mod ord modVis">
          <ac:chgData name="Pham Duong" userId="53516223ef367a18" providerId="LiveId" clId="{B047CCE5-2A6B-4862-AEE7-F86E43FBDBE5}" dt="2022-06-13T04:48:40.381" v="9092"/>
          <ac:spMkLst>
            <pc:docMk/>
            <pc:sldMasterMk cId="1386547260" sldId="2147483688"/>
            <ac:spMk id="300" creationId="{E6996BE1-AC67-64ED-3754-E1156DB414E7}"/>
          </ac:spMkLst>
        </pc:spChg>
        <pc:spChg chg="add del mod ord modVis">
          <ac:chgData name="Pham Duong" userId="53516223ef367a18" providerId="LiveId" clId="{B047CCE5-2A6B-4862-AEE7-F86E43FBDBE5}" dt="2022-06-13T04:48:42.661" v="9120"/>
          <ac:spMkLst>
            <pc:docMk/>
            <pc:sldMasterMk cId="1386547260" sldId="2147483688"/>
            <ac:spMk id="301" creationId="{D4F6488D-C529-DEFD-0873-1AE9AB911EC9}"/>
          </ac:spMkLst>
        </pc:spChg>
        <pc:spChg chg="add del mod ord modVis">
          <ac:chgData name="Pham Duong" userId="53516223ef367a18" providerId="LiveId" clId="{B047CCE5-2A6B-4862-AEE7-F86E43FBDBE5}" dt="2022-06-13T04:48:49.966" v="9148"/>
          <ac:spMkLst>
            <pc:docMk/>
            <pc:sldMasterMk cId="1386547260" sldId="2147483688"/>
            <ac:spMk id="302" creationId="{4C341510-E0C0-F91E-1DD3-DC41DACE3ED1}"/>
          </ac:spMkLst>
        </pc:spChg>
        <pc:spChg chg="add del mod ord modVis">
          <ac:chgData name="Pham Duong" userId="53516223ef367a18" providerId="LiveId" clId="{B047CCE5-2A6B-4862-AEE7-F86E43FBDBE5}" dt="2022-06-13T04:48:53.920" v="9176"/>
          <ac:spMkLst>
            <pc:docMk/>
            <pc:sldMasterMk cId="1386547260" sldId="2147483688"/>
            <ac:spMk id="303" creationId="{B75097DE-DA64-B003-FEFB-5589C76FDA21}"/>
          </ac:spMkLst>
        </pc:spChg>
        <pc:spChg chg="add del mod ord modVis">
          <ac:chgData name="Pham Duong" userId="53516223ef367a18" providerId="LiveId" clId="{B047CCE5-2A6B-4862-AEE7-F86E43FBDBE5}" dt="2022-06-13T04:48:54.951" v="9204"/>
          <ac:spMkLst>
            <pc:docMk/>
            <pc:sldMasterMk cId="1386547260" sldId="2147483688"/>
            <ac:spMk id="304" creationId="{0D523784-EB2F-A85E-9260-A8898F3F454C}"/>
          </ac:spMkLst>
        </pc:spChg>
        <pc:spChg chg="add del mod ord modVis">
          <ac:chgData name="Pham Duong" userId="53516223ef367a18" providerId="LiveId" clId="{B047CCE5-2A6B-4862-AEE7-F86E43FBDBE5}" dt="2022-06-13T04:48:56.682" v="9232"/>
          <ac:spMkLst>
            <pc:docMk/>
            <pc:sldMasterMk cId="1386547260" sldId="2147483688"/>
            <ac:spMk id="305" creationId="{7C879BD4-2AF2-C4EB-FAB7-51D9F7C8C431}"/>
          </ac:spMkLst>
        </pc:spChg>
        <pc:spChg chg="add del mod ord modVis">
          <ac:chgData name="Pham Duong" userId="53516223ef367a18" providerId="LiveId" clId="{B047CCE5-2A6B-4862-AEE7-F86E43FBDBE5}" dt="2022-06-13T04:48:59.567" v="9260"/>
          <ac:spMkLst>
            <pc:docMk/>
            <pc:sldMasterMk cId="1386547260" sldId="2147483688"/>
            <ac:spMk id="306" creationId="{A46C4CAD-EDBB-43C3-DAEB-5FE445978E19}"/>
          </ac:spMkLst>
        </pc:spChg>
        <pc:spChg chg="add del mod ord modVis">
          <ac:chgData name="Pham Duong" userId="53516223ef367a18" providerId="LiveId" clId="{B047CCE5-2A6B-4862-AEE7-F86E43FBDBE5}" dt="2022-06-13T04:49:01.585" v="9288"/>
          <ac:spMkLst>
            <pc:docMk/>
            <pc:sldMasterMk cId="1386547260" sldId="2147483688"/>
            <ac:spMk id="307" creationId="{ACC6370B-3D50-FB3D-23FA-21BBF647AA18}"/>
          </ac:spMkLst>
        </pc:spChg>
        <pc:spChg chg="add del mod ord modVis">
          <ac:chgData name="Pham Duong" userId="53516223ef367a18" providerId="LiveId" clId="{B047CCE5-2A6B-4862-AEE7-F86E43FBDBE5}" dt="2022-06-13T04:49:02.890" v="9316"/>
          <ac:spMkLst>
            <pc:docMk/>
            <pc:sldMasterMk cId="1386547260" sldId="2147483688"/>
            <ac:spMk id="308" creationId="{7F33E4FA-E5D9-0BF6-F9B1-F8D245A7A459}"/>
          </ac:spMkLst>
        </pc:spChg>
        <pc:spChg chg="add del mod ord modVis">
          <ac:chgData name="Pham Duong" userId="53516223ef367a18" providerId="LiveId" clId="{B047CCE5-2A6B-4862-AEE7-F86E43FBDBE5}" dt="2022-06-13T04:49:04.693" v="9344"/>
          <ac:spMkLst>
            <pc:docMk/>
            <pc:sldMasterMk cId="1386547260" sldId="2147483688"/>
            <ac:spMk id="309" creationId="{89CF6EA7-445C-09A9-5532-5965CBE7D911}"/>
          </ac:spMkLst>
        </pc:spChg>
        <pc:spChg chg="add del mod ord modVis">
          <ac:chgData name="Pham Duong" userId="53516223ef367a18" providerId="LiveId" clId="{B047CCE5-2A6B-4862-AEE7-F86E43FBDBE5}" dt="2022-06-13T04:49:11.235" v="9372"/>
          <ac:spMkLst>
            <pc:docMk/>
            <pc:sldMasterMk cId="1386547260" sldId="2147483688"/>
            <ac:spMk id="310" creationId="{11BB8DE3-3D5C-9D3E-2133-9E20446CECB1}"/>
          </ac:spMkLst>
        </pc:spChg>
        <pc:spChg chg="add del mod ord modVis">
          <ac:chgData name="Pham Duong" userId="53516223ef367a18" providerId="LiveId" clId="{B047CCE5-2A6B-4862-AEE7-F86E43FBDBE5}" dt="2022-06-13T04:49:13.947" v="9400"/>
          <ac:spMkLst>
            <pc:docMk/>
            <pc:sldMasterMk cId="1386547260" sldId="2147483688"/>
            <ac:spMk id="311" creationId="{5DA27FFD-8545-4908-B768-DA54E160FCAA}"/>
          </ac:spMkLst>
        </pc:spChg>
        <pc:spChg chg="add del mod ord modVis">
          <ac:chgData name="Pham Duong" userId="53516223ef367a18" providerId="LiveId" clId="{B047CCE5-2A6B-4862-AEE7-F86E43FBDBE5}" dt="2022-06-13T04:49:15.567" v="9428"/>
          <ac:spMkLst>
            <pc:docMk/>
            <pc:sldMasterMk cId="1386547260" sldId="2147483688"/>
            <ac:spMk id="312" creationId="{E874BD7F-9891-2FBC-7E98-548FD18B0BC6}"/>
          </ac:spMkLst>
        </pc:spChg>
        <pc:spChg chg="add del mod ord modVis">
          <ac:chgData name="Pham Duong" userId="53516223ef367a18" providerId="LiveId" clId="{B047CCE5-2A6B-4862-AEE7-F86E43FBDBE5}" dt="2022-06-13T04:49:16.722" v="9457"/>
          <ac:spMkLst>
            <pc:docMk/>
            <pc:sldMasterMk cId="1386547260" sldId="2147483688"/>
            <ac:spMk id="313" creationId="{1028D9AF-8184-8A59-01F1-A1803DA0EC41}"/>
          </ac:spMkLst>
        </pc:spChg>
        <pc:spChg chg="add del mod ord modVis">
          <ac:chgData name="Pham Duong" userId="53516223ef367a18" providerId="LiveId" clId="{B047CCE5-2A6B-4862-AEE7-F86E43FBDBE5}" dt="2022-06-13T04:49:19.537" v="9501"/>
          <ac:spMkLst>
            <pc:docMk/>
            <pc:sldMasterMk cId="1386547260" sldId="2147483688"/>
            <ac:spMk id="314" creationId="{A28D8396-6A8F-5809-8D24-87D70D6623D4}"/>
          </ac:spMkLst>
        </pc:spChg>
        <pc:spChg chg="add del mod ord modVis">
          <ac:chgData name="Pham Duong" userId="53516223ef367a18" providerId="LiveId" clId="{B047CCE5-2A6B-4862-AEE7-F86E43FBDBE5}" dt="2022-06-13T04:49:23.029" v="9542"/>
          <ac:spMkLst>
            <pc:docMk/>
            <pc:sldMasterMk cId="1386547260" sldId="2147483688"/>
            <ac:spMk id="315" creationId="{A4ABCECF-7A4A-5AD4-80FC-A699F9A0020E}"/>
          </ac:spMkLst>
        </pc:spChg>
        <pc:spChg chg="add del mod ord modVis">
          <ac:chgData name="Pham Duong" userId="53516223ef367a18" providerId="LiveId" clId="{B047CCE5-2A6B-4862-AEE7-F86E43FBDBE5}" dt="2022-06-13T04:49:24.339" v="9570"/>
          <ac:spMkLst>
            <pc:docMk/>
            <pc:sldMasterMk cId="1386547260" sldId="2147483688"/>
            <ac:spMk id="316" creationId="{9917F407-D386-0CE2-0B12-3A60BD7B6C4C}"/>
          </ac:spMkLst>
        </pc:spChg>
        <pc:spChg chg="add del mod ord modVis">
          <ac:chgData name="Pham Duong" userId="53516223ef367a18" providerId="LiveId" clId="{B047CCE5-2A6B-4862-AEE7-F86E43FBDBE5}" dt="2022-06-13T04:49:25.819" v="9604"/>
          <ac:spMkLst>
            <pc:docMk/>
            <pc:sldMasterMk cId="1386547260" sldId="2147483688"/>
            <ac:spMk id="317" creationId="{F83C2303-B5E4-1ACE-8596-E95007AA06FC}"/>
          </ac:spMkLst>
        </pc:spChg>
        <pc:spChg chg="add del mod ord modVis">
          <ac:chgData name="Pham Duong" userId="53516223ef367a18" providerId="LiveId" clId="{B047CCE5-2A6B-4862-AEE7-F86E43FBDBE5}" dt="2022-06-13T04:49:30.920" v="9632"/>
          <ac:spMkLst>
            <pc:docMk/>
            <pc:sldMasterMk cId="1386547260" sldId="2147483688"/>
            <ac:spMk id="318" creationId="{AD3D6C58-7486-73EE-0F9E-76E87D1FC2F4}"/>
          </ac:spMkLst>
        </pc:spChg>
        <pc:spChg chg="add del mod ord modVis">
          <ac:chgData name="Pham Duong" userId="53516223ef367a18" providerId="LiveId" clId="{B047CCE5-2A6B-4862-AEE7-F86E43FBDBE5}" dt="2022-06-13T04:49:34.694" v="9660"/>
          <ac:spMkLst>
            <pc:docMk/>
            <pc:sldMasterMk cId="1386547260" sldId="2147483688"/>
            <ac:spMk id="319" creationId="{61D92F7C-686A-EEB0-91AC-96913943FD22}"/>
          </ac:spMkLst>
        </pc:spChg>
        <pc:spChg chg="add del mod ord modVis">
          <ac:chgData name="Pham Duong" userId="53516223ef367a18" providerId="LiveId" clId="{B047CCE5-2A6B-4862-AEE7-F86E43FBDBE5}" dt="2022-06-13T04:49:41.065" v="9732"/>
          <ac:spMkLst>
            <pc:docMk/>
            <pc:sldMasterMk cId="1386547260" sldId="2147483688"/>
            <ac:spMk id="320" creationId="{BF92DE7C-AD7E-F5FF-F98D-4BAA3A2E1B39}"/>
          </ac:spMkLst>
        </pc:spChg>
        <pc:spChg chg="add del mod ord">
          <ac:chgData name="Pham Duong" userId="53516223ef367a18" providerId="LiveId" clId="{B047CCE5-2A6B-4862-AEE7-F86E43FBDBE5}" dt="2022-06-13T04:49:40.051" v="9727"/>
          <ac:spMkLst>
            <pc:docMk/>
            <pc:sldMasterMk cId="1386547260" sldId="2147483688"/>
            <ac:spMk id="321" creationId="{3E4FA512-B4A0-59A6-3E26-F2422F9DD3D9}"/>
          </ac:spMkLst>
        </pc:spChg>
        <pc:spChg chg="add del mod ord modVis">
          <ac:chgData name="Pham Duong" userId="53516223ef367a18" providerId="LiveId" clId="{B047CCE5-2A6B-4862-AEE7-F86E43FBDBE5}" dt="2022-06-13T04:49:43.052" v="9760"/>
          <ac:spMkLst>
            <pc:docMk/>
            <pc:sldMasterMk cId="1386547260" sldId="2147483688"/>
            <ac:spMk id="322" creationId="{8710E8BD-5AB4-453B-2302-948A6F31202B}"/>
          </ac:spMkLst>
        </pc:spChg>
        <pc:spChg chg="add del mod ord modVis">
          <ac:chgData name="Pham Duong" userId="53516223ef367a18" providerId="LiveId" clId="{B047CCE5-2A6B-4862-AEE7-F86E43FBDBE5}" dt="2022-06-13T04:49:45.131" v="9788"/>
          <ac:spMkLst>
            <pc:docMk/>
            <pc:sldMasterMk cId="1386547260" sldId="2147483688"/>
            <ac:spMk id="323" creationId="{461FA15E-4582-C4DE-ECF2-83036140904C}"/>
          </ac:spMkLst>
        </pc:spChg>
        <pc:spChg chg="add del mod ord modVis">
          <ac:chgData name="Pham Duong" userId="53516223ef367a18" providerId="LiveId" clId="{B047CCE5-2A6B-4862-AEE7-F86E43FBDBE5}" dt="2022-06-13T04:49:46.402" v="9816"/>
          <ac:spMkLst>
            <pc:docMk/>
            <pc:sldMasterMk cId="1386547260" sldId="2147483688"/>
            <ac:spMk id="324" creationId="{6389C54C-0F3A-9B3B-B941-2288CB841FC9}"/>
          </ac:spMkLst>
        </pc:spChg>
        <pc:spChg chg="add del mod ord modVis">
          <ac:chgData name="Pham Duong" userId="53516223ef367a18" providerId="LiveId" clId="{B047CCE5-2A6B-4862-AEE7-F86E43FBDBE5}" dt="2022-06-13T04:49:48.882" v="9844"/>
          <ac:spMkLst>
            <pc:docMk/>
            <pc:sldMasterMk cId="1386547260" sldId="2147483688"/>
            <ac:spMk id="325" creationId="{331B5F06-A7F5-7DFF-B2D6-C9BC46098721}"/>
          </ac:spMkLst>
        </pc:spChg>
        <pc:spChg chg="add del mod ord modVis">
          <ac:chgData name="Pham Duong" userId="53516223ef367a18" providerId="LiveId" clId="{B047CCE5-2A6B-4862-AEE7-F86E43FBDBE5}" dt="2022-06-13T04:49:52.822" v="9872"/>
          <ac:spMkLst>
            <pc:docMk/>
            <pc:sldMasterMk cId="1386547260" sldId="2147483688"/>
            <ac:spMk id="326" creationId="{A5D7FC98-BA43-84F0-E4E6-DB146A47E57F}"/>
          </ac:spMkLst>
        </pc:spChg>
        <pc:spChg chg="add del mod ord modVis">
          <ac:chgData name="Pham Duong" userId="53516223ef367a18" providerId="LiveId" clId="{B047CCE5-2A6B-4862-AEE7-F86E43FBDBE5}" dt="2022-06-13T04:49:55.819" v="9900"/>
          <ac:spMkLst>
            <pc:docMk/>
            <pc:sldMasterMk cId="1386547260" sldId="2147483688"/>
            <ac:spMk id="327" creationId="{4B964603-0895-A720-2D02-9F4708E1B2CB}"/>
          </ac:spMkLst>
        </pc:spChg>
        <pc:spChg chg="add del mod ord modVis">
          <ac:chgData name="Pham Duong" userId="53516223ef367a18" providerId="LiveId" clId="{B047CCE5-2A6B-4862-AEE7-F86E43FBDBE5}" dt="2022-06-13T04:49:59.942" v="9929"/>
          <ac:spMkLst>
            <pc:docMk/>
            <pc:sldMasterMk cId="1386547260" sldId="2147483688"/>
            <ac:spMk id="328" creationId="{07093D3F-B169-6FE1-6FD0-AE4840A04130}"/>
          </ac:spMkLst>
        </pc:spChg>
        <pc:spChg chg="add del mod ord modVis">
          <ac:chgData name="Pham Duong" userId="53516223ef367a18" providerId="LiveId" clId="{B047CCE5-2A6B-4862-AEE7-F86E43FBDBE5}" dt="2022-06-13T04:50:01.990" v="9968"/>
          <ac:spMkLst>
            <pc:docMk/>
            <pc:sldMasterMk cId="1386547260" sldId="2147483688"/>
            <ac:spMk id="329" creationId="{768BD87C-0734-53D6-925C-DDC21786F327}"/>
          </ac:spMkLst>
        </pc:spChg>
        <pc:spChg chg="add del mod ord modVis">
          <ac:chgData name="Pham Duong" userId="53516223ef367a18" providerId="LiveId" clId="{B047CCE5-2A6B-4862-AEE7-F86E43FBDBE5}" dt="2022-06-13T04:50:04.248" v="10004"/>
          <ac:spMkLst>
            <pc:docMk/>
            <pc:sldMasterMk cId="1386547260" sldId="2147483688"/>
            <ac:spMk id="330" creationId="{AA4A512A-0F0A-7C5D-C91E-1C4A97EBDA3B}"/>
          </ac:spMkLst>
        </pc:spChg>
        <pc:spChg chg="add del mod ord modVis">
          <ac:chgData name="Pham Duong" userId="53516223ef367a18" providerId="LiveId" clId="{B047CCE5-2A6B-4862-AEE7-F86E43FBDBE5}" dt="2022-06-13T04:50:06.712" v="10041"/>
          <ac:spMkLst>
            <pc:docMk/>
            <pc:sldMasterMk cId="1386547260" sldId="2147483688"/>
            <ac:spMk id="331" creationId="{FABCD9D0-568F-9D6A-948C-86D177A80272}"/>
          </ac:spMkLst>
        </pc:spChg>
        <pc:spChg chg="add del mod ord modVis">
          <ac:chgData name="Pham Duong" userId="53516223ef367a18" providerId="LiveId" clId="{B047CCE5-2A6B-4862-AEE7-F86E43FBDBE5}" dt="2022-06-13T04:50:11.112" v="10087"/>
          <ac:spMkLst>
            <pc:docMk/>
            <pc:sldMasterMk cId="1386547260" sldId="2147483688"/>
            <ac:spMk id="332" creationId="{E16A78A7-79FB-6C88-4849-55ADF857F939}"/>
          </ac:spMkLst>
        </pc:spChg>
        <pc:spChg chg="add del mod ord modVis">
          <ac:chgData name="Pham Duong" userId="53516223ef367a18" providerId="LiveId" clId="{B047CCE5-2A6B-4862-AEE7-F86E43FBDBE5}" dt="2022-06-13T04:50:13.825" v="10127"/>
          <ac:spMkLst>
            <pc:docMk/>
            <pc:sldMasterMk cId="1386547260" sldId="2147483688"/>
            <ac:spMk id="333" creationId="{1026AC3A-8083-29B3-6E16-C4663FAC7448}"/>
          </ac:spMkLst>
        </pc:spChg>
        <pc:spChg chg="add del mod ord modVis">
          <ac:chgData name="Pham Duong" userId="53516223ef367a18" providerId="LiveId" clId="{B047CCE5-2A6B-4862-AEE7-F86E43FBDBE5}" dt="2022-06-13T04:50:16.095" v="10161"/>
          <ac:spMkLst>
            <pc:docMk/>
            <pc:sldMasterMk cId="1386547260" sldId="2147483688"/>
            <ac:spMk id="334" creationId="{2AB21DDA-AE0F-86F5-F21D-8857271898C9}"/>
          </ac:spMkLst>
        </pc:spChg>
        <pc:spChg chg="add del mod ord modVis">
          <ac:chgData name="Pham Duong" userId="53516223ef367a18" providerId="LiveId" clId="{B047CCE5-2A6B-4862-AEE7-F86E43FBDBE5}" dt="2022-06-13T04:50:18.573" v="10190"/>
          <ac:spMkLst>
            <pc:docMk/>
            <pc:sldMasterMk cId="1386547260" sldId="2147483688"/>
            <ac:spMk id="335" creationId="{FD6DE15C-8FBD-8923-892B-4B1916FE335D}"/>
          </ac:spMkLst>
        </pc:spChg>
        <pc:spChg chg="add del mod ord modVis">
          <ac:chgData name="Pham Duong" userId="53516223ef367a18" providerId="LiveId" clId="{B047CCE5-2A6B-4862-AEE7-F86E43FBDBE5}" dt="2022-06-13T04:50:19.466" v="10218"/>
          <ac:spMkLst>
            <pc:docMk/>
            <pc:sldMasterMk cId="1386547260" sldId="2147483688"/>
            <ac:spMk id="336" creationId="{D47917D3-F35D-9424-A986-D5966C37F892}"/>
          </ac:spMkLst>
        </pc:spChg>
        <pc:spChg chg="add del mod ord modVis">
          <ac:chgData name="Pham Duong" userId="53516223ef367a18" providerId="LiveId" clId="{B047CCE5-2A6B-4862-AEE7-F86E43FBDBE5}" dt="2022-06-13T04:50:20.666" v="10250"/>
          <ac:spMkLst>
            <pc:docMk/>
            <pc:sldMasterMk cId="1386547260" sldId="2147483688"/>
            <ac:spMk id="337" creationId="{33984B24-DFFA-12E7-9124-06ACD9CFF80D}"/>
          </ac:spMkLst>
        </pc:spChg>
        <pc:spChg chg="add del mod ord modVis">
          <ac:chgData name="Pham Duong" userId="53516223ef367a18" providerId="LiveId" clId="{B047CCE5-2A6B-4862-AEE7-F86E43FBDBE5}" dt="2022-06-13T04:50:24.037" v="10293"/>
          <ac:spMkLst>
            <pc:docMk/>
            <pc:sldMasterMk cId="1386547260" sldId="2147483688"/>
            <ac:spMk id="338" creationId="{C9BF3239-F105-CDDA-9DB8-C1A9526AAD1F}"/>
          </ac:spMkLst>
        </pc:spChg>
        <pc:spChg chg="add del mod ord modVis">
          <ac:chgData name="Pham Duong" userId="53516223ef367a18" providerId="LiveId" clId="{B047CCE5-2A6B-4862-AEE7-F86E43FBDBE5}" dt="2022-06-13T04:50:28.319" v="10343"/>
          <ac:spMkLst>
            <pc:docMk/>
            <pc:sldMasterMk cId="1386547260" sldId="2147483688"/>
            <ac:spMk id="339" creationId="{865CF1A7-270A-BD59-09FF-4193A34E8DFE}"/>
          </ac:spMkLst>
        </pc:spChg>
        <pc:spChg chg="add del mod ord modVis">
          <ac:chgData name="Pham Duong" userId="53516223ef367a18" providerId="LiveId" clId="{B047CCE5-2A6B-4862-AEE7-F86E43FBDBE5}" dt="2022-06-13T04:50:29.121" v="10371"/>
          <ac:spMkLst>
            <pc:docMk/>
            <pc:sldMasterMk cId="1386547260" sldId="2147483688"/>
            <ac:spMk id="340" creationId="{CE49658B-D912-C5F7-C54D-45432B6DEED8}"/>
          </ac:spMkLst>
        </pc:spChg>
        <pc:spChg chg="add del mod ord modVis">
          <ac:chgData name="Pham Duong" userId="53516223ef367a18" providerId="LiveId" clId="{B047CCE5-2A6B-4862-AEE7-F86E43FBDBE5}" dt="2022-06-13T04:50:36.659" v="10399"/>
          <ac:spMkLst>
            <pc:docMk/>
            <pc:sldMasterMk cId="1386547260" sldId="2147483688"/>
            <ac:spMk id="341" creationId="{111ECF33-1606-0865-3DAD-C320AAAAC105}"/>
          </ac:spMkLst>
        </pc:spChg>
        <pc:spChg chg="add del mod ord modVis">
          <ac:chgData name="Pham Duong" userId="53516223ef367a18" providerId="LiveId" clId="{B047CCE5-2A6B-4862-AEE7-F86E43FBDBE5}" dt="2022-06-13T04:50:41.568" v="10471"/>
          <ac:spMkLst>
            <pc:docMk/>
            <pc:sldMasterMk cId="1386547260" sldId="2147483688"/>
            <ac:spMk id="342" creationId="{753FA68E-F7D0-141E-C0A4-C81CC626AD16}"/>
          </ac:spMkLst>
        </pc:spChg>
        <pc:spChg chg="add del mod ord">
          <ac:chgData name="Pham Duong" userId="53516223ef367a18" providerId="LiveId" clId="{B047CCE5-2A6B-4862-AEE7-F86E43FBDBE5}" dt="2022-06-13T04:50:40.613" v="10466"/>
          <ac:spMkLst>
            <pc:docMk/>
            <pc:sldMasterMk cId="1386547260" sldId="2147483688"/>
            <ac:spMk id="343" creationId="{EBC3CC50-BFE8-6687-1F98-E7BB60DDB715}"/>
          </ac:spMkLst>
        </pc:spChg>
        <pc:spChg chg="add del mod ord modVis">
          <ac:chgData name="Pham Duong" userId="53516223ef367a18" providerId="LiveId" clId="{B047CCE5-2A6B-4862-AEE7-F86E43FBDBE5}" dt="2022-06-13T04:50:45.392" v="10499"/>
          <ac:spMkLst>
            <pc:docMk/>
            <pc:sldMasterMk cId="1386547260" sldId="2147483688"/>
            <ac:spMk id="344" creationId="{17FE6E0F-2D43-1913-B3EF-36564693C15E}"/>
          </ac:spMkLst>
        </pc:spChg>
        <pc:spChg chg="add del mod ord modVis">
          <ac:chgData name="Pham Duong" userId="53516223ef367a18" providerId="LiveId" clId="{B047CCE5-2A6B-4862-AEE7-F86E43FBDBE5}" dt="2022-06-13T04:50:57.363" v="10527"/>
          <ac:spMkLst>
            <pc:docMk/>
            <pc:sldMasterMk cId="1386547260" sldId="2147483688"/>
            <ac:spMk id="345" creationId="{3CEFC421-E295-9581-9F02-A03E45D44578}"/>
          </ac:spMkLst>
        </pc:spChg>
        <pc:spChg chg="add del mod ord modVis">
          <ac:chgData name="Pham Duong" userId="53516223ef367a18" providerId="LiveId" clId="{B047CCE5-2A6B-4862-AEE7-F86E43FBDBE5}" dt="2022-06-13T04:51:02.131" v="10555"/>
          <ac:spMkLst>
            <pc:docMk/>
            <pc:sldMasterMk cId="1386547260" sldId="2147483688"/>
            <ac:spMk id="346" creationId="{60F73FCB-DE8A-3BE2-4E5C-03A746F923DB}"/>
          </ac:spMkLst>
        </pc:spChg>
        <pc:spChg chg="add del mod ord modVis">
          <ac:chgData name="Pham Duong" userId="53516223ef367a18" providerId="LiveId" clId="{B047CCE5-2A6B-4862-AEE7-F86E43FBDBE5}" dt="2022-06-13T04:51:05.776" v="10583"/>
          <ac:spMkLst>
            <pc:docMk/>
            <pc:sldMasterMk cId="1386547260" sldId="2147483688"/>
            <ac:spMk id="347" creationId="{376F5360-A0BB-E9DE-579A-983433D96611}"/>
          </ac:spMkLst>
        </pc:spChg>
        <pc:spChg chg="add del mod ord modVis">
          <ac:chgData name="Pham Duong" userId="53516223ef367a18" providerId="LiveId" clId="{B047CCE5-2A6B-4862-AEE7-F86E43FBDBE5}" dt="2022-06-13T04:51:11.131" v="10611"/>
          <ac:spMkLst>
            <pc:docMk/>
            <pc:sldMasterMk cId="1386547260" sldId="2147483688"/>
            <ac:spMk id="348" creationId="{3444DC26-72BF-7DFF-980E-15AB19EFD288}"/>
          </ac:spMkLst>
        </pc:spChg>
        <pc:spChg chg="add del mod ord modVis">
          <ac:chgData name="Pham Duong" userId="53516223ef367a18" providerId="LiveId" clId="{B047CCE5-2A6B-4862-AEE7-F86E43FBDBE5}" dt="2022-06-13T04:51:11.794" v="10639"/>
          <ac:spMkLst>
            <pc:docMk/>
            <pc:sldMasterMk cId="1386547260" sldId="2147483688"/>
            <ac:spMk id="349" creationId="{1762834F-0BE5-7EE7-CD82-789649D10EAC}"/>
          </ac:spMkLst>
        </pc:spChg>
        <pc:spChg chg="add del mod ord modVis">
          <ac:chgData name="Pham Duong" userId="53516223ef367a18" providerId="LiveId" clId="{B047CCE5-2A6B-4862-AEE7-F86E43FBDBE5}" dt="2022-06-13T04:51:12.940" v="10668"/>
          <ac:spMkLst>
            <pc:docMk/>
            <pc:sldMasterMk cId="1386547260" sldId="2147483688"/>
            <ac:spMk id="350" creationId="{FEB3F12C-1B71-790F-D021-44D22D919BBD}"/>
          </ac:spMkLst>
        </pc:spChg>
        <pc:spChg chg="add del mod ord modVis">
          <ac:chgData name="Pham Duong" userId="53516223ef367a18" providerId="LiveId" clId="{B047CCE5-2A6B-4862-AEE7-F86E43FBDBE5}" dt="2022-06-13T04:51:19.545" v="10696"/>
          <ac:spMkLst>
            <pc:docMk/>
            <pc:sldMasterMk cId="1386547260" sldId="2147483688"/>
            <ac:spMk id="351" creationId="{97547F23-CFEF-AF69-2E07-DB4F3016D742}"/>
          </ac:spMkLst>
        </pc:spChg>
        <pc:spChg chg="add del mod ord modVis">
          <ac:chgData name="Pham Duong" userId="53516223ef367a18" providerId="LiveId" clId="{B047CCE5-2A6B-4862-AEE7-F86E43FBDBE5}" dt="2022-06-13T04:51:20.603" v="10724"/>
          <ac:spMkLst>
            <pc:docMk/>
            <pc:sldMasterMk cId="1386547260" sldId="2147483688"/>
            <ac:spMk id="352" creationId="{ED9A18E7-AFFE-26E8-157C-BAC6CFC6B14C}"/>
          </ac:spMkLst>
        </pc:spChg>
        <pc:spChg chg="add del mod ord modVis">
          <ac:chgData name="Pham Duong" userId="53516223ef367a18" providerId="LiveId" clId="{B047CCE5-2A6B-4862-AEE7-F86E43FBDBE5}" dt="2022-06-13T04:51:26.771" v="10752"/>
          <ac:spMkLst>
            <pc:docMk/>
            <pc:sldMasterMk cId="1386547260" sldId="2147483688"/>
            <ac:spMk id="353" creationId="{91EEEE3B-AAA3-AC8E-A262-07DFB90C0D87}"/>
          </ac:spMkLst>
        </pc:spChg>
        <pc:spChg chg="add del mod ord modVis">
          <ac:chgData name="Pham Duong" userId="53516223ef367a18" providerId="LiveId" clId="{B047CCE5-2A6B-4862-AEE7-F86E43FBDBE5}" dt="2022-06-13T04:52:10.216" v="10780"/>
          <ac:spMkLst>
            <pc:docMk/>
            <pc:sldMasterMk cId="1386547260" sldId="2147483688"/>
            <ac:spMk id="354" creationId="{CBB5ABFC-93A0-9CCB-35D3-0483C118BD1A}"/>
          </ac:spMkLst>
        </pc:spChg>
        <pc:spChg chg="add del mod ord modVis">
          <ac:chgData name="Pham Duong" userId="53516223ef367a18" providerId="LiveId" clId="{B047CCE5-2A6B-4862-AEE7-F86E43FBDBE5}" dt="2022-06-13T04:52:11.956" v="10808"/>
          <ac:spMkLst>
            <pc:docMk/>
            <pc:sldMasterMk cId="1386547260" sldId="2147483688"/>
            <ac:spMk id="355" creationId="{7620BA27-498F-D63A-63C6-D1199EE77D43}"/>
          </ac:spMkLst>
        </pc:spChg>
        <pc:spChg chg="add del mod ord modVis">
          <ac:chgData name="Pham Duong" userId="53516223ef367a18" providerId="LiveId" clId="{B047CCE5-2A6B-4862-AEE7-F86E43FBDBE5}" dt="2022-06-13T04:52:14.138" v="10836"/>
          <ac:spMkLst>
            <pc:docMk/>
            <pc:sldMasterMk cId="1386547260" sldId="2147483688"/>
            <ac:spMk id="356" creationId="{90C6A37F-3FBB-15CC-BC3D-190C6B27C1F5}"/>
          </ac:spMkLst>
        </pc:spChg>
        <pc:spChg chg="add del mod ord modVis">
          <ac:chgData name="Pham Duong" userId="53516223ef367a18" providerId="LiveId" clId="{B047CCE5-2A6B-4862-AEE7-F86E43FBDBE5}" dt="2022-06-13T04:52:18.278" v="10864"/>
          <ac:spMkLst>
            <pc:docMk/>
            <pc:sldMasterMk cId="1386547260" sldId="2147483688"/>
            <ac:spMk id="357" creationId="{6A7853DB-330C-4903-24C1-24419311575F}"/>
          </ac:spMkLst>
        </pc:spChg>
        <pc:spChg chg="add del mod ord modVis">
          <ac:chgData name="Pham Duong" userId="53516223ef367a18" providerId="LiveId" clId="{B047CCE5-2A6B-4862-AEE7-F86E43FBDBE5}" dt="2022-06-13T04:52:20.879" v="10892"/>
          <ac:spMkLst>
            <pc:docMk/>
            <pc:sldMasterMk cId="1386547260" sldId="2147483688"/>
            <ac:spMk id="358" creationId="{C037FDB9-AECF-7CCC-DED0-BFFD9B4630F5}"/>
          </ac:spMkLst>
        </pc:spChg>
        <pc:spChg chg="add del mod ord modVis">
          <ac:chgData name="Pham Duong" userId="53516223ef367a18" providerId="LiveId" clId="{B047CCE5-2A6B-4862-AEE7-F86E43FBDBE5}" dt="2022-06-13T04:52:23.584" v="10920"/>
          <ac:spMkLst>
            <pc:docMk/>
            <pc:sldMasterMk cId="1386547260" sldId="2147483688"/>
            <ac:spMk id="359" creationId="{29698C10-5CF3-F169-F952-61FA274A6B83}"/>
          </ac:spMkLst>
        </pc:spChg>
        <pc:spChg chg="add del mod ord modVis">
          <ac:chgData name="Pham Duong" userId="53516223ef367a18" providerId="LiveId" clId="{B047CCE5-2A6B-4862-AEE7-F86E43FBDBE5}" dt="2022-06-13T04:52:26.458" v="10991"/>
          <ac:spMkLst>
            <pc:docMk/>
            <pc:sldMasterMk cId="1386547260" sldId="2147483688"/>
            <ac:spMk id="360" creationId="{590CD0A3-9F4E-E77B-B3E5-6E52FE0C8011}"/>
          </ac:spMkLst>
        </pc:spChg>
        <pc:spChg chg="add del mod ord">
          <ac:chgData name="Pham Duong" userId="53516223ef367a18" providerId="LiveId" clId="{B047CCE5-2A6B-4862-AEE7-F86E43FBDBE5}" dt="2022-06-13T04:52:25.947" v="10987"/>
          <ac:spMkLst>
            <pc:docMk/>
            <pc:sldMasterMk cId="1386547260" sldId="2147483688"/>
            <ac:spMk id="361" creationId="{A41645D8-C05D-3D46-8381-1625602DA044}"/>
          </ac:spMkLst>
        </pc:spChg>
        <pc:spChg chg="add del mod ord modVis">
          <ac:chgData name="Pham Duong" userId="53516223ef367a18" providerId="LiveId" clId="{B047CCE5-2A6B-4862-AEE7-F86E43FBDBE5}" dt="2022-06-13T04:52:30.582" v="11019"/>
          <ac:spMkLst>
            <pc:docMk/>
            <pc:sldMasterMk cId="1386547260" sldId="2147483688"/>
            <ac:spMk id="362" creationId="{C333F87C-7672-84C2-D4D2-838713400775}"/>
          </ac:spMkLst>
        </pc:spChg>
        <pc:spChg chg="add del mod ord modVis">
          <ac:chgData name="Pham Duong" userId="53516223ef367a18" providerId="LiveId" clId="{B047CCE5-2A6B-4862-AEE7-F86E43FBDBE5}" dt="2022-06-13T04:52:35.587" v="11047"/>
          <ac:spMkLst>
            <pc:docMk/>
            <pc:sldMasterMk cId="1386547260" sldId="2147483688"/>
            <ac:spMk id="363" creationId="{38E1424E-4D64-408D-E112-2F7359E9027F}"/>
          </ac:spMkLst>
        </pc:spChg>
        <pc:spChg chg="add del mod ord modVis">
          <ac:chgData name="Pham Duong" userId="53516223ef367a18" providerId="LiveId" clId="{B047CCE5-2A6B-4862-AEE7-F86E43FBDBE5}" dt="2022-06-13T04:53:34.320" v="11076"/>
          <ac:spMkLst>
            <pc:docMk/>
            <pc:sldMasterMk cId="1386547260" sldId="2147483688"/>
            <ac:spMk id="364" creationId="{2C72D7B9-790F-5C5B-082C-C9CF5332CB2E}"/>
          </ac:spMkLst>
        </pc:spChg>
        <pc:spChg chg="add del mod ord modVis">
          <ac:chgData name="Pham Duong" userId="53516223ef367a18" providerId="LiveId" clId="{B047CCE5-2A6B-4862-AEE7-F86E43FBDBE5}" dt="2022-06-13T04:53:37.808" v="11104"/>
          <ac:spMkLst>
            <pc:docMk/>
            <pc:sldMasterMk cId="1386547260" sldId="2147483688"/>
            <ac:spMk id="365" creationId="{00817BDC-BCE0-7E3A-7BDE-E2492A91F189}"/>
          </ac:spMkLst>
        </pc:spChg>
        <pc:spChg chg="add del mod ord modVis">
          <ac:chgData name="Pham Duong" userId="53516223ef367a18" providerId="LiveId" clId="{B047CCE5-2A6B-4862-AEE7-F86E43FBDBE5}" dt="2022-06-13T04:53:40.871" v="11141"/>
          <ac:spMkLst>
            <pc:docMk/>
            <pc:sldMasterMk cId="1386547260" sldId="2147483688"/>
            <ac:spMk id="366" creationId="{150143E8-A05F-C4DD-50A0-EBBF700E42F1}"/>
          </ac:spMkLst>
        </pc:spChg>
        <pc:spChg chg="add del mod ord modVis">
          <ac:chgData name="Pham Duong" userId="53516223ef367a18" providerId="LiveId" clId="{B047CCE5-2A6B-4862-AEE7-F86E43FBDBE5}" dt="2022-06-13T04:54:06.801" v="11169"/>
          <ac:spMkLst>
            <pc:docMk/>
            <pc:sldMasterMk cId="1386547260" sldId="2147483688"/>
            <ac:spMk id="367" creationId="{1C9E1B18-145A-ACFD-66F0-65EAA0BF89D5}"/>
          </ac:spMkLst>
        </pc:spChg>
        <pc:spChg chg="add del mod ord modVis">
          <ac:chgData name="Pham Duong" userId="53516223ef367a18" providerId="LiveId" clId="{B047CCE5-2A6B-4862-AEE7-F86E43FBDBE5}" dt="2022-06-13T04:58:15.834" v="11197"/>
          <ac:spMkLst>
            <pc:docMk/>
            <pc:sldMasterMk cId="1386547260" sldId="2147483688"/>
            <ac:spMk id="368" creationId="{EB4D0E45-F781-F9DB-51FD-35EA11B4BC6F}"/>
          </ac:spMkLst>
        </pc:spChg>
        <pc:spChg chg="add del mod ord modVis">
          <ac:chgData name="Pham Duong" userId="53516223ef367a18" providerId="LiveId" clId="{B047CCE5-2A6B-4862-AEE7-F86E43FBDBE5}" dt="2022-06-13T04:58:17.680" v="11225"/>
          <ac:spMkLst>
            <pc:docMk/>
            <pc:sldMasterMk cId="1386547260" sldId="2147483688"/>
            <ac:spMk id="369" creationId="{5C7F8931-8EBC-21CB-B17C-A7A8650FC0F5}"/>
          </ac:spMkLst>
        </pc:spChg>
        <pc:spChg chg="add del mod ord modVis">
          <ac:chgData name="Pham Duong" userId="53516223ef367a18" providerId="LiveId" clId="{B047CCE5-2A6B-4862-AEE7-F86E43FBDBE5}" dt="2022-06-13T04:58:23.596" v="11276"/>
          <ac:spMkLst>
            <pc:docMk/>
            <pc:sldMasterMk cId="1386547260" sldId="2147483688"/>
            <ac:spMk id="370" creationId="{62F1D5AC-F0BE-5197-BE0F-D94E0C51CB48}"/>
          </ac:spMkLst>
        </pc:spChg>
        <pc:spChg chg="add del mod ord modVis">
          <ac:chgData name="Pham Duong" userId="53516223ef367a18" providerId="LiveId" clId="{B047CCE5-2A6B-4862-AEE7-F86E43FBDBE5}" dt="2022-06-13T04:58:26.498" v="11304"/>
          <ac:spMkLst>
            <pc:docMk/>
            <pc:sldMasterMk cId="1386547260" sldId="2147483688"/>
            <ac:spMk id="371" creationId="{4ED32658-BB2D-C150-AFFE-4B71127516FB}"/>
          </ac:spMkLst>
        </pc:spChg>
        <pc:spChg chg="add del mod ord modVis">
          <ac:chgData name="Pham Duong" userId="53516223ef367a18" providerId="LiveId" clId="{B047CCE5-2A6B-4862-AEE7-F86E43FBDBE5}" dt="2022-06-13T04:58:47.358" v="11343"/>
          <ac:spMkLst>
            <pc:docMk/>
            <pc:sldMasterMk cId="1386547260" sldId="2147483688"/>
            <ac:spMk id="372" creationId="{40AFD310-C801-2EEF-1F7B-0990F9DEEFEE}"/>
          </ac:spMkLst>
        </pc:spChg>
        <pc:spChg chg="add del mod ord modVis">
          <ac:chgData name="Pham Duong" userId="53516223ef367a18" providerId="LiveId" clId="{B047CCE5-2A6B-4862-AEE7-F86E43FBDBE5}" dt="2022-06-13T04:58:49.896" v="11386"/>
          <ac:spMkLst>
            <pc:docMk/>
            <pc:sldMasterMk cId="1386547260" sldId="2147483688"/>
            <ac:spMk id="373" creationId="{39BA9B5F-12A5-7D37-270A-0E0021E273C6}"/>
          </ac:spMkLst>
        </pc:spChg>
        <pc:spChg chg="add del mod ord modVis">
          <ac:chgData name="Pham Duong" userId="53516223ef367a18" providerId="LiveId" clId="{B047CCE5-2A6B-4862-AEE7-F86E43FBDBE5}" dt="2022-06-13T04:58:51.527" v="11418"/>
          <ac:spMkLst>
            <pc:docMk/>
            <pc:sldMasterMk cId="1386547260" sldId="2147483688"/>
            <ac:spMk id="374" creationId="{9CB69875-A2B1-D27B-663A-AD8B716A1E47}"/>
          </ac:spMkLst>
        </pc:spChg>
        <pc:spChg chg="add del mod ord modVis">
          <ac:chgData name="Pham Duong" userId="53516223ef367a18" providerId="LiveId" clId="{B047CCE5-2A6B-4862-AEE7-F86E43FBDBE5}" dt="2022-06-13T04:58:54.260" v="11453"/>
          <ac:spMkLst>
            <pc:docMk/>
            <pc:sldMasterMk cId="1386547260" sldId="2147483688"/>
            <ac:spMk id="375" creationId="{3E741116-919C-186D-501E-D08089CA2401}"/>
          </ac:spMkLst>
        </pc:spChg>
        <pc:spChg chg="add del mod ord modVis">
          <ac:chgData name="Pham Duong" userId="53516223ef367a18" providerId="LiveId" clId="{B047CCE5-2A6B-4862-AEE7-F86E43FBDBE5}" dt="2022-06-13T04:58:55.458" v="11482"/>
          <ac:spMkLst>
            <pc:docMk/>
            <pc:sldMasterMk cId="1386547260" sldId="2147483688"/>
            <ac:spMk id="376" creationId="{903A8091-1B42-58FD-0AA1-4EF62A93FC10}"/>
          </ac:spMkLst>
        </pc:spChg>
        <pc:spChg chg="add del mod ord modVis">
          <ac:chgData name="Pham Duong" userId="53516223ef367a18" providerId="LiveId" clId="{B047CCE5-2A6B-4862-AEE7-F86E43FBDBE5}" dt="2022-06-13T04:58:59.169" v="11526"/>
          <ac:spMkLst>
            <pc:docMk/>
            <pc:sldMasterMk cId="1386547260" sldId="2147483688"/>
            <ac:spMk id="377" creationId="{C01B7409-84ED-CEB1-29AD-11FD9A5641A8}"/>
          </ac:spMkLst>
        </pc:spChg>
        <pc:spChg chg="add del mod ord modVis">
          <ac:chgData name="Pham Duong" userId="53516223ef367a18" providerId="LiveId" clId="{B047CCE5-2A6B-4862-AEE7-F86E43FBDBE5}" dt="2022-06-13T04:59:01.984" v="11554"/>
          <ac:spMkLst>
            <pc:docMk/>
            <pc:sldMasterMk cId="1386547260" sldId="2147483688"/>
            <ac:spMk id="378" creationId="{AA18CE85-A049-4585-ED18-4A2F43641BB0}"/>
          </ac:spMkLst>
        </pc:spChg>
        <pc:spChg chg="add del mod ord modVis">
          <ac:chgData name="Pham Duong" userId="53516223ef367a18" providerId="LiveId" clId="{B047CCE5-2A6B-4862-AEE7-F86E43FBDBE5}" dt="2022-06-13T04:59:04.616" v="11582"/>
          <ac:spMkLst>
            <pc:docMk/>
            <pc:sldMasterMk cId="1386547260" sldId="2147483688"/>
            <ac:spMk id="379" creationId="{45D7D955-34EE-6601-4154-4686A659876B}"/>
          </ac:spMkLst>
        </pc:spChg>
        <pc:spChg chg="add del mod ord modVis">
          <ac:chgData name="Pham Duong" userId="53516223ef367a18" providerId="LiveId" clId="{B047CCE5-2A6B-4862-AEE7-F86E43FBDBE5}" dt="2022-06-13T05:02:06.006" v="11611"/>
          <ac:spMkLst>
            <pc:docMk/>
            <pc:sldMasterMk cId="1386547260" sldId="2147483688"/>
            <ac:spMk id="380" creationId="{B0BDE464-A9AB-9626-9A38-67F97C66902F}"/>
          </ac:spMkLst>
        </pc:spChg>
        <pc:spChg chg="add del mod ord modVis">
          <ac:chgData name="Pham Duong" userId="53516223ef367a18" providerId="LiveId" clId="{B047CCE5-2A6B-4862-AEE7-F86E43FBDBE5}" dt="2022-06-13T05:02:11.488" v="11639"/>
          <ac:spMkLst>
            <pc:docMk/>
            <pc:sldMasterMk cId="1386547260" sldId="2147483688"/>
            <ac:spMk id="381" creationId="{3EB09FD3-5C2D-E2F2-8295-27F30FA92A1F}"/>
          </ac:spMkLst>
        </pc:spChg>
        <pc:spChg chg="add del mod ord modVis">
          <ac:chgData name="Pham Duong" userId="53516223ef367a18" providerId="LiveId" clId="{B047CCE5-2A6B-4862-AEE7-F86E43FBDBE5}" dt="2022-06-13T05:02:16.889" v="11667"/>
          <ac:spMkLst>
            <pc:docMk/>
            <pc:sldMasterMk cId="1386547260" sldId="2147483688"/>
            <ac:spMk id="382" creationId="{FE580FA6-C22C-0E11-9E3C-682556A24C2D}"/>
          </ac:spMkLst>
        </pc:spChg>
        <pc:spChg chg="add del mod ord modVis">
          <ac:chgData name="Pham Duong" userId="53516223ef367a18" providerId="LiveId" clId="{B047CCE5-2A6B-4862-AEE7-F86E43FBDBE5}" dt="2022-06-13T05:02:21.442" v="11695"/>
          <ac:spMkLst>
            <pc:docMk/>
            <pc:sldMasterMk cId="1386547260" sldId="2147483688"/>
            <ac:spMk id="383" creationId="{1003D964-11B5-82E9-7C8D-D53370A15C20}"/>
          </ac:spMkLst>
        </pc:spChg>
        <pc:spChg chg="add del mod ord modVis">
          <ac:chgData name="Pham Duong" userId="53516223ef367a18" providerId="LiveId" clId="{B047CCE5-2A6B-4862-AEE7-F86E43FBDBE5}" dt="2022-06-13T05:02:27.522" v="11723"/>
          <ac:spMkLst>
            <pc:docMk/>
            <pc:sldMasterMk cId="1386547260" sldId="2147483688"/>
            <ac:spMk id="384" creationId="{42F229A2-1EAF-F4FE-4F49-2A1CAEABD304}"/>
          </ac:spMkLst>
        </pc:spChg>
        <pc:spChg chg="add del mod ord modVis">
          <ac:chgData name="Pham Duong" userId="53516223ef367a18" providerId="LiveId" clId="{B047CCE5-2A6B-4862-AEE7-F86E43FBDBE5}" dt="2022-06-13T05:02:29.941" v="11752"/>
          <ac:spMkLst>
            <pc:docMk/>
            <pc:sldMasterMk cId="1386547260" sldId="2147483688"/>
            <ac:spMk id="385" creationId="{394F0392-0864-CF1A-4D66-7F9B78AD98D5}"/>
          </ac:spMkLst>
        </pc:spChg>
        <pc:spChg chg="add del mod ord modVis">
          <ac:chgData name="Pham Duong" userId="53516223ef367a18" providerId="LiveId" clId="{B047CCE5-2A6B-4862-AEE7-F86E43FBDBE5}" dt="2022-06-13T05:02:36.554" v="11780"/>
          <ac:spMkLst>
            <pc:docMk/>
            <pc:sldMasterMk cId="1386547260" sldId="2147483688"/>
            <ac:spMk id="386" creationId="{4F04C8A9-A77E-D296-526F-F566D96038BE}"/>
          </ac:spMkLst>
        </pc:spChg>
        <pc:spChg chg="add del mod ord modVis">
          <ac:chgData name="Pham Duong" userId="53516223ef367a18" providerId="LiveId" clId="{B047CCE5-2A6B-4862-AEE7-F86E43FBDBE5}" dt="2022-06-13T05:02:37.250" v="11808"/>
          <ac:spMkLst>
            <pc:docMk/>
            <pc:sldMasterMk cId="1386547260" sldId="2147483688"/>
            <ac:spMk id="387" creationId="{46372C02-694A-324E-CA58-32C5CAE52CB0}"/>
          </ac:spMkLst>
        </pc:spChg>
        <pc:spChg chg="add del mod ord modVis">
          <ac:chgData name="Pham Duong" userId="53516223ef367a18" providerId="LiveId" clId="{B047CCE5-2A6B-4862-AEE7-F86E43FBDBE5}" dt="2022-06-13T05:02:41.580" v="11836"/>
          <ac:spMkLst>
            <pc:docMk/>
            <pc:sldMasterMk cId="1386547260" sldId="2147483688"/>
            <ac:spMk id="388" creationId="{1AA14B45-EE7E-92CD-C0B8-89804C00035D}"/>
          </ac:spMkLst>
        </pc:spChg>
        <pc:spChg chg="add del mod ord modVis">
          <ac:chgData name="Pham Duong" userId="53516223ef367a18" providerId="LiveId" clId="{B047CCE5-2A6B-4862-AEE7-F86E43FBDBE5}" dt="2022-06-13T05:02:45.337" v="11864"/>
          <ac:spMkLst>
            <pc:docMk/>
            <pc:sldMasterMk cId="1386547260" sldId="2147483688"/>
            <ac:spMk id="389" creationId="{6B9BDCF4-8B48-4D01-554B-8BFB75F185EF}"/>
          </ac:spMkLst>
        </pc:spChg>
        <pc:spChg chg="add del mod ord modVis">
          <ac:chgData name="Pham Duong" userId="53516223ef367a18" providerId="LiveId" clId="{B047CCE5-2A6B-4862-AEE7-F86E43FBDBE5}" dt="2022-06-13T05:02:48.004" v="11892"/>
          <ac:spMkLst>
            <pc:docMk/>
            <pc:sldMasterMk cId="1386547260" sldId="2147483688"/>
            <ac:spMk id="390" creationId="{92916776-E1F1-9A63-B757-89BE63996D33}"/>
          </ac:spMkLst>
        </pc:spChg>
        <pc:spChg chg="add del mod ord modVis">
          <ac:chgData name="Pham Duong" userId="53516223ef367a18" providerId="LiveId" clId="{B047CCE5-2A6B-4862-AEE7-F86E43FBDBE5}" dt="2022-06-13T05:02:49.260" v="11920"/>
          <ac:spMkLst>
            <pc:docMk/>
            <pc:sldMasterMk cId="1386547260" sldId="2147483688"/>
            <ac:spMk id="391" creationId="{09091BAB-7DFA-E7E5-4CFD-335E9488C1FF}"/>
          </ac:spMkLst>
        </pc:spChg>
        <pc:spChg chg="add del mod ord modVis">
          <ac:chgData name="Pham Duong" userId="53516223ef367a18" providerId="LiveId" clId="{B047CCE5-2A6B-4862-AEE7-F86E43FBDBE5}" dt="2022-06-13T05:02:50.182" v="11948"/>
          <ac:spMkLst>
            <pc:docMk/>
            <pc:sldMasterMk cId="1386547260" sldId="2147483688"/>
            <ac:spMk id="392" creationId="{B3CFA5E8-5168-14D5-AA07-9D0748456469}"/>
          </ac:spMkLst>
        </pc:spChg>
        <pc:spChg chg="add del mod ord modVis">
          <ac:chgData name="Pham Duong" userId="53516223ef367a18" providerId="LiveId" clId="{B047CCE5-2A6B-4862-AEE7-F86E43FBDBE5}" dt="2022-06-13T05:03:11.402" v="11976"/>
          <ac:spMkLst>
            <pc:docMk/>
            <pc:sldMasterMk cId="1386547260" sldId="2147483688"/>
            <ac:spMk id="393" creationId="{C00C6FD3-8876-E807-EDF3-B8CAE71E4E97}"/>
          </ac:spMkLst>
        </pc:spChg>
        <pc:spChg chg="add del mod ord modVis">
          <ac:chgData name="Pham Duong" userId="53516223ef367a18" providerId="LiveId" clId="{B047CCE5-2A6B-4862-AEE7-F86E43FBDBE5}" dt="2022-06-13T05:03:12.936" v="12004"/>
          <ac:spMkLst>
            <pc:docMk/>
            <pc:sldMasterMk cId="1386547260" sldId="2147483688"/>
            <ac:spMk id="394" creationId="{7F5AF317-E00E-FFDA-3F00-0138877B30D9}"/>
          </ac:spMkLst>
        </pc:spChg>
        <pc:spChg chg="add del mod ord modVis">
          <ac:chgData name="Pham Duong" userId="53516223ef367a18" providerId="LiveId" clId="{B047CCE5-2A6B-4862-AEE7-F86E43FBDBE5}" dt="2022-06-13T05:03:17.862" v="12032"/>
          <ac:spMkLst>
            <pc:docMk/>
            <pc:sldMasterMk cId="1386547260" sldId="2147483688"/>
            <ac:spMk id="395" creationId="{3DF559DD-69F9-1C52-CFF8-3B7114A47A78}"/>
          </ac:spMkLst>
        </pc:spChg>
        <pc:spChg chg="add del mod ord modVis">
          <ac:chgData name="Pham Duong" userId="53516223ef367a18" providerId="LiveId" clId="{B047CCE5-2A6B-4862-AEE7-F86E43FBDBE5}" dt="2022-06-13T05:03:33.867" v="12237"/>
          <ac:spMkLst>
            <pc:docMk/>
            <pc:sldMasterMk cId="1386547260" sldId="2147483688"/>
            <ac:spMk id="396" creationId="{B50B22C6-5E1E-9A80-A8FE-43A326C4C7C0}"/>
          </ac:spMkLst>
        </pc:spChg>
        <pc:spChg chg="add del mod ord modVis">
          <ac:chgData name="Pham Duong" userId="53516223ef367a18" providerId="LiveId" clId="{B047CCE5-2A6B-4862-AEE7-F86E43FBDBE5}" dt="2022-06-13T05:03:33.089" v="12232"/>
          <ac:spMkLst>
            <pc:docMk/>
            <pc:sldMasterMk cId="1386547260" sldId="2147483688"/>
            <ac:spMk id="397" creationId="{B24F5E8B-D596-9A07-CC31-F47E8A16D12C}"/>
          </ac:spMkLst>
        </pc:spChg>
        <pc:spChg chg="add del mod ord modVis">
          <ac:chgData name="Pham Duong" userId="53516223ef367a18" providerId="LiveId" clId="{B047CCE5-2A6B-4862-AEE7-F86E43FBDBE5}" dt="2022-06-13T05:03:32.493" v="12215"/>
          <ac:spMkLst>
            <pc:docMk/>
            <pc:sldMasterMk cId="1386547260" sldId="2147483688"/>
            <ac:spMk id="398" creationId="{7F77E0C1-55DC-8083-4B79-1FB01E549B81}"/>
          </ac:spMkLst>
        </pc:spChg>
        <pc:spChg chg="add del mod ord">
          <ac:chgData name="Pham Duong" userId="53516223ef367a18" providerId="LiveId" clId="{B047CCE5-2A6B-4862-AEE7-F86E43FBDBE5}" dt="2022-06-13T05:03:27.230" v="12155"/>
          <ac:spMkLst>
            <pc:docMk/>
            <pc:sldMasterMk cId="1386547260" sldId="2147483688"/>
            <ac:spMk id="399" creationId="{6A2B654B-216A-BE49-8E31-03E385DB11FF}"/>
          </ac:spMkLst>
        </pc:spChg>
        <pc:spChg chg="add del mod ord">
          <ac:chgData name="Pham Duong" userId="53516223ef367a18" providerId="LiveId" clId="{B047CCE5-2A6B-4862-AEE7-F86E43FBDBE5}" dt="2022-06-13T05:03:32.281" v="12199"/>
          <ac:spMkLst>
            <pc:docMk/>
            <pc:sldMasterMk cId="1386547260" sldId="2147483688"/>
            <ac:spMk id="400" creationId="{6F54A42D-C68A-9CFA-1C51-11344DF6A4A4}"/>
          </ac:spMkLst>
        </pc:spChg>
        <pc:spChg chg="add del mod ord modVis">
          <ac:chgData name="Pham Duong" userId="53516223ef367a18" providerId="LiveId" clId="{B047CCE5-2A6B-4862-AEE7-F86E43FBDBE5}" dt="2022-06-13T05:03:43.726" v="12266"/>
          <ac:spMkLst>
            <pc:docMk/>
            <pc:sldMasterMk cId="1386547260" sldId="2147483688"/>
            <ac:spMk id="401" creationId="{B98329D8-49D0-5004-E6B7-1F8BC584993D}"/>
          </ac:spMkLst>
        </pc:spChg>
        <pc:spChg chg="add del mod ord modVis">
          <ac:chgData name="Pham Duong" userId="53516223ef367a18" providerId="LiveId" clId="{B047CCE5-2A6B-4862-AEE7-F86E43FBDBE5}" dt="2022-06-13T05:03:45.639" v="12294"/>
          <ac:spMkLst>
            <pc:docMk/>
            <pc:sldMasterMk cId="1386547260" sldId="2147483688"/>
            <ac:spMk id="402" creationId="{4894B96D-A0E3-33C5-3F8B-B99BC88D33DA}"/>
          </ac:spMkLst>
        </pc:spChg>
        <pc:spChg chg="add del mod ord modVis">
          <ac:chgData name="Pham Duong" userId="53516223ef367a18" providerId="LiveId" clId="{B047CCE5-2A6B-4862-AEE7-F86E43FBDBE5}" dt="2022-06-13T05:03:47.090" v="12322"/>
          <ac:spMkLst>
            <pc:docMk/>
            <pc:sldMasterMk cId="1386547260" sldId="2147483688"/>
            <ac:spMk id="403" creationId="{4595E26F-1EEE-76D1-BDA7-722236543861}"/>
          </ac:spMkLst>
        </pc:spChg>
        <pc:spChg chg="add del mod ord modVis">
          <ac:chgData name="Pham Duong" userId="53516223ef367a18" providerId="LiveId" clId="{B047CCE5-2A6B-4862-AEE7-F86E43FBDBE5}" dt="2022-06-13T05:03:54.021" v="12350"/>
          <ac:spMkLst>
            <pc:docMk/>
            <pc:sldMasterMk cId="1386547260" sldId="2147483688"/>
            <ac:spMk id="404" creationId="{87390626-DF19-1EF0-F2E6-8EA41753C102}"/>
          </ac:spMkLst>
        </pc:spChg>
        <pc:spChg chg="add del mod ord modVis">
          <ac:chgData name="Pham Duong" userId="53516223ef367a18" providerId="LiveId" clId="{B047CCE5-2A6B-4862-AEE7-F86E43FBDBE5}" dt="2022-06-13T05:03:55.768" v="12378"/>
          <ac:spMkLst>
            <pc:docMk/>
            <pc:sldMasterMk cId="1386547260" sldId="2147483688"/>
            <ac:spMk id="405" creationId="{E007FE0D-D5FF-19D7-510D-08C3B7C857AC}"/>
          </ac:spMkLst>
        </pc:spChg>
        <pc:spChg chg="add del mod ord modVis">
          <ac:chgData name="Pham Duong" userId="53516223ef367a18" providerId="LiveId" clId="{B047CCE5-2A6B-4862-AEE7-F86E43FBDBE5}" dt="2022-06-13T05:03:57.849" v="12406"/>
          <ac:spMkLst>
            <pc:docMk/>
            <pc:sldMasterMk cId="1386547260" sldId="2147483688"/>
            <ac:spMk id="406" creationId="{3851FB0E-F617-0566-24F2-AE86C2A49B58}"/>
          </ac:spMkLst>
        </pc:spChg>
        <pc:spChg chg="add del mod ord modVis">
          <ac:chgData name="Pham Duong" userId="53516223ef367a18" providerId="LiveId" clId="{B047CCE5-2A6B-4862-AEE7-F86E43FBDBE5}" dt="2022-06-13T05:04:01.574" v="12434"/>
          <ac:spMkLst>
            <pc:docMk/>
            <pc:sldMasterMk cId="1386547260" sldId="2147483688"/>
            <ac:spMk id="407" creationId="{F80934B5-FCE1-9207-0F54-78EFBE2C7724}"/>
          </ac:spMkLst>
        </pc:spChg>
        <pc:spChg chg="add del mod ord modVis">
          <ac:chgData name="Pham Duong" userId="53516223ef367a18" providerId="LiveId" clId="{B047CCE5-2A6B-4862-AEE7-F86E43FBDBE5}" dt="2022-06-13T05:04:03.400" v="12466"/>
          <ac:spMkLst>
            <pc:docMk/>
            <pc:sldMasterMk cId="1386547260" sldId="2147483688"/>
            <ac:spMk id="408" creationId="{196D880C-C2C3-ED5A-F8C1-5C6D67E6635B}"/>
          </ac:spMkLst>
        </pc:spChg>
        <pc:spChg chg="add del mod ord modVis">
          <ac:chgData name="Pham Duong" userId="53516223ef367a18" providerId="LiveId" clId="{B047CCE5-2A6B-4862-AEE7-F86E43FBDBE5}" dt="2022-06-13T05:04:04.638" v="12496"/>
          <ac:spMkLst>
            <pc:docMk/>
            <pc:sldMasterMk cId="1386547260" sldId="2147483688"/>
            <ac:spMk id="409" creationId="{30429721-810C-4E88-431D-828009F4DCB1}"/>
          </ac:spMkLst>
        </pc:spChg>
        <pc:spChg chg="add del mod ord modVis">
          <ac:chgData name="Pham Duong" userId="53516223ef367a18" providerId="LiveId" clId="{B047CCE5-2A6B-4862-AEE7-F86E43FBDBE5}" dt="2022-06-13T05:04:05.217" v="12524"/>
          <ac:spMkLst>
            <pc:docMk/>
            <pc:sldMasterMk cId="1386547260" sldId="2147483688"/>
            <ac:spMk id="410" creationId="{2C7C9FCF-A609-A8B3-3509-E145E1956AF8}"/>
          </ac:spMkLst>
        </pc:spChg>
        <pc:spChg chg="add del mod ord modVis">
          <ac:chgData name="Pham Duong" userId="53516223ef367a18" providerId="LiveId" clId="{B047CCE5-2A6B-4862-AEE7-F86E43FBDBE5}" dt="2022-06-13T05:04:09.042" v="12552"/>
          <ac:spMkLst>
            <pc:docMk/>
            <pc:sldMasterMk cId="1386547260" sldId="2147483688"/>
            <ac:spMk id="411" creationId="{E67A0F2D-3062-A6FA-2E3F-F62A0C0A857E}"/>
          </ac:spMkLst>
        </pc:spChg>
        <pc:spChg chg="add del mod ord modVis">
          <ac:chgData name="Pham Duong" userId="53516223ef367a18" providerId="LiveId" clId="{B047CCE5-2A6B-4862-AEE7-F86E43FBDBE5}" dt="2022-06-13T05:04:10.456" v="12580"/>
          <ac:spMkLst>
            <pc:docMk/>
            <pc:sldMasterMk cId="1386547260" sldId="2147483688"/>
            <ac:spMk id="412" creationId="{AD726143-8DE6-E9D7-41BA-153A079A653A}"/>
          </ac:spMkLst>
        </pc:spChg>
        <pc:spChg chg="add del mod ord modVis">
          <ac:chgData name="Pham Duong" userId="53516223ef367a18" providerId="LiveId" clId="{B047CCE5-2A6B-4862-AEE7-F86E43FBDBE5}" dt="2022-06-13T05:04:11.776" v="12608"/>
          <ac:spMkLst>
            <pc:docMk/>
            <pc:sldMasterMk cId="1386547260" sldId="2147483688"/>
            <ac:spMk id="413" creationId="{A9CD977B-8086-B2DF-C992-6EDE994C9612}"/>
          </ac:spMkLst>
        </pc:spChg>
        <pc:spChg chg="add del mod ord modVis">
          <ac:chgData name="Pham Duong" userId="53516223ef367a18" providerId="LiveId" clId="{B047CCE5-2A6B-4862-AEE7-F86E43FBDBE5}" dt="2022-06-13T05:04:12.486" v="12636"/>
          <ac:spMkLst>
            <pc:docMk/>
            <pc:sldMasterMk cId="1386547260" sldId="2147483688"/>
            <ac:spMk id="414" creationId="{70DA4400-AD08-68BB-EDCF-4AB33BB0F83C}"/>
          </ac:spMkLst>
        </pc:spChg>
        <pc:spChg chg="add del mod ord modVis">
          <ac:chgData name="Pham Duong" userId="53516223ef367a18" providerId="LiveId" clId="{B047CCE5-2A6B-4862-AEE7-F86E43FBDBE5}" dt="2022-06-13T05:04:14.179" v="12664"/>
          <ac:spMkLst>
            <pc:docMk/>
            <pc:sldMasterMk cId="1386547260" sldId="2147483688"/>
            <ac:spMk id="415" creationId="{4F7EBEE8-EE33-FD2B-C154-C3B3417DAAA9}"/>
          </ac:spMkLst>
        </pc:spChg>
        <pc:spChg chg="add del mod ord modVis">
          <ac:chgData name="Pham Duong" userId="53516223ef367a18" providerId="LiveId" clId="{B047CCE5-2A6B-4862-AEE7-F86E43FBDBE5}" dt="2022-06-13T05:04:15.051" v="12692"/>
          <ac:spMkLst>
            <pc:docMk/>
            <pc:sldMasterMk cId="1386547260" sldId="2147483688"/>
            <ac:spMk id="416" creationId="{C0218257-BF96-57D3-B1EE-C9143F4AD3C1}"/>
          </ac:spMkLst>
        </pc:spChg>
        <pc:spChg chg="add del mod ord modVis">
          <ac:chgData name="Pham Duong" userId="53516223ef367a18" providerId="LiveId" clId="{B047CCE5-2A6B-4862-AEE7-F86E43FBDBE5}" dt="2022-06-13T05:04:17.268" v="12720"/>
          <ac:spMkLst>
            <pc:docMk/>
            <pc:sldMasterMk cId="1386547260" sldId="2147483688"/>
            <ac:spMk id="417" creationId="{E626F7B8-386A-B7A7-8411-20A295483181}"/>
          </ac:spMkLst>
        </pc:spChg>
        <pc:spChg chg="add del mod ord modVis">
          <ac:chgData name="Pham Duong" userId="53516223ef367a18" providerId="LiveId" clId="{B047CCE5-2A6B-4862-AEE7-F86E43FBDBE5}" dt="2022-06-13T05:04:17.935" v="12748"/>
          <ac:spMkLst>
            <pc:docMk/>
            <pc:sldMasterMk cId="1386547260" sldId="2147483688"/>
            <ac:spMk id="418" creationId="{6B25D648-5E7E-4D2C-E7CA-77E240BBAD65}"/>
          </ac:spMkLst>
        </pc:spChg>
        <pc:spChg chg="add del mod ord modVis">
          <ac:chgData name="Pham Duong" userId="53516223ef367a18" providerId="LiveId" clId="{B047CCE5-2A6B-4862-AEE7-F86E43FBDBE5}" dt="2022-06-13T05:04:21.331" v="12776"/>
          <ac:spMkLst>
            <pc:docMk/>
            <pc:sldMasterMk cId="1386547260" sldId="2147483688"/>
            <ac:spMk id="419" creationId="{8F400B39-CB5A-C90A-C141-03DD790C2ECA}"/>
          </ac:spMkLst>
        </pc:spChg>
        <pc:spChg chg="add del mod ord modVis">
          <ac:chgData name="Pham Duong" userId="53516223ef367a18" providerId="LiveId" clId="{B047CCE5-2A6B-4862-AEE7-F86E43FBDBE5}" dt="2022-06-13T05:04:23.109" v="12804"/>
          <ac:spMkLst>
            <pc:docMk/>
            <pc:sldMasterMk cId="1386547260" sldId="2147483688"/>
            <ac:spMk id="420" creationId="{E3E0F08A-A74E-4F1B-2916-B866F3BA9020}"/>
          </ac:spMkLst>
        </pc:spChg>
        <pc:spChg chg="add del mod ord modVis">
          <ac:chgData name="Pham Duong" userId="53516223ef367a18" providerId="LiveId" clId="{B047CCE5-2A6B-4862-AEE7-F86E43FBDBE5}" dt="2022-06-13T05:04:26.573" v="12832"/>
          <ac:spMkLst>
            <pc:docMk/>
            <pc:sldMasterMk cId="1386547260" sldId="2147483688"/>
            <ac:spMk id="421" creationId="{06DFAA40-E33D-C8C0-F7BE-4CD2DF207C47}"/>
          </ac:spMkLst>
        </pc:spChg>
        <pc:spChg chg="add del mod ord modVis">
          <ac:chgData name="Pham Duong" userId="53516223ef367a18" providerId="LiveId" clId="{B047CCE5-2A6B-4862-AEE7-F86E43FBDBE5}" dt="2022-06-13T05:04:28.376" v="12860"/>
          <ac:spMkLst>
            <pc:docMk/>
            <pc:sldMasterMk cId="1386547260" sldId="2147483688"/>
            <ac:spMk id="422" creationId="{A3599D2B-A81A-55E0-0410-D5059FEB61D8}"/>
          </ac:spMkLst>
        </pc:spChg>
        <pc:spChg chg="add del mod ord modVis">
          <ac:chgData name="Pham Duong" userId="53516223ef367a18" providerId="LiveId" clId="{B047CCE5-2A6B-4862-AEE7-F86E43FBDBE5}" dt="2022-06-13T05:04:29.684" v="12888"/>
          <ac:spMkLst>
            <pc:docMk/>
            <pc:sldMasterMk cId="1386547260" sldId="2147483688"/>
            <ac:spMk id="423" creationId="{B310FFD9-79CB-8A55-64D5-E13642EA73E7}"/>
          </ac:spMkLst>
        </pc:spChg>
        <pc:spChg chg="add del mod ord modVis">
          <ac:chgData name="Pham Duong" userId="53516223ef367a18" providerId="LiveId" clId="{B047CCE5-2A6B-4862-AEE7-F86E43FBDBE5}" dt="2022-06-13T05:04:45.661" v="12917"/>
          <ac:spMkLst>
            <pc:docMk/>
            <pc:sldMasterMk cId="1386547260" sldId="2147483688"/>
            <ac:spMk id="424" creationId="{96F01DDF-D2B9-75A7-3986-4BFE993A0D18}"/>
          </ac:spMkLst>
        </pc:spChg>
        <pc:spChg chg="add del mod ord modVis">
          <ac:chgData name="Pham Duong" userId="53516223ef367a18" providerId="LiveId" clId="{B047CCE5-2A6B-4862-AEE7-F86E43FBDBE5}" dt="2022-06-13T05:04:48.531" v="12946"/>
          <ac:spMkLst>
            <pc:docMk/>
            <pc:sldMasterMk cId="1386547260" sldId="2147483688"/>
            <ac:spMk id="425" creationId="{CD0D394C-7A08-372A-04A4-0A011050E5A2}"/>
          </ac:spMkLst>
        </pc:spChg>
        <pc:spChg chg="add del mod ord modVis">
          <ac:chgData name="Pham Duong" userId="53516223ef367a18" providerId="LiveId" clId="{B047CCE5-2A6B-4862-AEE7-F86E43FBDBE5}" dt="2022-06-13T05:04:51.298" v="12975"/>
          <ac:spMkLst>
            <pc:docMk/>
            <pc:sldMasterMk cId="1386547260" sldId="2147483688"/>
            <ac:spMk id="426" creationId="{80549955-458A-7084-8509-2A4F3EFE150C}"/>
          </ac:spMkLst>
        </pc:spChg>
        <pc:spChg chg="add del mod ord modVis">
          <ac:chgData name="Pham Duong" userId="53516223ef367a18" providerId="LiveId" clId="{B047CCE5-2A6B-4862-AEE7-F86E43FBDBE5}" dt="2022-06-13T05:04:57.243" v="13003"/>
          <ac:spMkLst>
            <pc:docMk/>
            <pc:sldMasterMk cId="1386547260" sldId="2147483688"/>
            <ac:spMk id="427" creationId="{4E4B0513-2705-1E2E-06E5-6E83157EA802}"/>
          </ac:spMkLst>
        </pc:spChg>
        <pc:spChg chg="add del mod ord modVis">
          <ac:chgData name="Pham Duong" userId="53516223ef367a18" providerId="LiveId" clId="{B047CCE5-2A6B-4862-AEE7-F86E43FBDBE5}" dt="2022-06-13T05:04:58.170" v="13031"/>
          <ac:spMkLst>
            <pc:docMk/>
            <pc:sldMasterMk cId="1386547260" sldId="2147483688"/>
            <ac:spMk id="428" creationId="{99E5DE3E-D6BF-4AA2-1878-11408766BCBE}"/>
          </ac:spMkLst>
        </pc:spChg>
        <pc:spChg chg="add del mod ord modVis">
          <ac:chgData name="Pham Duong" userId="53516223ef367a18" providerId="LiveId" clId="{B047CCE5-2A6B-4862-AEE7-F86E43FBDBE5}" dt="2022-06-13T05:05:03.188" v="13059"/>
          <ac:spMkLst>
            <pc:docMk/>
            <pc:sldMasterMk cId="1386547260" sldId="2147483688"/>
            <ac:spMk id="429" creationId="{74ADCFD6-4960-45B0-F57A-C36651376BCA}"/>
          </ac:spMkLst>
        </pc:spChg>
        <pc:spChg chg="add del mod ord modVis">
          <ac:chgData name="Pham Duong" userId="53516223ef367a18" providerId="LiveId" clId="{B047CCE5-2A6B-4862-AEE7-F86E43FBDBE5}" dt="2022-06-13T05:05:24.984" v="13087"/>
          <ac:spMkLst>
            <pc:docMk/>
            <pc:sldMasterMk cId="1386547260" sldId="2147483688"/>
            <ac:spMk id="430" creationId="{918A8600-F529-03A7-0E92-CD22EC795423}"/>
          </ac:spMkLst>
        </pc:spChg>
        <pc:spChg chg="add del mod ord modVis">
          <ac:chgData name="Pham Duong" userId="53516223ef367a18" providerId="LiveId" clId="{B047CCE5-2A6B-4862-AEE7-F86E43FBDBE5}" dt="2022-06-13T05:05:34.317" v="13115"/>
          <ac:spMkLst>
            <pc:docMk/>
            <pc:sldMasterMk cId="1386547260" sldId="2147483688"/>
            <ac:spMk id="431" creationId="{EFBB32C7-C7FB-E5E6-F915-D991E28185FF}"/>
          </ac:spMkLst>
        </pc:spChg>
        <pc:spChg chg="add del mod ord modVis">
          <ac:chgData name="Pham Duong" userId="53516223ef367a18" providerId="LiveId" clId="{B047CCE5-2A6B-4862-AEE7-F86E43FBDBE5}" dt="2022-06-13T05:05:41.546" v="13143"/>
          <ac:spMkLst>
            <pc:docMk/>
            <pc:sldMasterMk cId="1386547260" sldId="2147483688"/>
            <ac:spMk id="432" creationId="{57425B5A-7F69-CEFC-B8D7-ED795615937E}"/>
          </ac:spMkLst>
        </pc:spChg>
        <pc:spChg chg="add del mod ord modVis">
          <ac:chgData name="Pham Duong" userId="53516223ef367a18" providerId="LiveId" clId="{B047CCE5-2A6B-4862-AEE7-F86E43FBDBE5}" dt="2022-06-13T05:05:42.845" v="13171"/>
          <ac:spMkLst>
            <pc:docMk/>
            <pc:sldMasterMk cId="1386547260" sldId="2147483688"/>
            <ac:spMk id="433" creationId="{5CCA9638-5BE7-64FD-4CDB-EC468F24D9D3}"/>
          </ac:spMkLst>
        </pc:spChg>
        <pc:spChg chg="add del mod ord modVis">
          <ac:chgData name="Pham Duong" userId="53516223ef367a18" providerId="LiveId" clId="{B047CCE5-2A6B-4862-AEE7-F86E43FBDBE5}" dt="2022-06-13T05:05:52.205" v="13199"/>
          <ac:spMkLst>
            <pc:docMk/>
            <pc:sldMasterMk cId="1386547260" sldId="2147483688"/>
            <ac:spMk id="434" creationId="{12BFB49E-F7D7-0BF9-B676-AD6B791FA46A}"/>
          </ac:spMkLst>
        </pc:spChg>
        <pc:spChg chg="add del mod ord modVis">
          <ac:chgData name="Pham Duong" userId="53516223ef367a18" providerId="LiveId" clId="{B047CCE5-2A6B-4862-AEE7-F86E43FBDBE5}" dt="2022-06-13T05:07:00.633" v="13228"/>
          <ac:spMkLst>
            <pc:docMk/>
            <pc:sldMasterMk cId="1386547260" sldId="2147483688"/>
            <ac:spMk id="435" creationId="{91722553-7506-2947-892A-4D877CA54985}"/>
          </ac:spMkLst>
        </pc:spChg>
        <pc:spChg chg="add del mod ord modVis">
          <ac:chgData name="Pham Duong" userId="53516223ef367a18" providerId="LiveId" clId="{B047CCE5-2A6B-4862-AEE7-F86E43FBDBE5}" dt="2022-06-13T05:07:01.898" v="13256"/>
          <ac:spMkLst>
            <pc:docMk/>
            <pc:sldMasterMk cId="1386547260" sldId="2147483688"/>
            <ac:spMk id="436" creationId="{65258C98-922D-0923-E1AF-DFE66C0C35DD}"/>
          </ac:spMkLst>
        </pc:spChg>
        <pc:spChg chg="add del mod ord modVis">
          <ac:chgData name="Pham Duong" userId="53516223ef367a18" providerId="LiveId" clId="{B047CCE5-2A6B-4862-AEE7-F86E43FBDBE5}" dt="2022-06-13T05:07:05.582" v="13284"/>
          <ac:spMkLst>
            <pc:docMk/>
            <pc:sldMasterMk cId="1386547260" sldId="2147483688"/>
            <ac:spMk id="437" creationId="{0E90AD79-F40C-4596-C800-BD1DC0329140}"/>
          </ac:spMkLst>
        </pc:spChg>
        <pc:spChg chg="add del mod ord modVis">
          <ac:chgData name="Pham Duong" userId="53516223ef367a18" providerId="LiveId" clId="{B047CCE5-2A6B-4862-AEE7-F86E43FBDBE5}" dt="2022-06-13T05:07:10.041" v="13312"/>
          <ac:spMkLst>
            <pc:docMk/>
            <pc:sldMasterMk cId="1386547260" sldId="2147483688"/>
            <ac:spMk id="438" creationId="{E2156425-0A2C-04F8-3335-18E7A9D45863}"/>
          </ac:spMkLst>
        </pc:spChg>
        <pc:spChg chg="add del mod ord modVis">
          <ac:chgData name="Pham Duong" userId="53516223ef367a18" providerId="LiveId" clId="{B047CCE5-2A6B-4862-AEE7-F86E43FBDBE5}" dt="2022-06-13T05:07:13.425" v="13340"/>
          <ac:spMkLst>
            <pc:docMk/>
            <pc:sldMasterMk cId="1386547260" sldId="2147483688"/>
            <ac:spMk id="439" creationId="{A8731B05-CA4C-192F-0819-19FBDED40057}"/>
          </ac:spMkLst>
        </pc:spChg>
        <pc:spChg chg="add del mod ord modVis">
          <ac:chgData name="Pham Duong" userId="53516223ef367a18" providerId="LiveId" clId="{B047CCE5-2A6B-4862-AEE7-F86E43FBDBE5}" dt="2022-06-13T05:07:16.293" v="13368"/>
          <ac:spMkLst>
            <pc:docMk/>
            <pc:sldMasterMk cId="1386547260" sldId="2147483688"/>
            <ac:spMk id="440" creationId="{CDE7440A-01BB-ADBE-FF7D-AAD04E444820}"/>
          </ac:spMkLst>
        </pc:spChg>
        <pc:spChg chg="add del mod ord modVis">
          <ac:chgData name="Pham Duong" userId="53516223ef367a18" providerId="LiveId" clId="{B047CCE5-2A6B-4862-AEE7-F86E43FBDBE5}" dt="2022-06-13T05:07:25.492" v="13396"/>
          <ac:spMkLst>
            <pc:docMk/>
            <pc:sldMasterMk cId="1386547260" sldId="2147483688"/>
            <ac:spMk id="441" creationId="{9FD40455-2E38-9C25-8F25-9BA1C0427250}"/>
          </ac:spMkLst>
        </pc:spChg>
        <pc:spChg chg="add del mod ord modVis">
          <ac:chgData name="Pham Duong" userId="53516223ef367a18" providerId="LiveId" clId="{B047CCE5-2A6B-4862-AEE7-F86E43FBDBE5}" dt="2022-06-13T05:07:26.141" v="13424"/>
          <ac:spMkLst>
            <pc:docMk/>
            <pc:sldMasterMk cId="1386547260" sldId="2147483688"/>
            <ac:spMk id="442" creationId="{1274B166-BB64-B959-0CB8-7AB892196A65}"/>
          </ac:spMkLst>
        </pc:spChg>
        <pc:spChg chg="add del mod ord modVis">
          <ac:chgData name="Pham Duong" userId="53516223ef367a18" providerId="LiveId" clId="{B047CCE5-2A6B-4862-AEE7-F86E43FBDBE5}" dt="2022-06-13T05:07:28.552" v="13452"/>
          <ac:spMkLst>
            <pc:docMk/>
            <pc:sldMasterMk cId="1386547260" sldId="2147483688"/>
            <ac:spMk id="443" creationId="{DAEA6CC9-0F20-E527-28BE-9635E39D8EC2}"/>
          </ac:spMkLst>
        </pc:spChg>
        <pc:spChg chg="add del mod ord modVis">
          <ac:chgData name="Pham Duong" userId="53516223ef367a18" providerId="LiveId" clId="{B047CCE5-2A6B-4862-AEE7-F86E43FBDBE5}" dt="2022-06-13T05:07:29.859" v="13480"/>
          <ac:spMkLst>
            <pc:docMk/>
            <pc:sldMasterMk cId="1386547260" sldId="2147483688"/>
            <ac:spMk id="444" creationId="{3CB94C4F-8044-F6EB-2151-A17A4D26FC79}"/>
          </ac:spMkLst>
        </pc:spChg>
        <pc:spChg chg="add del mod ord modVis">
          <ac:chgData name="Pham Duong" userId="53516223ef367a18" providerId="LiveId" clId="{B047CCE5-2A6B-4862-AEE7-F86E43FBDBE5}" dt="2022-06-13T05:07:30.479" v="13508"/>
          <ac:spMkLst>
            <pc:docMk/>
            <pc:sldMasterMk cId="1386547260" sldId="2147483688"/>
            <ac:spMk id="445" creationId="{9C03DF72-CD0B-A12E-C563-6C75A4B21084}"/>
          </ac:spMkLst>
        </pc:spChg>
        <pc:spChg chg="add del mod ord modVis">
          <ac:chgData name="Pham Duong" userId="53516223ef367a18" providerId="LiveId" clId="{B047CCE5-2A6B-4862-AEE7-F86E43FBDBE5}" dt="2022-06-13T05:09:20.127" v="13536"/>
          <ac:spMkLst>
            <pc:docMk/>
            <pc:sldMasterMk cId="1386547260" sldId="2147483688"/>
            <ac:spMk id="446" creationId="{1D5FC24D-ADDD-FB4D-AA3C-D9A080DC38B7}"/>
          </ac:spMkLst>
        </pc:spChg>
        <pc:spChg chg="add del mod ord modVis">
          <ac:chgData name="Pham Duong" userId="53516223ef367a18" providerId="LiveId" clId="{B047CCE5-2A6B-4862-AEE7-F86E43FBDBE5}" dt="2022-06-13T05:09:21.098" v="13564"/>
          <ac:spMkLst>
            <pc:docMk/>
            <pc:sldMasterMk cId="1386547260" sldId="2147483688"/>
            <ac:spMk id="447" creationId="{68C0C942-5A34-E153-D82A-C6BCC7D927FE}"/>
          </ac:spMkLst>
        </pc:spChg>
        <pc:spChg chg="add del mod ord modVis">
          <ac:chgData name="Pham Duong" userId="53516223ef367a18" providerId="LiveId" clId="{B047CCE5-2A6B-4862-AEE7-F86E43FBDBE5}" dt="2022-06-13T05:09:23.860" v="13592"/>
          <ac:spMkLst>
            <pc:docMk/>
            <pc:sldMasterMk cId="1386547260" sldId="2147483688"/>
            <ac:spMk id="448" creationId="{526D221D-B238-D20F-AA7A-C5A660D1F57C}"/>
          </ac:spMkLst>
        </pc:spChg>
        <pc:spChg chg="add del mod ord modVis">
          <ac:chgData name="Pham Duong" userId="53516223ef367a18" providerId="LiveId" clId="{B047CCE5-2A6B-4862-AEE7-F86E43FBDBE5}" dt="2022-06-13T05:09:25.669" v="13620"/>
          <ac:spMkLst>
            <pc:docMk/>
            <pc:sldMasterMk cId="1386547260" sldId="2147483688"/>
            <ac:spMk id="449" creationId="{81496F8C-EEE8-1B31-4D36-4598BDE17AA1}"/>
          </ac:spMkLst>
        </pc:spChg>
        <pc:spChg chg="add del mod ord modVis">
          <ac:chgData name="Pham Duong" userId="53516223ef367a18" providerId="LiveId" clId="{B047CCE5-2A6B-4862-AEE7-F86E43FBDBE5}" dt="2022-06-13T05:09:27.072" v="13651"/>
          <ac:spMkLst>
            <pc:docMk/>
            <pc:sldMasterMk cId="1386547260" sldId="2147483688"/>
            <ac:spMk id="450" creationId="{0CDE2C90-8C94-1091-B25E-C8B329DFC779}"/>
          </ac:spMkLst>
        </pc:spChg>
        <pc:spChg chg="add del mod ord modVis">
          <ac:chgData name="Pham Duong" userId="53516223ef367a18" providerId="LiveId" clId="{B047CCE5-2A6B-4862-AEE7-F86E43FBDBE5}" dt="2022-06-13T05:09:34.161" v="13689"/>
          <ac:spMkLst>
            <pc:docMk/>
            <pc:sldMasterMk cId="1386547260" sldId="2147483688"/>
            <ac:spMk id="451" creationId="{EA581AC2-05DC-7C82-DB2F-9EF049A86679}"/>
          </ac:spMkLst>
        </pc:spChg>
        <pc:spChg chg="add del mod ord modVis">
          <ac:chgData name="Pham Duong" userId="53516223ef367a18" providerId="LiveId" clId="{B047CCE5-2A6B-4862-AEE7-F86E43FBDBE5}" dt="2022-06-13T05:09:38.396" v="13720"/>
          <ac:spMkLst>
            <pc:docMk/>
            <pc:sldMasterMk cId="1386547260" sldId="2147483688"/>
            <ac:spMk id="452" creationId="{7CA75091-0D6A-11CE-857E-C709AB10EA2C}"/>
          </ac:spMkLst>
        </pc:spChg>
        <pc:spChg chg="add del mod ord modVis">
          <ac:chgData name="Pham Duong" userId="53516223ef367a18" providerId="LiveId" clId="{B047CCE5-2A6B-4862-AEE7-F86E43FBDBE5}" dt="2022-06-13T05:09:40.426" v="13748"/>
          <ac:spMkLst>
            <pc:docMk/>
            <pc:sldMasterMk cId="1386547260" sldId="2147483688"/>
            <ac:spMk id="453" creationId="{7FC39182-F360-4A1F-B791-AE9AD44055E5}"/>
          </ac:spMkLst>
        </pc:spChg>
        <pc:spChg chg="add del mod ord modVis">
          <ac:chgData name="Pham Duong" userId="53516223ef367a18" providerId="LiveId" clId="{B047CCE5-2A6B-4862-AEE7-F86E43FBDBE5}" dt="2022-06-13T05:09:54.566" v="13776"/>
          <ac:spMkLst>
            <pc:docMk/>
            <pc:sldMasterMk cId="1386547260" sldId="2147483688"/>
            <ac:spMk id="454" creationId="{0E2DEB0E-0BA6-5248-F917-182AFBC5A8C5}"/>
          </ac:spMkLst>
        </pc:spChg>
        <pc:spChg chg="add del mod ord modVis">
          <ac:chgData name="Pham Duong" userId="53516223ef367a18" providerId="LiveId" clId="{B047CCE5-2A6B-4862-AEE7-F86E43FBDBE5}" dt="2022-06-13T05:09:56.276" v="13804"/>
          <ac:spMkLst>
            <pc:docMk/>
            <pc:sldMasterMk cId="1386547260" sldId="2147483688"/>
            <ac:spMk id="455" creationId="{B119D691-11A6-2035-9722-BCFB0E06F4FF}"/>
          </ac:spMkLst>
        </pc:spChg>
        <pc:spChg chg="add del mod ord modVis">
          <ac:chgData name="Pham Duong" userId="53516223ef367a18" providerId="LiveId" clId="{B047CCE5-2A6B-4862-AEE7-F86E43FBDBE5}" dt="2022-06-13T05:09:58.329" v="13832"/>
          <ac:spMkLst>
            <pc:docMk/>
            <pc:sldMasterMk cId="1386547260" sldId="2147483688"/>
            <ac:spMk id="456" creationId="{BFF091BD-A05B-6838-8A3E-006380D25A99}"/>
          </ac:spMkLst>
        </pc:spChg>
        <pc:spChg chg="add del mod ord modVis">
          <ac:chgData name="Pham Duong" userId="53516223ef367a18" providerId="LiveId" clId="{B047CCE5-2A6B-4862-AEE7-F86E43FBDBE5}" dt="2022-06-13T05:10:02.700" v="13861"/>
          <ac:spMkLst>
            <pc:docMk/>
            <pc:sldMasterMk cId="1386547260" sldId="2147483688"/>
            <ac:spMk id="457" creationId="{08EBE695-C8DB-11C4-F6F2-E072FCC745B5}"/>
          </ac:spMkLst>
        </pc:spChg>
        <pc:spChg chg="add del mod ord modVis">
          <ac:chgData name="Pham Duong" userId="53516223ef367a18" providerId="LiveId" clId="{B047CCE5-2A6B-4862-AEE7-F86E43FBDBE5}" dt="2022-06-13T05:10:04.056" v="13894"/>
          <ac:spMkLst>
            <pc:docMk/>
            <pc:sldMasterMk cId="1386547260" sldId="2147483688"/>
            <ac:spMk id="458" creationId="{942C6227-BA7E-D5F7-A9F2-82764D7537B5}"/>
          </ac:spMkLst>
        </pc:spChg>
        <pc:spChg chg="add del mod ord modVis">
          <ac:chgData name="Pham Duong" userId="53516223ef367a18" providerId="LiveId" clId="{B047CCE5-2A6B-4862-AEE7-F86E43FBDBE5}" dt="2022-06-13T05:10:13.616" v="13959"/>
          <ac:spMkLst>
            <pc:docMk/>
            <pc:sldMasterMk cId="1386547260" sldId="2147483688"/>
            <ac:spMk id="459" creationId="{D9874DA5-04E0-9C11-5DEC-BD2A1CC90FF4}"/>
          </ac:spMkLst>
        </pc:spChg>
        <pc:spChg chg="add del mod ord modVis">
          <ac:chgData name="Pham Duong" userId="53516223ef367a18" providerId="LiveId" clId="{B047CCE5-2A6B-4862-AEE7-F86E43FBDBE5}" dt="2022-06-13T05:10:32.212" v="13989"/>
          <ac:spMkLst>
            <pc:docMk/>
            <pc:sldMasterMk cId="1386547260" sldId="2147483688"/>
            <ac:spMk id="460" creationId="{08B8FB13-7FC7-6539-6DDA-507E1A650A34}"/>
          </ac:spMkLst>
        </pc:spChg>
        <pc:spChg chg="add del mod ord modVis">
          <ac:chgData name="Pham Duong" userId="53516223ef367a18" providerId="LiveId" clId="{B047CCE5-2A6B-4862-AEE7-F86E43FBDBE5}" dt="2022-06-13T05:10:34.365" v="14017"/>
          <ac:spMkLst>
            <pc:docMk/>
            <pc:sldMasterMk cId="1386547260" sldId="2147483688"/>
            <ac:spMk id="461" creationId="{B1A76B9E-1F30-A4DF-804E-9C2CA7FDBF9E}"/>
          </ac:spMkLst>
        </pc:spChg>
        <pc:spChg chg="add del mod ord modVis">
          <ac:chgData name="Pham Duong" userId="53516223ef367a18" providerId="LiveId" clId="{B047CCE5-2A6B-4862-AEE7-F86E43FBDBE5}" dt="2022-06-13T05:10:35.203" v="14045"/>
          <ac:spMkLst>
            <pc:docMk/>
            <pc:sldMasterMk cId="1386547260" sldId="2147483688"/>
            <ac:spMk id="462" creationId="{B1DCBF00-1C72-0C16-EF66-436CE7CDDF50}"/>
          </ac:spMkLst>
        </pc:spChg>
        <pc:spChg chg="add del mod ord modVis">
          <ac:chgData name="Pham Duong" userId="53516223ef367a18" providerId="LiveId" clId="{B047CCE5-2A6B-4862-AEE7-F86E43FBDBE5}" dt="2022-06-13T05:10:49.889" v="14074"/>
          <ac:spMkLst>
            <pc:docMk/>
            <pc:sldMasterMk cId="1386547260" sldId="2147483688"/>
            <ac:spMk id="463" creationId="{CB1F5F7F-F14D-9FFB-EBA1-9B5FFD683F2F}"/>
          </ac:spMkLst>
        </pc:spChg>
        <pc:spChg chg="add del mod ord modVis">
          <ac:chgData name="Pham Duong" userId="53516223ef367a18" providerId="LiveId" clId="{B047CCE5-2A6B-4862-AEE7-F86E43FBDBE5}" dt="2022-06-13T05:10:57.008" v="14102"/>
          <ac:spMkLst>
            <pc:docMk/>
            <pc:sldMasterMk cId="1386547260" sldId="2147483688"/>
            <ac:spMk id="464" creationId="{D1671679-CFF2-B6C4-07C7-E846877D415B}"/>
          </ac:spMkLst>
        </pc:spChg>
        <pc:spChg chg="add del mod ord modVis">
          <ac:chgData name="Pham Duong" userId="53516223ef367a18" providerId="LiveId" clId="{B047CCE5-2A6B-4862-AEE7-F86E43FBDBE5}" dt="2022-06-13T05:10:59.859" v="14130"/>
          <ac:spMkLst>
            <pc:docMk/>
            <pc:sldMasterMk cId="1386547260" sldId="2147483688"/>
            <ac:spMk id="465" creationId="{2634B12D-6375-055E-39C5-6D0893C1DEDB}"/>
          </ac:spMkLst>
        </pc:spChg>
        <pc:spChg chg="add del mod ord modVis">
          <ac:chgData name="Pham Duong" userId="53516223ef367a18" providerId="LiveId" clId="{B047CCE5-2A6B-4862-AEE7-F86E43FBDBE5}" dt="2022-06-13T05:11:01.308" v="14158"/>
          <ac:spMkLst>
            <pc:docMk/>
            <pc:sldMasterMk cId="1386547260" sldId="2147483688"/>
            <ac:spMk id="466" creationId="{0F529782-9CAA-EAF4-29D5-AA3050E4EB59}"/>
          </ac:spMkLst>
        </pc:spChg>
        <pc:spChg chg="add del mod ord modVis">
          <ac:chgData name="Pham Duong" userId="53516223ef367a18" providerId="LiveId" clId="{B047CCE5-2A6B-4862-AEE7-F86E43FBDBE5}" dt="2022-06-13T05:11:03.266" v="14186"/>
          <ac:spMkLst>
            <pc:docMk/>
            <pc:sldMasterMk cId="1386547260" sldId="2147483688"/>
            <ac:spMk id="467" creationId="{84991460-A5E4-6195-973C-B639909600F1}"/>
          </ac:spMkLst>
        </pc:spChg>
        <pc:spChg chg="add del mod ord modVis">
          <ac:chgData name="Pham Duong" userId="53516223ef367a18" providerId="LiveId" clId="{B047CCE5-2A6B-4862-AEE7-F86E43FBDBE5}" dt="2022-06-13T05:11:04.920" v="14214"/>
          <ac:spMkLst>
            <pc:docMk/>
            <pc:sldMasterMk cId="1386547260" sldId="2147483688"/>
            <ac:spMk id="468" creationId="{04121995-BE4D-3E8D-7A21-0A732EC759C0}"/>
          </ac:spMkLst>
        </pc:spChg>
        <pc:spChg chg="add del mod ord modVis">
          <ac:chgData name="Pham Duong" userId="53516223ef367a18" providerId="LiveId" clId="{B047CCE5-2A6B-4862-AEE7-F86E43FBDBE5}" dt="2022-06-13T05:11:08.727" v="14242"/>
          <ac:spMkLst>
            <pc:docMk/>
            <pc:sldMasterMk cId="1386547260" sldId="2147483688"/>
            <ac:spMk id="469" creationId="{68F253E0-97D9-4636-ED6E-A3929CC79132}"/>
          </ac:spMkLst>
        </pc:spChg>
        <pc:spChg chg="add del mod ord modVis">
          <ac:chgData name="Pham Duong" userId="53516223ef367a18" providerId="LiveId" clId="{B047CCE5-2A6B-4862-AEE7-F86E43FBDBE5}" dt="2022-06-13T05:11:11.399" v="14270"/>
          <ac:spMkLst>
            <pc:docMk/>
            <pc:sldMasterMk cId="1386547260" sldId="2147483688"/>
            <ac:spMk id="470" creationId="{EDD5D9DA-3136-8D29-DACC-8959B016FC39}"/>
          </ac:spMkLst>
        </pc:spChg>
        <pc:spChg chg="add del mod ord modVis">
          <ac:chgData name="Pham Duong" userId="53516223ef367a18" providerId="LiveId" clId="{B047CCE5-2A6B-4862-AEE7-F86E43FBDBE5}" dt="2022-06-13T05:11:12.807" v="14298"/>
          <ac:spMkLst>
            <pc:docMk/>
            <pc:sldMasterMk cId="1386547260" sldId="2147483688"/>
            <ac:spMk id="471" creationId="{EB2D18A8-CC5A-B03A-14C1-1F4AF1837EBA}"/>
          </ac:spMkLst>
        </pc:spChg>
        <pc:spChg chg="add del mod ord modVis">
          <ac:chgData name="Pham Duong" userId="53516223ef367a18" providerId="LiveId" clId="{B047CCE5-2A6B-4862-AEE7-F86E43FBDBE5}" dt="2022-06-13T05:11:18.209" v="14326"/>
          <ac:spMkLst>
            <pc:docMk/>
            <pc:sldMasterMk cId="1386547260" sldId="2147483688"/>
            <ac:spMk id="472" creationId="{0E43E24C-DA54-22AF-8701-8EACAB472EC3}"/>
          </ac:spMkLst>
        </pc:spChg>
        <pc:spChg chg="add del mod ord modVis">
          <ac:chgData name="Pham Duong" userId="53516223ef367a18" providerId="LiveId" clId="{B047CCE5-2A6B-4862-AEE7-F86E43FBDBE5}" dt="2022-06-13T05:11:26.921" v="14354"/>
          <ac:spMkLst>
            <pc:docMk/>
            <pc:sldMasterMk cId="1386547260" sldId="2147483688"/>
            <ac:spMk id="473" creationId="{C453EFD7-0390-8E22-EFA4-E3536097A3F0}"/>
          </ac:spMkLst>
        </pc:spChg>
        <pc:spChg chg="add del mod ord modVis">
          <ac:chgData name="Pham Duong" userId="53516223ef367a18" providerId="LiveId" clId="{B047CCE5-2A6B-4862-AEE7-F86E43FBDBE5}" dt="2022-06-13T05:11:30.300" v="14382"/>
          <ac:spMkLst>
            <pc:docMk/>
            <pc:sldMasterMk cId="1386547260" sldId="2147483688"/>
            <ac:spMk id="474" creationId="{D7366946-B631-5565-BD20-B12BCF5A84F4}"/>
          </ac:spMkLst>
        </pc:spChg>
        <pc:spChg chg="add del mod ord modVis">
          <ac:chgData name="Pham Duong" userId="53516223ef367a18" providerId="LiveId" clId="{B047CCE5-2A6B-4862-AEE7-F86E43FBDBE5}" dt="2022-06-13T05:11:32.675" v="14410"/>
          <ac:spMkLst>
            <pc:docMk/>
            <pc:sldMasterMk cId="1386547260" sldId="2147483688"/>
            <ac:spMk id="475" creationId="{3E370228-F325-EF3C-A921-C21386E71E70}"/>
          </ac:spMkLst>
        </pc:spChg>
        <pc:spChg chg="add del mod ord modVis">
          <ac:chgData name="Pham Duong" userId="53516223ef367a18" providerId="LiveId" clId="{B047CCE5-2A6B-4862-AEE7-F86E43FBDBE5}" dt="2022-06-13T05:11:34.753" v="14438"/>
          <ac:spMkLst>
            <pc:docMk/>
            <pc:sldMasterMk cId="1386547260" sldId="2147483688"/>
            <ac:spMk id="476" creationId="{08207A13-541A-21FF-AEE1-7737BCD0B3A5}"/>
          </ac:spMkLst>
        </pc:spChg>
        <pc:spChg chg="add del mod ord modVis">
          <ac:chgData name="Pham Duong" userId="53516223ef367a18" providerId="LiveId" clId="{B047CCE5-2A6B-4862-AEE7-F86E43FBDBE5}" dt="2022-06-13T05:11:39.637" v="14466"/>
          <ac:spMkLst>
            <pc:docMk/>
            <pc:sldMasterMk cId="1386547260" sldId="2147483688"/>
            <ac:spMk id="477" creationId="{D3CAB7B2-9AB5-1B89-CB6B-58A972CF8D47}"/>
          </ac:spMkLst>
        </pc:spChg>
        <pc:spChg chg="add del mod ord modVis">
          <ac:chgData name="Pham Duong" userId="53516223ef367a18" providerId="LiveId" clId="{B047CCE5-2A6B-4862-AEE7-F86E43FBDBE5}" dt="2022-06-13T05:12:40.656" v="14494"/>
          <ac:spMkLst>
            <pc:docMk/>
            <pc:sldMasterMk cId="1386547260" sldId="2147483688"/>
            <ac:spMk id="478" creationId="{BE3676EE-D3A6-C293-FDE8-B9E3933F5C0C}"/>
          </ac:spMkLst>
        </pc:spChg>
        <pc:spChg chg="add del mod ord modVis">
          <ac:chgData name="Pham Duong" userId="53516223ef367a18" providerId="LiveId" clId="{B047CCE5-2A6B-4862-AEE7-F86E43FBDBE5}" dt="2022-06-13T05:12:47.255" v="14522"/>
          <ac:spMkLst>
            <pc:docMk/>
            <pc:sldMasterMk cId="1386547260" sldId="2147483688"/>
            <ac:spMk id="479" creationId="{583E1FA7-B770-66AA-1416-31E5F701ACF6}"/>
          </ac:spMkLst>
        </pc:spChg>
        <pc:spChg chg="add del mod ord modVis">
          <ac:chgData name="Pham Duong" userId="53516223ef367a18" providerId="LiveId" clId="{B047CCE5-2A6B-4862-AEE7-F86E43FBDBE5}" dt="2022-06-13T05:12:49.053" v="14550"/>
          <ac:spMkLst>
            <pc:docMk/>
            <pc:sldMasterMk cId="1386547260" sldId="2147483688"/>
            <ac:spMk id="480" creationId="{831AFD75-EF94-F179-1CF6-65C07D488121}"/>
          </ac:spMkLst>
        </pc:spChg>
        <pc:spChg chg="add del mod ord modVis">
          <ac:chgData name="Pham Duong" userId="53516223ef367a18" providerId="LiveId" clId="{B047CCE5-2A6B-4862-AEE7-F86E43FBDBE5}" dt="2022-06-13T05:12:51.467" v="14578"/>
          <ac:spMkLst>
            <pc:docMk/>
            <pc:sldMasterMk cId="1386547260" sldId="2147483688"/>
            <ac:spMk id="481" creationId="{817530D8-167A-A4E0-6A28-249661967A71}"/>
          </ac:spMkLst>
        </pc:spChg>
        <pc:spChg chg="add del mod ord modVis">
          <ac:chgData name="Pham Duong" userId="53516223ef367a18" providerId="LiveId" clId="{B047CCE5-2A6B-4862-AEE7-F86E43FBDBE5}" dt="2022-06-13T05:12:53.024" v="14606"/>
          <ac:spMkLst>
            <pc:docMk/>
            <pc:sldMasterMk cId="1386547260" sldId="2147483688"/>
            <ac:spMk id="482" creationId="{9E6CCC11-8C4E-73FB-DBAE-CD747A170591}"/>
          </ac:spMkLst>
        </pc:spChg>
        <pc:spChg chg="add del mod ord modVis">
          <ac:chgData name="Pham Duong" userId="53516223ef367a18" providerId="LiveId" clId="{B047CCE5-2A6B-4862-AEE7-F86E43FBDBE5}" dt="2022-06-13T05:12:55.250" v="14634"/>
          <ac:spMkLst>
            <pc:docMk/>
            <pc:sldMasterMk cId="1386547260" sldId="2147483688"/>
            <ac:spMk id="483" creationId="{27D3EEE1-8CDF-5D15-F033-C1A4AA82A65E}"/>
          </ac:spMkLst>
        </pc:spChg>
        <pc:spChg chg="add del mod ord modVis">
          <ac:chgData name="Pham Duong" userId="53516223ef367a18" providerId="LiveId" clId="{B047CCE5-2A6B-4862-AEE7-F86E43FBDBE5}" dt="2022-06-13T05:12:57.036" v="14662"/>
          <ac:spMkLst>
            <pc:docMk/>
            <pc:sldMasterMk cId="1386547260" sldId="2147483688"/>
            <ac:spMk id="484" creationId="{7D189059-B8A2-C71D-F70B-4FB8F11A2F4C}"/>
          </ac:spMkLst>
        </pc:spChg>
        <pc:spChg chg="add del mod ord modVis">
          <ac:chgData name="Pham Duong" userId="53516223ef367a18" providerId="LiveId" clId="{B047CCE5-2A6B-4862-AEE7-F86E43FBDBE5}" dt="2022-06-13T05:12:59.878" v="14690"/>
          <ac:spMkLst>
            <pc:docMk/>
            <pc:sldMasterMk cId="1386547260" sldId="2147483688"/>
            <ac:spMk id="485" creationId="{6CF19F46-92C9-991D-0019-2767097052F6}"/>
          </ac:spMkLst>
        </pc:spChg>
        <pc:spChg chg="add del mod ord modVis">
          <ac:chgData name="Pham Duong" userId="53516223ef367a18" providerId="LiveId" clId="{B047CCE5-2A6B-4862-AEE7-F86E43FBDBE5}" dt="2022-06-13T05:13:54.451" v="14718"/>
          <ac:spMkLst>
            <pc:docMk/>
            <pc:sldMasterMk cId="1386547260" sldId="2147483688"/>
            <ac:spMk id="486" creationId="{F5528EE4-FECA-2AD8-053A-B73B70D7D609}"/>
          </ac:spMkLst>
        </pc:spChg>
        <pc:spChg chg="add del mod ord modVis">
          <ac:chgData name="Pham Duong" userId="53516223ef367a18" providerId="LiveId" clId="{B047CCE5-2A6B-4862-AEE7-F86E43FBDBE5}" dt="2022-06-13T05:13:57.127" v="14746"/>
          <ac:spMkLst>
            <pc:docMk/>
            <pc:sldMasterMk cId="1386547260" sldId="2147483688"/>
            <ac:spMk id="487" creationId="{70E9CC04-C06B-DBCB-05E2-D8AD2632AD43}"/>
          </ac:spMkLst>
        </pc:spChg>
        <pc:spChg chg="add del mod ord modVis">
          <ac:chgData name="Pham Duong" userId="53516223ef367a18" providerId="LiveId" clId="{B047CCE5-2A6B-4862-AEE7-F86E43FBDBE5}" dt="2022-06-13T05:14:01.890" v="14774"/>
          <ac:spMkLst>
            <pc:docMk/>
            <pc:sldMasterMk cId="1386547260" sldId="2147483688"/>
            <ac:spMk id="488" creationId="{4CF8B17B-F4B5-86C5-7A66-F97F98420013}"/>
          </ac:spMkLst>
        </pc:spChg>
        <pc:spChg chg="add del mod ord modVis">
          <ac:chgData name="Pham Duong" userId="53516223ef367a18" providerId="LiveId" clId="{B047CCE5-2A6B-4862-AEE7-F86E43FBDBE5}" dt="2022-06-13T05:14:08.096" v="14802"/>
          <ac:spMkLst>
            <pc:docMk/>
            <pc:sldMasterMk cId="1386547260" sldId="2147483688"/>
            <ac:spMk id="489" creationId="{4BE552EB-D480-CEC5-DE54-D49792B287C9}"/>
          </ac:spMkLst>
        </pc:spChg>
        <pc:spChg chg="add del mod ord modVis">
          <ac:chgData name="Pham Duong" userId="53516223ef367a18" providerId="LiveId" clId="{B047CCE5-2A6B-4862-AEE7-F86E43FBDBE5}" dt="2022-06-13T05:14:11.297" v="14830"/>
          <ac:spMkLst>
            <pc:docMk/>
            <pc:sldMasterMk cId="1386547260" sldId="2147483688"/>
            <ac:spMk id="490" creationId="{F9DCFD29-153A-162E-6D05-2A27F08FC875}"/>
          </ac:spMkLst>
        </pc:spChg>
        <pc:spChg chg="add del mod ord modVis">
          <ac:chgData name="Pham Duong" userId="53516223ef367a18" providerId="LiveId" clId="{B047CCE5-2A6B-4862-AEE7-F86E43FBDBE5}" dt="2022-06-13T05:14:36.501" v="14859"/>
          <ac:spMkLst>
            <pc:docMk/>
            <pc:sldMasterMk cId="1386547260" sldId="2147483688"/>
            <ac:spMk id="491" creationId="{6D8AD285-BEC0-838E-3C39-1156E2FED344}"/>
          </ac:spMkLst>
        </pc:spChg>
        <pc:spChg chg="add del mod ord modVis">
          <ac:chgData name="Pham Duong" userId="53516223ef367a18" providerId="LiveId" clId="{B047CCE5-2A6B-4862-AEE7-F86E43FBDBE5}" dt="2022-06-13T05:14:52.108" v="14887"/>
          <ac:spMkLst>
            <pc:docMk/>
            <pc:sldMasterMk cId="1386547260" sldId="2147483688"/>
            <ac:spMk id="492" creationId="{46E99D3A-058A-33A5-E851-61EBFE602D3B}"/>
          </ac:spMkLst>
        </pc:spChg>
        <pc:spChg chg="add del mod ord modVis">
          <ac:chgData name="Pham Duong" userId="53516223ef367a18" providerId="LiveId" clId="{B047CCE5-2A6B-4862-AEE7-F86E43FBDBE5}" dt="2022-06-13T05:14:59.566" v="14915"/>
          <ac:spMkLst>
            <pc:docMk/>
            <pc:sldMasterMk cId="1386547260" sldId="2147483688"/>
            <ac:spMk id="493" creationId="{AB92635D-1EC9-B10C-B687-8E10E2C17D36}"/>
          </ac:spMkLst>
        </pc:spChg>
        <pc:spChg chg="add del mod ord modVis">
          <ac:chgData name="Pham Duong" userId="53516223ef367a18" providerId="LiveId" clId="{B047CCE5-2A6B-4862-AEE7-F86E43FBDBE5}" dt="2022-06-13T05:15:00.932" v="14943"/>
          <ac:spMkLst>
            <pc:docMk/>
            <pc:sldMasterMk cId="1386547260" sldId="2147483688"/>
            <ac:spMk id="494" creationId="{A577EB3F-6354-BD29-2E58-875615E38A97}"/>
          </ac:spMkLst>
        </pc:spChg>
        <pc:spChg chg="add del mod ord modVis">
          <ac:chgData name="Pham Duong" userId="53516223ef367a18" providerId="LiveId" clId="{B047CCE5-2A6B-4862-AEE7-F86E43FBDBE5}" dt="2022-06-13T05:15:03.553" v="14971"/>
          <ac:spMkLst>
            <pc:docMk/>
            <pc:sldMasterMk cId="1386547260" sldId="2147483688"/>
            <ac:spMk id="495" creationId="{89CAE9F3-ECAC-C368-AC71-AF81074AFC44}"/>
          </ac:spMkLst>
        </pc:spChg>
        <pc:spChg chg="add del mod ord modVis">
          <ac:chgData name="Pham Duong" userId="53516223ef367a18" providerId="LiveId" clId="{B047CCE5-2A6B-4862-AEE7-F86E43FBDBE5}" dt="2022-06-13T05:15:07.355" v="14999"/>
          <ac:spMkLst>
            <pc:docMk/>
            <pc:sldMasterMk cId="1386547260" sldId="2147483688"/>
            <ac:spMk id="496" creationId="{3BB746AF-06F7-15FA-718D-E7EFE92C9365}"/>
          </ac:spMkLst>
        </pc:spChg>
        <pc:spChg chg="add del mod ord modVis">
          <ac:chgData name="Pham Duong" userId="53516223ef367a18" providerId="LiveId" clId="{B047CCE5-2A6B-4862-AEE7-F86E43FBDBE5}" dt="2022-06-13T05:15:13.748" v="15027"/>
          <ac:spMkLst>
            <pc:docMk/>
            <pc:sldMasterMk cId="1386547260" sldId="2147483688"/>
            <ac:spMk id="497" creationId="{64702A54-0823-5E2F-FF41-3036D83337D0}"/>
          </ac:spMkLst>
        </pc:spChg>
        <pc:spChg chg="add del mod ord modVis">
          <ac:chgData name="Pham Duong" userId="53516223ef367a18" providerId="LiveId" clId="{B047CCE5-2A6B-4862-AEE7-F86E43FBDBE5}" dt="2022-06-13T05:15:16.955" v="15055"/>
          <ac:spMkLst>
            <pc:docMk/>
            <pc:sldMasterMk cId="1386547260" sldId="2147483688"/>
            <ac:spMk id="498" creationId="{7143BA04-ABFD-F9C8-6803-0F1C5EE29E36}"/>
          </ac:spMkLst>
        </pc:spChg>
        <pc:spChg chg="add del mod ord modVis">
          <ac:chgData name="Pham Duong" userId="53516223ef367a18" providerId="LiveId" clId="{B047CCE5-2A6B-4862-AEE7-F86E43FBDBE5}" dt="2022-06-13T05:15:51.154" v="15178"/>
          <ac:spMkLst>
            <pc:docMk/>
            <pc:sldMasterMk cId="1386547260" sldId="2147483688"/>
            <ac:spMk id="499" creationId="{6F33875F-152F-1954-5615-9173E40D73D4}"/>
          </ac:spMkLst>
        </pc:spChg>
        <pc:spChg chg="add del mod ord modVis">
          <ac:chgData name="Pham Duong" userId="53516223ef367a18" providerId="LiveId" clId="{B047CCE5-2A6B-4862-AEE7-F86E43FBDBE5}" dt="2022-06-13T05:15:50.401" v="15173"/>
          <ac:spMkLst>
            <pc:docMk/>
            <pc:sldMasterMk cId="1386547260" sldId="2147483688"/>
            <ac:spMk id="500" creationId="{47BDBB50-CE75-B806-57F1-5466B3186939}"/>
          </ac:spMkLst>
        </pc:spChg>
        <pc:spChg chg="add del mod ord">
          <ac:chgData name="Pham Duong" userId="53516223ef367a18" providerId="LiveId" clId="{B047CCE5-2A6B-4862-AEE7-F86E43FBDBE5}" dt="2022-06-13T05:15:50.026" v="15157"/>
          <ac:spMkLst>
            <pc:docMk/>
            <pc:sldMasterMk cId="1386547260" sldId="2147483688"/>
            <ac:spMk id="501" creationId="{0BF7B48D-BD3B-47D9-0D14-9B872FA63DA5}"/>
          </ac:spMkLst>
        </pc:spChg>
        <pc:spChg chg="add del mod ord modVis">
          <ac:chgData name="Pham Duong" userId="53516223ef367a18" providerId="LiveId" clId="{B047CCE5-2A6B-4862-AEE7-F86E43FBDBE5}" dt="2022-06-13T05:16:20.012" v="15208"/>
          <ac:spMkLst>
            <pc:docMk/>
            <pc:sldMasterMk cId="1386547260" sldId="2147483688"/>
            <ac:spMk id="502" creationId="{E4DCBD14-BA7B-08FA-6188-7822C23B6E53}"/>
          </ac:spMkLst>
        </pc:spChg>
        <pc:spChg chg="add del mod ord modVis">
          <ac:chgData name="Pham Duong" userId="53516223ef367a18" providerId="LiveId" clId="{B047CCE5-2A6B-4862-AEE7-F86E43FBDBE5}" dt="2022-06-13T05:16:22.768" v="15236"/>
          <ac:spMkLst>
            <pc:docMk/>
            <pc:sldMasterMk cId="1386547260" sldId="2147483688"/>
            <ac:spMk id="503" creationId="{3C4A661E-939C-67D1-921E-0B96C6958D99}"/>
          </ac:spMkLst>
        </pc:spChg>
        <pc:spChg chg="add del mod ord modVis">
          <ac:chgData name="Pham Duong" userId="53516223ef367a18" providerId="LiveId" clId="{B047CCE5-2A6B-4862-AEE7-F86E43FBDBE5}" dt="2022-06-13T05:16:23.392" v="15264"/>
          <ac:spMkLst>
            <pc:docMk/>
            <pc:sldMasterMk cId="1386547260" sldId="2147483688"/>
            <ac:spMk id="504" creationId="{511BE3D2-4132-B850-6653-CA9A2FFD7FEE}"/>
          </ac:spMkLst>
        </pc:spChg>
        <pc:spChg chg="add del mod ord modVis">
          <ac:chgData name="Pham Duong" userId="53516223ef367a18" providerId="LiveId" clId="{B047CCE5-2A6B-4862-AEE7-F86E43FBDBE5}" dt="2022-06-13T05:16:30.360" v="15292"/>
          <ac:spMkLst>
            <pc:docMk/>
            <pc:sldMasterMk cId="1386547260" sldId="2147483688"/>
            <ac:spMk id="505" creationId="{8288E4E8-C9BA-777D-F2C9-EE91F82E9C00}"/>
          </ac:spMkLst>
        </pc:spChg>
        <pc:spChg chg="add del mod ord modVis">
          <ac:chgData name="Pham Duong" userId="53516223ef367a18" providerId="LiveId" clId="{B047CCE5-2A6B-4862-AEE7-F86E43FBDBE5}" dt="2022-06-13T05:16:32.262" v="15321"/>
          <ac:spMkLst>
            <pc:docMk/>
            <pc:sldMasterMk cId="1386547260" sldId="2147483688"/>
            <ac:spMk id="506" creationId="{E7203D4A-7C9A-EB81-E862-6077BD57721C}"/>
          </ac:spMkLst>
        </pc:spChg>
        <pc:spChg chg="add del mod ord modVis">
          <ac:chgData name="Pham Duong" userId="53516223ef367a18" providerId="LiveId" clId="{B047CCE5-2A6B-4862-AEE7-F86E43FBDBE5}" dt="2022-06-13T05:16:39.574" v="15349"/>
          <ac:spMkLst>
            <pc:docMk/>
            <pc:sldMasterMk cId="1386547260" sldId="2147483688"/>
            <ac:spMk id="507" creationId="{C2AF8124-39FF-F491-ECAE-1AEF36F3294F}"/>
          </ac:spMkLst>
        </pc:spChg>
        <pc:spChg chg="add del mod ord modVis">
          <ac:chgData name="Pham Duong" userId="53516223ef367a18" providerId="LiveId" clId="{B047CCE5-2A6B-4862-AEE7-F86E43FBDBE5}" dt="2022-06-13T05:16:45.319" v="15381"/>
          <ac:spMkLst>
            <pc:docMk/>
            <pc:sldMasterMk cId="1386547260" sldId="2147483688"/>
            <ac:spMk id="508" creationId="{5A1DB058-0D53-A6AA-C38F-C64D94C5F984}"/>
          </ac:spMkLst>
        </pc:spChg>
        <pc:spChg chg="add del mod ord modVis">
          <ac:chgData name="Pham Duong" userId="53516223ef367a18" providerId="LiveId" clId="{B047CCE5-2A6B-4862-AEE7-F86E43FBDBE5}" dt="2022-06-13T05:16:46.813" v="15409"/>
          <ac:spMkLst>
            <pc:docMk/>
            <pc:sldMasterMk cId="1386547260" sldId="2147483688"/>
            <ac:spMk id="509" creationId="{FE62D806-542E-CBCD-2D8E-2D2D6E895EDF}"/>
          </ac:spMkLst>
        </pc:spChg>
        <pc:spChg chg="add del mod ord modVis">
          <ac:chgData name="Pham Duong" userId="53516223ef367a18" providerId="LiveId" clId="{B047CCE5-2A6B-4862-AEE7-F86E43FBDBE5}" dt="2022-06-13T05:16:49.696" v="15437"/>
          <ac:spMkLst>
            <pc:docMk/>
            <pc:sldMasterMk cId="1386547260" sldId="2147483688"/>
            <ac:spMk id="510" creationId="{C8AB3E5C-1C0E-55EC-0B05-D5F4118D11CE}"/>
          </ac:spMkLst>
        </pc:spChg>
        <pc:spChg chg="add del mod ord modVis">
          <ac:chgData name="Pham Duong" userId="53516223ef367a18" providerId="LiveId" clId="{B047CCE5-2A6B-4862-AEE7-F86E43FBDBE5}" dt="2022-06-13T05:16:55.966" v="15464"/>
          <ac:spMkLst>
            <pc:docMk/>
            <pc:sldMasterMk cId="1386547260" sldId="2147483688"/>
            <ac:spMk id="511" creationId="{22043B57-9DE1-CCD3-8F01-C9C7E85A6FC5}"/>
          </ac:spMkLst>
        </pc:spChg>
        <pc:spChg chg="add del mod ord modVis">
          <ac:chgData name="Pham Duong" userId="53516223ef367a18" providerId="LiveId" clId="{B047CCE5-2A6B-4862-AEE7-F86E43FBDBE5}" dt="2022-06-13T05:16:59.388" v="15492"/>
          <ac:spMkLst>
            <pc:docMk/>
            <pc:sldMasterMk cId="1386547260" sldId="2147483688"/>
            <ac:spMk id="512" creationId="{901E525C-E738-EF9B-DA38-5B832EAD48CA}"/>
          </ac:spMkLst>
        </pc:spChg>
        <pc:spChg chg="add del mod ord modVis">
          <ac:chgData name="Pham Duong" userId="53516223ef367a18" providerId="LiveId" clId="{B047CCE5-2A6B-4862-AEE7-F86E43FBDBE5}" dt="2022-06-13T05:17:00.544" v="15520"/>
          <ac:spMkLst>
            <pc:docMk/>
            <pc:sldMasterMk cId="1386547260" sldId="2147483688"/>
            <ac:spMk id="513" creationId="{5CCD3D84-912C-5451-9B02-C9ACC35EF6AE}"/>
          </ac:spMkLst>
        </pc:spChg>
        <pc:spChg chg="add del mod ord modVis">
          <ac:chgData name="Pham Duong" userId="53516223ef367a18" providerId="LiveId" clId="{B047CCE5-2A6B-4862-AEE7-F86E43FBDBE5}" dt="2022-06-13T05:17:02.765" v="15550"/>
          <ac:spMkLst>
            <pc:docMk/>
            <pc:sldMasterMk cId="1386547260" sldId="2147483688"/>
            <ac:spMk id="514" creationId="{3B36031A-F3A5-62AE-0C94-306E0868C747}"/>
          </ac:spMkLst>
        </pc:spChg>
        <pc:spChg chg="add del mod ord modVis">
          <ac:chgData name="Pham Duong" userId="53516223ef367a18" providerId="LiveId" clId="{B047CCE5-2A6B-4862-AEE7-F86E43FBDBE5}" dt="2022-06-13T05:17:24.684" v="15578"/>
          <ac:spMkLst>
            <pc:docMk/>
            <pc:sldMasterMk cId="1386547260" sldId="2147483688"/>
            <ac:spMk id="515" creationId="{5974C2C0-7FD2-BFE0-EF25-E603FD0B7C8F}"/>
          </ac:spMkLst>
        </pc:spChg>
        <pc:spChg chg="add del mod ord modVis">
          <ac:chgData name="Pham Duong" userId="53516223ef367a18" providerId="LiveId" clId="{B047CCE5-2A6B-4862-AEE7-F86E43FBDBE5}" dt="2022-06-13T05:17:28.630" v="15693"/>
          <ac:spMkLst>
            <pc:docMk/>
            <pc:sldMasterMk cId="1386547260" sldId="2147483688"/>
            <ac:spMk id="516" creationId="{C5195409-8B02-6DBC-5C65-014EF0568B1E}"/>
          </ac:spMkLst>
        </pc:spChg>
        <pc:spChg chg="add del mod ord">
          <ac:chgData name="Pham Duong" userId="53516223ef367a18" providerId="LiveId" clId="{B047CCE5-2A6B-4862-AEE7-F86E43FBDBE5}" dt="2022-06-13T05:17:27.221" v="15645"/>
          <ac:spMkLst>
            <pc:docMk/>
            <pc:sldMasterMk cId="1386547260" sldId="2147483688"/>
            <ac:spMk id="517" creationId="{B6384A31-5F3D-56AE-5168-8CADAE81BC0E}"/>
          </ac:spMkLst>
        </pc:spChg>
        <pc:spChg chg="add del mod ord">
          <ac:chgData name="Pham Duong" userId="53516223ef367a18" providerId="LiveId" clId="{B047CCE5-2A6B-4862-AEE7-F86E43FBDBE5}" dt="2022-06-13T05:17:27.757" v="15688"/>
          <ac:spMkLst>
            <pc:docMk/>
            <pc:sldMasterMk cId="1386547260" sldId="2147483688"/>
            <ac:spMk id="518" creationId="{35091FA7-9461-DD23-AC01-16D08BB29FA5}"/>
          </ac:spMkLst>
        </pc:spChg>
        <pc:spChg chg="add del mod ord modVis">
          <ac:chgData name="Pham Duong" userId="53516223ef367a18" providerId="LiveId" clId="{B047CCE5-2A6B-4862-AEE7-F86E43FBDBE5}" dt="2022-06-13T05:17:30.586" v="15721"/>
          <ac:spMkLst>
            <pc:docMk/>
            <pc:sldMasterMk cId="1386547260" sldId="2147483688"/>
            <ac:spMk id="519" creationId="{C99B2040-5A4F-6524-1122-08251DF58A30}"/>
          </ac:spMkLst>
        </pc:spChg>
        <pc:spChg chg="add del mod ord modVis">
          <ac:chgData name="Pham Duong" userId="53516223ef367a18" providerId="LiveId" clId="{B047CCE5-2A6B-4862-AEE7-F86E43FBDBE5}" dt="2022-06-13T05:17:31.479" v="15749"/>
          <ac:spMkLst>
            <pc:docMk/>
            <pc:sldMasterMk cId="1386547260" sldId="2147483688"/>
            <ac:spMk id="520" creationId="{58378663-85AA-2A74-A690-9F4206C8066A}"/>
          </ac:spMkLst>
        </pc:spChg>
        <pc:spChg chg="add del mod ord modVis">
          <ac:chgData name="Pham Duong" userId="53516223ef367a18" providerId="LiveId" clId="{B047CCE5-2A6B-4862-AEE7-F86E43FBDBE5}" dt="2022-06-13T05:17:32.962" v="15777"/>
          <ac:spMkLst>
            <pc:docMk/>
            <pc:sldMasterMk cId="1386547260" sldId="2147483688"/>
            <ac:spMk id="521" creationId="{2EDEB397-E329-3DC3-3D57-EE7D5BEFDF91}"/>
          </ac:spMkLst>
        </pc:spChg>
        <pc:spChg chg="add del mod ord modVis">
          <ac:chgData name="Pham Duong" userId="53516223ef367a18" providerId="LiveId" clId="{B047CCE5-2A6B-4862-AEE7-F86E43FBDBE5}" dt="2022-06-13T05:17:54.152" v="15807"/>
          <ac:spMkLst>
            <pc:docMk/>
            <pc:sldMasterMk cId="1386547260" sldId="2147483688"/>
            <ac:spMk id="522" creationId="{F788B00A-BBF7-FF47-18CE-B9A20D63E6EF}"/>
          </ac:spMkLst>
        </pc:spChg>
        <pc:spChg chg="add del mod ord modVis">
          <ac:chgData name="Pham Duong" userId="53516223ef367a18" providerId="LiveId" clId="{B047CCE5-2A6B-4862-AEE7-F86E43FBDBE5}" dt="2022-06-13T05:17:58.845" v="15835"/>
          <ac:spMkLst>
            <pc:docMk/>
            <pc:sldMasterMk cId="1386547260" sldId="2147483688"/>
            <ac:spMk id="523" creationId="{6E508355-5C92-DA75-E9D3-90D21185F962}"/>
          </ac:spMkLst>
        </pc:spChg>
        <pc:spChg chg="add del mod ord modVis">
          <ac:chgData name="Pham Duong" userId="53516223ef367a18" providerId="LiveId" clId="{B047CCE5-2A6B-4862-AEE7-F86E43FBDBE5}" dt="2022-06-13T05:18:14.939" v="15863"/>
          <ac:spMkLst>
            <pc:docMk/>
            <pc:sldMasterMk cId="1386547260" sldId="2147483688"/>
            <ac:spMk id="524" creationId="{3A20A6A7-494A-E69B-992C-265061923826}"/>
          </ac:spMkLst>
        </pc:spChg>
        <pc:spChg chg="add del mod ord modVis">
          <ac:chgData name="Pham Duong" userId="53516223ef367a18" providerId="LiveId" clId="{B047CCE5-2A6B-4862-AEE7-F86E43FBDBE5}" dt="2022-06-13T05:18:16.863" v="15891"/>
          <ac:spMkLst>
            <pc:docMk/>
            <pc:sldMasterMk cId="1386547260" sldId="2147483688"/>
            <ac:spMk id="525" creationId="{2089C465-ED1E-BC4A-4032-54E5492DA104}"/>
          </ac:spMkLst>
        </pc:spChg>
        <pc:spChg chg="add del mod ord modVis">
          <ac:chgData name="Pham Duong" userId="53516223ef367a18" providerId="LiveId" clId="{B047CCE5-2A6B-4862-AEE7-F86E43FBDBE5}" dt="2022-06-13T05:18:19.864" v="15919"/>
          <ac:spMkLst>
            <pc:docMk/>
            <pc:sldMasterMk cId="1386547260" sldId="2147483688"/>
            <ac:spMk id="526" creationId="{03BF1E27-B8E7-EB4C-F8DF-738E00AFD54B}"/>
          </ac:spMkLst>
        </pc:spChg>
        <pc:spChg chg="add del mod ord modVis">
          <ac:chgData name="Pham Duong" userId="53516223ef367a18" providerId="LiveId" clId="{B047CCE5-2A6B-4862-AEE7-F86E43FBDBE5}" dt="2022-06-13T05:18:26.215" v="15948"/>
          <ac:spMkLst>
            <pc:docMk/>
            <pc:sldMasterMk cId="1386547260" sldId="2147483688"/>
            <ac:spMk id="527" creationId="{E2D63E9D-B331-DCCC-6373-5E71294FDA65}"/>
          </ac:spMkLst>
        </pc:spChg>
        <pc:spChg chg="add del mod ord modVis">
          <ac:chgData name="Pham Duong" userId="53516223ef367a18" providerId="LiveId" clId="{B047CCE5-2A6B-4862-AEE7-F86E43FBDBE5}" dt="2022-06-13T05:18:50.305" v="15976"/>
          <ac:spMkLst>
            <pc:docMk/>
            <pc:sldMasterMk cId="1386547260" sldId="2147483688"/>
            <ac:spMk id="528" creationId="{1F842C95-8F27-7D7D-722C-B62BE81D070D}"/>
          </ac:spMkLst>
        </pc:spChg>
        <pc:spChg chg="add del mod ord modVis">
          <ac:chgData name="Pham Duong" userId="53516223ef367a18" providerId="LiveId" clId="{B047CCE5-2A6B-4862-AEE7-F86E43FBDBE5}" dt="2022-06-13T05:18:54.679" v="16005"/>
          <ac:spMkLst>
            <pc:docMk/>
            <pc:sldMasterMk cId="1386547260" sldId="2147483688"/>
            <ac:spMk id="529" creationId="{BC286B74-A653-276F-73C0-DB7FC926601C}"/>
          </ac:spMkLst>
        </pc:spChg>
        <pc:spChg chg="add del mod ord modVis">
          <ac:chgData name="Pham Duong" userId="53516223ef367a18" providerId="LiveId" clId="{B047CCE5-2A6B-4862-AEE7-F86E43FBDBE5}" dt="2022-06-13T05:18:59.706" v="16122"/>
          <ac:spMkLst>
            <pc:docMk/>
            <pc:sldMasterMk cId="1386547260" sldId="2147483688"/>
            <ac:spMk id="530" creationId="{2EB8F837-0B28-396B-4E58-5C2C27D6D9D4}"/>
          </ac:spMkLst>
        </pc:spChg>
        <pc:spChg chg="add del mod ord">
          <ac:chgData name="Pham Duong" userId="53516223ef367a18" providerId="LiveId" clId="{B047CCE5-2A6B-4862-AEE7-F86E43FBDBE5}" dt="2022-06-13T05:18:56.860" v="16072"/>
          <ac:spMkLst>
            <pc:docMk/>
            <pc:sldMasterMk cId="1386547260" sldId="2147483688"/>
            <ac:spMk id="531" creationId="{D9813E7B-534A-A608-E6AE-6EBC0EC85756}"/>
          </ac:spMkLst>
        </pc:spChg>
        <pc:spChg chg="add del mod ord">
          <ac:chgData name="Pham Duong" userId="53516223ef367a18" providerId="LiveId" clId="{B047CCE5-2A6B-4862-AEE7-F86E43FBDBE5}" dt="2022-06-13T05:18:59.195" v="16118"/>
          <ac:spMkLst>
            <pc:docMk/>
            <pc:sldMasterMk cId="1386547260" sldId="2147483688"/>
            <ac:spMk id="532" creationId="{B8BF3B72-B112-60DA-F1DB-FB850590B50A}"/>
          </ac:spMkLst>
        </pc:spChg>
        <pc:spChg chg="add del mod ord modVis">
          <ac:chgData name="Pham Duong" userId="53516223ef367a18" providerId="LiveId" clId="{B047CCE5-2A6B-4862-AEE7-F86E43FBDBE5}" dt="2022-06-13T05:19:00.929" v="16150"/>
          <ac:spMkLst>
            <pc:docMk/>
            <pc:sldMasterMk cId="1386547260" sldId="2147483688"/>
            <ac:spMk id="533" creationId="{DC8F09C2-BB80-3A31-36FB-7E4D73EC200F}"/>
          </ac:spMkLst>
        </pc:spChg>
        <pc:spChg chg="add del mod ord modVis">
          <ac:chgData name="Pham Duong" userId="53516223ef367a18" providerId="LiveId" clId="{B047CCE5-2A6B-4862-AEE7-F86E43FBDBE5}" dt="2022-06-13T05:19:02.193" v="16178"/>
          <ac:spMkLst>
            <pc:docMk/>
            <pc:sldMasterMk cId="1386547260" sldId="2147483688"/>
            <ac:spMk id="534" creationId="{93A2E32E-42E9-9E00-06EC-61835068125D}"/>
          </ac:spMkLst>
        </pc:spChg>
        <pc:spChg chg="add del mod ord modVis">
          <ac:chgData name="Pham Duong" userId="53516223ef367a18" providerId="LiveId" clId="{B047CCE5-2A6B-4862-AEE7-F86E43FBDBE5}" dt="2022-06-13T05:19:04.047" v="16250"/>
          <ac:spMkLst>
            <pc:docMk/>
            <pc:sldMasterMk cId="1386547260" sldId="2147483688"/>
            <ac:spMk id="535" creationId="{1DEBDBC6-DD35-9BE6-2619-7A19DC633AB7}"/>
          </ac:spMkLst>
        </pc:spChg>
        <pc:spChg chg="add del mod ord">
          <ac:chgData name="Pham Duong" userId="53516223ef367a18" providerId="LiveId" clId="{B047CCE5-2A6B-4862-AEE7-F86E43FBDBE5}" dt="2022-06-13T05:19:03.539" v="16246"/>
          <ac:spMkLst>
            <pc:docMk/>
            <pc:sldMasterMk cId="1386547260" sldId="2147483688"/>
            <ac:spMk id="536" creationId="{7F07238D-9334-64BE-13B0-95EF67EC7F2B}"/>
          </ac:spMkLst>
        </pc:spChg>
        <pc:spChg chg="add del mod ord modVis">
          <ac:chgData name="Pham Duong" userId="53516223ef367a18" providerId="LiveId" clId="{B047CCE5-2A6B-4862-AEE7-F86E43FBDBE5}" dt="2022-06-13T05:19:05.687" v="16278"/>
          <ac:spMkLst>
            <pc:docMk/>
            <pc:sldMasterMk cId="1386547260" sldId="2147483688"/>
            <ac:spMk id="537" creationId="{39586725-94BC-7516-177A-DEC478BB3B7F}"/>
          </ac:spMkLst>
        </pc:spChg>
        <pc:spChg chg="add del mod ord modVis">
          <ac:chgData name="Pham Duong" userId="53516223ef367a18" providerId="LiveId" clId="{B047CCE5-2A6B-4862-AEE7-F86E43FBDBE5}" dt="2022-06-13T05:19:07.999" v="16306"/>
          <ac:spMkLst>
            <pc:docMk/>
            <pc:sldMasterMk cId="1386547260" sldId="2147483688"/>
            <ac:spMk id="538" creationId="{A4BE7520-D073-383F-93C3-EC67CBDD3E8C}"/>
          </ac:spMkLst>
        </pc:spChg>
        <pc:spChg chg="add del mod ord modVis">
          <ac:chgData name="Pham Duong" userId="53516223ef367a18" providerId="LiveId" clId="{B047CCE5-2A6B-4862-AEE7-F86E43FBDBE5}" dt="2022-06-13T05:19:12.171" v="16345"/>
          <ac:spMkLst>
            <pc:docMk/>
            <pc:sldMasterMk cId="1386547260" sldId="2147483688"/>
            <ac:spMk id="539" creationId="{B5866565-97E6-2437-0757-E6323940F6FC}"/>
          </ac:spMkLst>
        </pc:spChg>
        <pc:spChg chg="add del mod ord modVis">
          <ac:chgData name="Pham Duong" userId="53516223ef367a18" providerId="LiveId" clId="{B047CCE5-2A6B-4862-AEE7-F86E43FBDBE5}" dt="2022-06-13T05:19:20.343" v="16417"/>
          <ac:spMkLst>
            <pc:docMk/>
            <pc:sldMasterMk cId="1386547260" sldId="2147483688"/>
            <ac:spMk id="540" creationId="{847B3C5E-12A0-800E-D7F3-80515E5E58EF}"/>
          </ac:spMkLst>
        </pc:spChg>
        <pc:spChg chg="add del mod ord">
          <ac:chgData name="Pham Duong" userId="53516223ef367a18" providerId="LiveId" clId="{B047CCE5-2A6B-4862-AEE7-F86E43FBDBE5}" dt="2022-06-13T05:19:19.840" v="16413"/>
          <ac:spMkLst>
            <pc:docMk/>
            <pc:sldMasterMk cId="1386547260" sldId="2147483688"/>
            <ac:spMk id="541" creationId="{EEBA412B-E4DA-5C71-BC47-F0F2A4B17B81}"/>
          </ac:spMkLst>
        </pc:spChg>
        <pc:spChg chg="add del mod ord modVis">
          <ac:chgData name="Pham Duong" userId="53516223ef367a18" providerId="LiveId" clId="{B047CCE5-2A6B-4862-AEE7-F86E43FBDBE5}" dt="2022-06-13T05:19:21.657" v="16446"/>
          <ac:spMkLst>
            <pc:docMk/>
            <pc:sldMasterMk cId="1386547260" sldId="2147483688"/>
            <ac:spMk id="542" creationId="{424B88A5-D691-A530-4E12-E111564B514C}"/>
          </ac:spMkLst>
        </pc:spChg>
        <pc:spChg chg="add del mod ord modVis">
          <ac:chgData name="Pham Duong" userId="53516223ef367a18" providerId="LiveId" clId="{B047CCE5-2A6B-4862-AEE7-F86E43FBDBE5}" dt="2022-06-13T05:19:22.723" v="16474"/>
          <ac:spMkLst>
            <pc:docMk/>
            <pc:sldMasterMk cId="1386547260" sldId="2147483688"/>
            <ac:spMk id="543" creationId="{417E408D-3D9F-5D15-F726-315F90EF7CD6}"/>
          </ac:spMkLst>
        </pc:spChg>
        <pc:spChg chg="add del mod ord modVis">
          <ac:chgData name="Pham Duong" userId="53516223ef367a18" providerId="LiveId" clId="{B047CCE5-2A6B-4862-AEE7-F86E43FBDBE5}" dt="2022-06-13T05:19:24.503" v="16507"/>
          <ac:spMkLst>
            <pc:docMk/>
            <pc:sldMasterMk cId="1386547260" sldId="2147483688"/>
            <ac:spMk id="544" creationId="{0EEB2404-C288-DF2C-34AB-5E71C6543FB2}"/>
          </ac:spMkLst>
        </pc:spChg>
        <pc:spChg chg="add del mod ord modVis">
          <ac:chgData name="Pham Duong" userId="53516223ef367a18" providerId="LiveId" clId="{B047CCE5-2A6B-4862-AEE7-F86E43FBDBE5}" dt="2022-06-13T05:19:27.393" v="16535"/>
          <ac:spMkLst>
            <pc:docMk/>
            <pc:sldMasterMk cId="1386547260" sldId="2147483688"/>
            <ac:spMk id="545" creationId="{0D525772-349A-9EDF-8E80-FC675A713683}"/>
          </ac:spMkLst>
        </pc:spChg>
        <pc:spChg chg="add del mod ord modVis">
          <ac:chgData name="Pham Duong" userId="53516223ef367a18" providerId="LiveId" clId="{B047CCE5-2A6B-4862-AEE7-F86E43FBDBE5}" dt="2022-06-13T05:20:55.292" v="16610"/>
          <ac:spMkLst>
            <pc:docMk/>
            <pc:sldMasterMk cId="1386547260" sldId="2147483688"/>
            <ac:spMk id="546" creationId="{FB248E48-23D9-F771-39FA-4FDACAA1C55F}"/>
          </ac:spMkLst>
        </pc:spChg>
        <pc:spChg chg="add del mod ord modVis">
          <ac:chgData name="Pham Duong" userId="53516223ef367a18" providerId="LiveId" clId="{B047CCE5-2A6B-4862-AEE7-F86E43FBDBE5}" dt="2022-06-13T05:20:56.846" v="16642"/>
          <ac:spMkLst>
            <pc:docMk/>
            <pc:sldMasterMk cId="1386547260" sldId="2147483688"/>
            <ac:spMk id="547" creationId="{72ED7D09-B9DC-987E-DA0C-F4E6598F692F}"/>
          </ac:spMkLst>
        </pc:spChg>
        <pc:spChg chg="add del mod ord modVis">
          <ac:chgData name="Pham Duong" userId="53516223ef367a18" providerId="LiveId" clId="{B047CCE5-2A6B-4862-AEE7-F86E43FBDBE5}" dt="2022-06-13T05:21:00.636" v="16678"/>
          <ac:spMkLst>
            <pc:docMk/>
            <pc:sldMasterMk cId="1386547260" sldId="2147483688"/>
            <ac:spMk id="548" creationId="{FE982E82-1F22-B0EE-84FA-D11EFBA3C291}"/>
          </ac:spMkLst>
        </pc:spChg>
        <pc:spChg chg="add del mod ord modVis">
          <ac:chgData name="Pham Duong" userId="53516223ef367a18" providerId="LiveId" clId="{B047CCE5-2A6B-4862-AEE7-F86E43FBDBE5}" dt="2022-06-13T05:21:20.745" v="16707"/>
          <ac:spMkLst>
            <pc:docMk/>
            <pc:sldMasterMk cId="1386547260" sldId="2147483688"/>
            <ac:spMk id="549" creationId="{9EF499F2-B015-8D58-876B-FF639B0CD59C}"/>
          </ac:spMkLst>
        </pc:spChg>
        <pc:spChg chg="add del mod ord modVis">
          <ac:chgData name="Pham Duong" userId="53516223ef367a18" providerId="LiveId" clId="{B047CCE5-2A6B-4862-AEE7-F86E43FBDBE5}" dt="2022-06-13T05:21:21.807" v="16735"/>
          <ac:spMkLst>
            <pc:docMk/>
            <pc:sldMasterMk cId="1386547260" sldId="2147483688"/>
            <ac:spMk id="550" creationId="{3590B39C-7D8B-4AA5-D564-E0A06113D629}"/>
          </ac:spMkLst>
        </pc:spChg>
        <pc:spChg chg="add del mod ord modVis">
          <ac:chgData name="Pham Duong" userId="53516223ef367a18" providerId="LiveId" clId="{B047CCE5-2A6B-4862-AEE7-F86E43FBDBE5}" dt="2022-06-13T05:21:45.608" v="16786"/>
          <ac:spMkLst>
            <pc:docMk/>
            <pc:sldMasterMk cId="1386547260" sldId="2147483688"/>
            <ac:spMk id="551" creationId="{631E5F49-FAC1-D058-3DD0-B01B0365DB57}"/>
          </ac:spMkLst>
        </pc:spChg>
        <pc:spChg chg="add del mod ord modVis">
          <ac:chgData name="Pham Duong" userId="53516223ef367a18" providerId="LiveId" clId="{B047CCE5-2A6B-4862-AEE7-F86E43FBDBE5}" dt="2022-06-13T05:21:58.111" v="16831"/>
          <ac:spMkLst>
            <pc:docMk/>
            <pc:sldMasterMk cId="1386547260" sldId="2147483688"/>
            <ac:spMk id="552" creationId="{577E0085-A4A8-BB14-7627-AFEAA846A582}"/>
          </ac:spMkLst>
        </pc:spChg>
        <pc:spChg chg="add del mod ord modVis">
          <ac:chgData name="Pham Duong" userId="53516223ef367a18" providerId="LiveId" clId="{B047CCE5-2A6B-4862-AEE7-F86E43FBDBE5}" dt="2022-06-13T05:22:01.994" v="16859"/>
          <ac:spMkLst>
            <pc:docMk/>
            <pc:sldMasterMk cId="1386547260" sldId="2147483688"/>
            <ac:spMk id="553" creationId="{180CA2DE-01E8-74E3-8291-D2AE281E0294}"/>
          </ac:spMkLst>
        </pc:spChg>
        <pc:spChg chg="add mod ord">
          <ac:chgData name="Pham Duong" userId="53516223ef367a18" providerId="LiveId" clId="{B047CCE5-2A6B-4862-AEE7-F86E43FBDBE5}" dt="2022-06-13T05:22:02.001" v="16882"/>
          <ac:spMkLst>
            <pc:docMk/>
            <pc:sldMasterMk cId="1386547260" sldId="2147483688"/>
            <ac:spMk id="554" creationId="{E3A23F59-D06F-3A98-1674-98A92F584846}"/>
          </ac:spMkLst>
        </pc:spChg>
        <pc:sldLayoutChg chg="del">
          <pc:chgData name="Pham Duong" userId="53516223ef367a18" providerId="LiveId" clId="{B047CCE5-2A6B-4862-AEE7-F86E43FBDBE5}" dt="2022-06-13T04:14:08.037" v="0" actId="47"/>
          <pc:sldLayoutMkLst>
            <pc:docMk/>
            <pc:sldMasterMk cId="1386547260" sldId="2147483688"/>
            <pc:sldLayoutMk cId="2240097474" sldId="2147483693"/>
          </pc:sldLayoutMkLst>
        </pc:sldLayoutChg>
      </pc:sldMasterChg>
    </pc:docChg>
  </pc:docChgLst>
  <pc:docChgLst>
    <pc:chgData name="Pham Duong" userId="53516223ef367a18" providerId="LiveId" clId="{60F65D7F-B1BC-4D2C-95F5-752E803A1584}"/>
    <pc:docChg chg="undo custSel modSld modMainMaster">
      <pc:chgData name="Pham Duong" userId="53516223ef367a18" providerId="LiveId" clId="{60F65D7F-B1BC-4D2C-95F5-752E803A1584}" dt="2022-06-13T04:13:30.644" v="289"/>
      <pc:docMkLst>
        <pc:docMk/>
      </pc:docMkLst>
      <pc:sldChg chg="modSp">
        <pc:chgData name="Pham Duong" userId="53516223ef367a18" providerId="LiveId" clId="{60F65D7F-B1BC-4D2C-95F5-752E803A1584}" dt="2022-06-13T04:12:15.542" v="148"/>
        <pc:sldMkLst>
          <pc:docMk/>
          <pc:sldMk cId="4094007202" sldId="257"/>
        </pc:sldMkLst>
        <pc:spChg chg="mod">
          <ac:chgData name="Pham Duong" userId="53516223ef367a18" providerId="LiveId" clId="{60F65D7F-B1BC-4D2C-95F5-752E803A1584}" dt="2022-06-13T04:12:15.542" v="148"/>
          <ac:spMkLst>
            <pc:docMk/>
            <pc:sldMk cId="4094007202" sldId="257"/>
            <ac:spMk id="2" creationId="{B74DBD3E-BD4C-71DB-3BD5-B31F6460E992}"/>
          </ac:spMkLst>
        </pc:spChg>
      </pc:sldChg>
      <pc:sldChg chg="delSp modSp mod modClrScheme chgLayout">
        <pc:chgData name="Pham Duong" userId="53516223ef367a18" providerId="LiveId" clId="{60F65D7F-B1BC-4D2C-95F5-752E803A1584}" dt="2022-06-13T04:13:07.860" v="206" actId="700"/>
        <pc:sldMkLst>
          <pc:docMk/>
          <pc:sldMk cId="3260771443" sldId="258"/>
        </pc:sldMkLst>
        <pc:spChg chg="mod ord">
          <ac:chgData name="Pham Duong" userId="53516223ef367a18" providerId="LiveId" clId="{60F65D7F-B1BC-4D2C-95F5-752E803A1584}" dt="2022-06-13T04:13:07.860" v="206" actId="700"/>
          <ac:spMkLst>
            <pc:docMk/>
            <pc:sldMk cId="3260771443" sldId="258"/>
            <ac:spMk id="2" creationId="{8A9A080F-F2B9-F92A-EE39-79384A4983B0}"/>
          </ac:spMkLst>
        </pc:spChg>
        <pc:spChg chg="del mod">
          <ac:chgData name="Pham Duong" userId="53516223ef367a18" providerId="LiveId" clId="{60F65D7F-B1BC-4D2C-95F5-752E803A1584}" dt="2022-06-13T04:13:07.860" v="206" actId="700"/>
          <ac:spMkLst>
            <pc:docMk/>
            <pc:sldMk cId="3260771443" sldId="258"/>
            <ac:spMk id="3" creationId="{BD1106CC-9B54-AED0-3C3C-AB56C076500E}"/>
          </ac:spMkLst>
        </pc:spChg>
      </pc:sldChg>
      <pc:sldMasterChg chg="addSp delSp modSp mod modSldLayout sldLayoutOrd">
        <pc:chgData name="Pham Duong" userId="53516223ef367a18" providerId="LiveId" clId="{60F65D7F-B1BC-4D2C-95F5-752E803A1584}" dt="2022-06-13T04:12:01.557" v="65" actId="20578"/>
        <pc:sldMasterMkLst>
          <pc:docMk/>
          <pc:sldMasterMk cId="2571195896" sldId="2147483670"/>
        </pc:sldMasterMkLst>
        <pc:spChg chg="mod modVis">
          <ac:chgData name="Pham Duong" userId="53516223ef367a18" providerId="LiveId" clId="{60F65D7F-B1BC-4D2C-95F5-752E803A1584}" dt="2022-06-13T04:10:56.996" v="38"/>
          <ac:spMkLst>
            <pc:docMk/>
            <pc:sldMasterMk cId="2571195896" sldId="2147483670"/>
            <ac:spMk id="2" creationId="{00000000-0000-0000-0000-000000000000}"/>
          </ac:spMkLst>
        </pc:spChg>
        <pc:spChg chg="mod modVis">
          <ac:chgData name="Pham Duong" userId="53516223ef367a18" providerId="LiveId" clId="{60F65D7F-B1BC-4D2C-95F5-752E803A1584}" dt="2022-06-13T04:10:56.997" v="40"/>
          <ac:spMkLst>
            <pc:docMk/>
            <pc:sldMasterMk cId="2571195896" sldId="2147483670"/>
            <ac:spMk id="3" creationId="{00000000-0000-0000-0000-000000000000}"/>
          </ac:spMkLst>
        </pc:spChg>
        <pc:spChg chg="mod modVis">
          <ac:chgData name="Pham Duong" userId="53516223ef367a18" providerId="LiveId" clId="{60F65D7F-B1BC-4D2C-95F5-752E803A1584}" dt="2022-06-13T04:10:56.998" v="42"/>
          <ac:spMkLst>
            <pc:docMk/>
            <pc:sldMasterMk cId="2571195896" sldId="2147483670"/>
            <ac:spMk id="4" creationId="{00000000-0000-0000-0000-000000000000}"/>
          </ac:spMkLst>
        </pc:spChg>
        <pc:spChg chg="mod modVis">
          <ac:chgData name="Pham Duong" userId="53516223ef367a18" providerId="LiveId" clId="{60F65D7F-B1BC-4D2C-95F5-752E803A1584}" dt="2022-06-13T04:10:56.998" v="44"/>
          <ac:spMkLst>
            <pc:docMk/>
            <pc:sldMasterMk cId="2571195896" sldId="2147483670"/>
            <ac:spMk id="5" creationId="{00000000-0000-0000-0000-000000000000}"/>
          </ac:spMkLst>
        </pc:spChg>
        <pc:spChg chg="mod modVis">
          <ac:chgData name="Pham Duong" userId="53516223ef367a18" providerId="LiveId" clId="{60F65D7F-B1BC-4D2C-95F5-752E803A1584}" dt="2022-06-13T04:10:56.998" v="46"/>
          <ac:spMkLst>
            <pc:docMk/>
            <pc:sldMasterMk cId="2571195896" sldId="2147483670"/>
            <ac:spMk id="6" creationId="{00000000-0000-0000-0000-000000000000}"/>
          </ac:spMkLst>
        </pc:spChg>
        <pc:spChg chg="mod modVis">
          <ac:chgData name="Pham Duong" userId="53516223ef367a18" providerId="LiveId" clId="{60F65D7F-B1BC-4D2C-95F5-752E803A1584}" dt="2022-06-13T04:10:48.120" v="1"/>
          <ac:spMkLst>
            <pc:docMk/>
            <pc:sldMasterMk cId="2571195896" sldId="2147483670"/>
            <ac:spMk id="7" creationId="{00000000-0000-0000-0000-000000000000}"/>
          </ac:spMkLst>
        </pc:spChg>
        <pc:spChg chg="add del mod ord modVis">
          <ac:chgData name="Pham Duong" userId="53516223ef367a18" providerId="LiveId" clId="{60F65D7F-B1BC-4D2C-95F5-752E803A1584}" dt="2022-06-13T04:10:56.995" v="34"/>
          <ac:spMkLst>
            <pc:docMk/>
            <pc:sldMasterMk cId="2571195896" sldId="2147483670"/>
            <ac:spMk id="8" creationId="{A363209B-6E64-61D8-287D-1FA577AE5336}"/>
          </ac:spMkLst>
        </pc:spChg>
        <pc:spChg chg="mod modVis">
          <ac:chgData name="Pham Duong" userId="53516223ef367a18" providerId="LiveId" clId="{60F65D7F-B1BC-4D2C-95F5-752E803A1584}" dt="2022-06-13T04:10:56.996" v="36"/>
          <ac:spMkLst>
            <pc:docMk/>
            <pc:sldMasterMk cId="2571195896" sldId="2147483670"/>
            <ac:spMk id="9" creationId="{00000000-0000-0000-0000-000000000000}"/>
          </ac:spMkLst>
        </pc:spChg>
        <pc:spChg chg="add mod ord">
          <ac:chgData name="Pham Duong" userId="53516223ef367a18" providerId="LiveId" clId="{60F65D7F-B1BC-4D2C-95F5-752E803A1584}" dt="2022-06-13T04:10:57.005" v="63"/>
          <ac:spMkLst>
            <pc:docMk/>
            <pc:sldMasterMk cId="2571195896" sldId="2147483670"/>
            <ac:spMk id="11" creationId="{0CB52A6D-A554-1DFD-5F42-F1960056D498}"/>
          </ac:spMkLst>
        </pc:spChg>
        <pc:cxnChg chg="mod modVis">
          <ac:chgData name="Pham Duong" userId="53516223ef367a18" providerId="LiveId" clId="{60F65D7F-B1BC-4D2C-95F5-752E803A1584}" dt="2022-06-13T04:10:56.999" v="48"/>
          <ac:cxnSpMkLst>
            <pc:docMk/>
            <pc:sldMasterMk cId="2571195896" sldId="2147483670"/>
            <ac:cxnSpMk id="10" creationId="{00000000-0000-0000-0000-000000000000}"/>
          </ac:cxnSpMkLst>
        </pc:cxnChg>
        <pc:sldLayoutChg chg="ord">
          <pc:chgData name="Pham Duong" userId="53516223ef367a18" providerId="LiveId" clId="{60F65D7F-B1BC-4D2C-95F5-752E803A1584}" dt="2022-06-13T04:12:01.557" v="65" actId="20578"/>
          <pc:sldLayoutMkLst>
            <pc:docMk/>
            <pc:sldMasterMk cId="2571195896" sldId="2147483670"/>
            <pc:sldLayoutMk cId="2282279562" sldId="2147483680"/>
          </pc:sldLayoutMkLst>
        </pc:sldLayoutChg>
      </pc:sldMasterChg>
      <pc:sldMasterChg chg="addSp delSp modSp mod modSldLayout">
        <pc:chgData name="Pham Duong" userId="53516223ef367a18" providerId="LiveId" clId="{60F65D7F-B1BC-4D2C-95F5-752E803A1584}" dt="2022-06-13T04:12:14.628" v="132"/>
        <pc:sldMasterMkLst>
          <pc:docMk/>
          <pc:sldMasterMk cId="524680698" sldId="2147483682"/>
        </pc:sldMasterMkLst>
        <pc:spChg chg="del mod modVis">
          <ac:chgData name="Pham Duong" userId="53516223ef367a18" providerId="LiveId" clId="{60F65D7F-B1BC-4D2C-95F5-752E803A1584}" dt="2022-06-13T04:12:05.756" v="70"/>
          <ac:spMkLst>
            <pc:docMk/>
            <pc:sldMasterMk cId="524680698" sldId="2147483682"/>
            <ac:spMk id="2" creationId="{F70B3D01-D465-4697-A9D1-774F2AB4E018}"/>
          </ac:spMkLst>
        </pc:spChg>
        <pc:spChg chg="add del mod ord modVis">
          <ac:chgData name="Pham Duong" userId="53516223ef367a18" providerId="LiveId" clId="{60F65D7F-B1BC-4D2C-95F5-752E803A1584}" dt="2022-06-13T04:12:14.617" v="97"/>
          <ac:spMkLst>
            <pc:docMk/>
            <pc:sldMasterMk cId="524680698" sldId="2147483682"/>
            <ac:spMk id="3" creationId="{A2EB090D-9C28-B16F-47B3-E5F2CD525EBD}"/>
          </ac:spMkLst>
        </pc:spChg>
        <pc:spChg chg="add mod ord">
          <ac:chgData name="Pham Duong" userId="53516223ef367a18" providerId="LiveId" clId="{60F65D7F-B1BC-4D2C-95F5-752E803A1584}" dt="2022-06-13T04:12:14.628" v="132"/>
          <ac:spMkLst>
            <pc:docMk/>
            <pc:sldMasterMk cId="524680698" sldId="2147483682"/>
            <ac:spMk id="4" creationId="{90EB1E18-15EC-4197-7ADD-90E19730274E}"/>
          </ac:spMkLst>
        </pc:spChg>
        <pc:spChg chg="mod modVis">
          <ac:chgData name="Pham Duong" userId="53516223ef367a18" providerId="LiveId" clId="{60F65D7F-B1BC-4D2C-95F5-752E803A1584}" dt="2022-06-13T04:12:14.617" v="99"/>
          <ac:spMkLst>
            <pc:docMk/>
            <pc:sldMasterMk cId="524680698" sldId="2147483682"/>
            <ac:spMk id="7" creationId="{00000000-0000-0000-0000-000000000000}"/>
          </ac:spMkLst>
        </pc:spChg>
        <pc:spChg chg="mod modVis">
          <ac:chgData name="Pham Duong" userId="53516223ef367a18" providerId="LiveId" clId="{60F65D7F-B1BC-4D2C-95F5-752E803A1584}" dt="2022-06-13T04:12:14.618" v="101"/>
          <ac:spMkLst>
            <pc:docMk/>
            <pc:sldMasterMk cId="524680698" sldId="2147483682"/>
            <ac:spMk id="8" creationId="{00000000-0000-0000-0000-000000000000}"/>
          </ac:spMkLst>
        </pc:spChg>
        <pc:spChg chg="mod modVis">
          <ac:chgData name="Pham Duong" userId="53516223ef367a18" providerId="LiveId" clId="{60F65D7F-B1BC-4D2C-95F5-752E803A1584}" dt="2022-06-13T04:12:14.619" v="103"/>
          <ac:spMkLst>
            <pc:docMk/>
            <pc:sldMasterMk cId="524680698" sldId="2147483682"/>
            <ac:spMk id="9" creationId="{00000000-0000-0000-0000-000000000000}"/>
          </ac:spMkLst>
        </pc:spChg>
        <pc:spChg chg="mod modVis">
          <ac:chgData name="Pham Duong" userId="53516223ef367a18" providerId="LiveId" clId="{60F65D7F-B1BC-4D2C-95F5-752E803A1584}" dt="2022-06-13T04:12:14.619" v="105"/>
          <ac:spMkLst>
            <pc:docMk/>
            <pc:sldMasterMk cId="524680698" sldId="2147483682"/>
            <ac:spMk id="10" creationId="{00000000-0000-0000-0000-000000000000}"/>
          </ac:spMkLst>
        </pc:spChg>
        <pc:sldLayoutChg chg="delSp">
          <pc:chgData name="Pham Duong" userId="53516223ef367a18" providerId="LiveId" clId="{60F65D7F-B1BC-4D2C-95F5-752E803A1584}" dt="2022-06-13T04:12:04.244" v="66"/>
          <pc:sldLayoutMkLst>
            <pc:docMk/>
            <pc:sldMasterMk cId="524680698" sldId="2147483682"/>
            <pc:sldLayoutMk cId="1149646480" sldId="2147483686"/>
          </pc:sldLayoutMkLst>
          <pc:spChg chg="del">
            <ac:chgData name="Pham Duong" userId="53516223ef367a18" providerId="LiveId" clId="{60F65D7F-B1BC-4D2C-95F5-752E803A1584}" dt="2022-06-13T04:12:04.244" v="66"/>
            <ac:spMkLst>
              <pc:docMk/>
              <pc:sldMasterMk cId="524680698" sldId="2147483682"/>
              <pc:sldLayoutMk cId="1149646480" sldId="2147483686"/>
              <ac:spMk id="7" creationId="{00000000-0000-0000-0000-000000000000}"/>
            </ac:spMkLst>
          </pc:spChg>
          <pc:spChg chg="del">
            <ac:chgData name="Pham Duong" userId="53516223ef367a18" providerId="LiveId" clId="{60F65D7F-B1BC-4D2C-95F5-752E803A1584}" dt="2022-06-13T04:12:04.244" v="66"/>
            <ac:spMkLst>
              <pc:docMk/>
              <pc:sldMasterMk cId="524680698" sldId="2147483682"/>
              <pc:sldLayoutMk cId="1149646480" sldId="2147483686"/>
              <ac:spMk id="8" creationId="{00000000-0000-0000-0000-000000000000}"/>
            </ac:spMkLst>
          </pc:spChg>
          <pc:cxnChg chg="del">
            <ac:chgData name="Pham Duong" userId="53516223ef367a18" providerId="LiveId" clId="{60F65D7F-B1BC-4D2C-95F5-752E803A1584}" dt="2022-06-13T04:12:04.244" v="66"/>
            <ac:cxnSpMkLst>
              <pc:docMk/>
              <pc:sldMasterMk cId="524680698" sldId="2147483682"/>
              <pc:sldLayoutMk cId="1149646480" sldId="2147483686"/>
              <ac:cxnSpMk id="9" creationId="{00000000-0000-0000-0000-000000000000}"/>
            </ac:cxnSpMkLst>
          </pc:cxnChg>
        </pc:sldLayoutChg>
      </pc:sldMasterChg>
      <pc:sldMasterChg chg="addSp delSp modSp mod addSldLayout delSldLayout modSldLayout">
        <pc:chgData name="Pham Duong" userId="53516223ef367a18" providerId="LiveId" clId="{60F65D7F-B1BC-4D2C-95F5-752E803A1584}" dt="2022-06-13T04:13:30.644" v="289"/>
        <pc:sldMasterMkLst>
          <pc:docMk/>
          <pc:sldMasterMk cId="1386547260" sldId="2147483688"/>
        </pc:sldMasterMkLst>
        <pc:spChg chg="del mod modVis">
          <ac:chgData name="Pham Duong" userId="53516223ef367a18" providerId="LiveId" clId="{60F65D7F-B1BC-4D2C-95F5-752E803A1584}" dt="2022-06-13T04:12:14.620" v="109"/>
          <ac:spMkLst>
            <pc:docMk/>
            <pc:sldMasterMk cId="1386547260" sldId="2147483688"/>
            <ac:spMk id="2" creationId="{F70B3D01-D465-4697-A9D1-774F2AB4E018}"/>
          </ac:spMkLst>
        </pc:spChg>
        <pc:spChg chg="add del mod ord modVis">
          <ac:chgData name="Pham Duong" userId="53516223ef367a18" providerId="LiveId" clId="{60F65D7F-B1BC-4D2C-95F5-752E803A1584}" dt="2022-06-13T04:12:23.689" v="152"/>
          <ac:spMkLst>
            <pc:docMk/>
            <pc:sldMasterMk cId="1386547260" sldId="2147483688"/>
            <ac:spMk id="3" creationId="{992F2B6F-0095-FA11-77D2-9E09B8099A9F}"/>
          </ac:spMkLst>
        </pc:spChg>
        <pc:spChg chg="add del mod ord modVis">
          <ac:chgData name="Pham Duong" userId="53516223ef367a18" providerId="LiveId" clId="{60F65D7F-B1BC-4D2C-95F5-752E803A1584}" dt="2022-06-13T04:12:53.618" v="180"/>
          <ac:spMkLst>
            <pc:docMk/>
            <pc:sldMasterMk cId="1386547260" sldId="2147483688"/>
            <ac:spMk id="4" creationId="{BAB01F2F-37CC-88BA-CD05-EFA3B2B4F00F}"/>
          </ac:spMkLst>
        </pc:spChg>
        <pc:spChg chg="add del mod ord modVis">
          <ac:chgData name="Pham Duong" userId="53516223ef367a18" providerId="LiveId" clId="{60F65D7F-B1BC-4D2C-95F5-752E803A1584}" dt="2022-06-13T04:13:12.949" v="210"/>
          <ac:spMkLst>
            <pc:docMk/>
            <pc:sldMasterMk cId="1386547260" sldId="2147483688"/>
            <ac:spMk id="5" creationId="{CA4C5889-FF24-84AE-0032-18FFC0C22AAA}"/>
          </ac:spMkLst>
        </pc:spChg>
        <pc:spChg chg="mod modVis">
          <ac:chgData name="Pham Duong" userId="53516223ef367a18" providerId="LiveId" clId="{60F65D7F-B1BC-4D2C-95F5-752E803A1584}" dt="2022-06-13T04:13:30.637" v="268"/>
          <ac:spMkLst>
            <pc:docMk/>
            <pc:sldMasterMk cId="1386547260" sldId="2147483688"/>
            <ac:spMk id="7" creationId="{00000000-0000-0000-0000-000000000000}"/>
          </ac:spMkLst>
        </pc:spChg>
        <pc:spChg chg="mod modVis">
          <ac:chgData name="Pham Duong" userId="53516223ef367a18" providerId="LiveId" clId="{60F65D7F-B1BC-4D2C-95F5-752E803A1584}" dt="2022-06-13T04:13:30.638" v="270"/>
          <ac:spMkLst>
            <pc:docMk/>
            <pc:sldMasterMk cId="1386547260" sldId="2147483688"/>
            <ac:spMk id="8" creationId="{00000000-0000-0000-0000-000000000000}"/>
          </ac:spMkLst>
        </pc:spChg>
        <pc:spChg chg="mod modVis">
          <ac:chgData name="Pham Duong" userId="53516223ef367a18" providerId="LiveId" clId="{60F65D7F-B1BC-4D2C-95F5-752E803A1584}" dt="2022-06-13T04:13:30.639" v="272"/>
          <ac:spMkLst>
            <pc:docMk/>
            <pc:sldMasterMk cId="1386547260" sldId="2147483688"/>
            <ac:spMk id="9" creationId="{00000000-0000-0000-0000-000000000000}"/>
          </ac:spMkLst>
        </pc:spChg>
        <pc:spChg chg="mod modVis">
          <ac:chgData name="Pham Duong" userId="53516223ef367a18" providerId="LiveId" clId="{60F65D7F-B1BC-4D2C-95F5-752E803A1584}" dt="2022-06-13T04:13:30.639" v="274"/>
          <ac:spMkLst>
            <pc:docMk/>
            <pc:sldMasterMk cId="1386547260" sldId="2147483688"/>
            <ac:spMk id="10" creationId="{00000000-0000-0000-0000-000000000000}"/>
          </ac:spMkLst>
        </pc:spChg>
        <pc:spChg chg="add del mod ord modVis">
          <ac:chgData name="Pham Duong" userId="53516223ef367a18" providerId="LiveId" clId="{60F65D7F-B1BC-4D2C-95F5-752E803A1584}" dt="2022-06-13T04:13:21.777" v="238"/>
          <ac:spMkLst>
            <pc:docMk/>
            <pc:sldMasterMk cId="1386547260" sldId="2147483688"/>
            <ac:spMk id="11" creationId="{769F3938-2F47-D399-BF74-4CF914F3EDF6}"/>
          </ac:spMkLst>
        </pc:spChg>
        <pc:spChg chg="add del mod ord modVis">
          <ac:chgData name="Pham Duong" userId="53516223ef367a18" providerId="LiveId" clId="{60F65D7F-B1BC-4D2C-95F5-752E803A1584}" dt="2022-06-13T04:13:30.637" v="266"/>
          <ac:spMkLst>
            <pc:docMk/>
            <pc:sldMasterMk cId="1386547260" sldId="2147483688"/>
            <ac:spMk id="12" creationId="{C3873070-217B-8BCA-0E59-F3EA9275C8CB}"/>
          </ac:spMkLst>
        </pc:spChg>
        <pc:spChg chg="add mod ord">
          <ac:chgData name="Pham Duong" userId="53516223ef367a18" providerId="LiveId" clId="{60F65D7F-B1BC-4D2C-95F5-752E803A1584}" dt="2022-06-13T04:13:30.644" v="289"/>
          <ac:spMkLst>
            <pc:docMk/>
            <pc:sldMasterMk cId="1386547260" sldId="2147483688"/>
            <ac:spMk id="13" creationId="{5BEFAEDB-0444-B24A-90DD-BCDA6B657320}"/>
          </ac:spMkLst>
        </pc:spChg>
        <pc:sldLayoutChg chg="del">
          <pc:chgData name="Pham Duong" userId="53516223ef367a18" providerId="LiveId" clId="{60F65D7F-B1BC-4D2C-95F5-752E803A1584}" dt="2022-06-13T04:13:19.171" v="234" actId="2696"/>
          <pc:sldLayoutMkLst>
            <pc:docMk/>
            <pc:sldMasterMk cId="1386547260" sldId="2147483688"/>
            <pc:sldLayoutMk cId="1611240822" sldId="2147483692"/>
          </pc:sldLayoutMkLst>
        </pc:sldLayoutChg>
        <pc:sldLayoutChg chg="add del mod">
          <pc:chgData name="Pham Duong" userId="53516223ef367a18" providerId="LiveId" clId="{60F65D7F-B1BC-4D2C-95F5-752E803A1584}" dt="2022-06-13T04:13:22.086" v="262" actId="2696"/>
          <pc:sldLayoutMkLst>
            <pc:docMk/>
            <pc:sldMasterMk cId="1386547260" sldId="2147483688"/>
            <pc:sldLayoutMk cId="658625746" sldId="2147483694"/>
          </pc:sldLayoutMkLst>
        </pc:sldLayoutChg>
      </pc:sldMasterChg>
    </pc:docChg>
  </pc:docChgLst>
  <pc:docChgLst>
    <pc:chgData name="Guest User" providerId="Windows Live" clId="Web-{8EB93F5B-0B0A-4C4E-9FE4-1A13511578CE}"/>
    <pc:docChg chg="modSld">
      <pc:chgData name="Guest User" userId="" providerId="Windows Live" clId="Web-{8EB93F5B-0B0A-4C4E-9FE4-1A13511578CE}" dt="2022-06-14T15:50:14.150" v="915" actId="20577"/>
      <pc:docMkLst>
        <pc:docMk/>
      </pc:docMkLst>
      <pc:sldChg chg="modSp">
        <pc:chgData name="Guest User" userId="" providerId="Windows Live" clId="Web-{8EB93F5B-0B0A-4C4E-9FE4-1A13511578CE}" dt="2022-06-14T13:54:02.753" v="128" actId="1076"/>
        <pc:sldMkLst>
          <pc:docMk/>
          <pc:sldMk cId="1117153592" sldId="349"/>
        </pc:sldMkLst>
        <pc:spChg chg="mod">
          <ac:chgData name="Guest User" userId="" providerId="Windows Live" clId="Web-{8EB93F5B-0B0A-4C4E-9FE4-1A13511578CE}" dt="2022-06-14T13:54:02.753" v="128" actId="1076"/>
          <ac:spMkLst>
            <pc:docMk/>
            <pc:sldMk cId="1117153592" sldId="349"/>
            <ac:spMk id="5" creationId="{7F6B60B7-8BB6-A997-67AA-9A63F723B349}"/>
          </ac:spMkLst>
        </pc:spChg>
      </pc:sldChg>
      <pc:sldChg chg="modSp">
        <pc:chgData name="Guest User" userId="" providerId="Windows Live" clId="Web-{8EB93F5B-0B0A-4C4E-9FE4-1A13511578CE}" dt="2022-06-14T14:13:38.750" v="134" actId="20577"/>
        <pc:sldMkLst>
          <pc:docMk/>
          <pc:sldMk cId="574452622" sldId="350"/>
        </pc:sldMkLst>
        <pc:spChg chg="mod">
          <ac:chgData name="Guest User" userId="" providerId="Windows Live" clId="Web-{8EB93F5B-0B0A-4C4E-9FE4-1A13511578CE}" dt="2022-06-14T14:13:38.750" v="134" actId="20577"/>
          <ac:spMkLst>
            <pc:docMk/>
            <pc:sldMk cId="574452622" sldId="350"/>
            <ac:spMk id="9" creationId="{CF762ECE-E537-C57D-C654-C925620C9D57}"/>
          </ac:spMkLst>
        </pc:spChg>
      </pc:sldChg>
      <pc:sldChg chg="modSp">
        <pc:chgData name="Guest User" userId="" providerId="Windows Live" clId="Web-{8EB93F5B-0B0A-4C4E-9FE4-1A13511578CE}" dt="2022-06-14T14:12:02.953" v="132" actId="20577"/>
        <pc:sldMkLst>
          <pc:docMk/>
          <pc:sldMk cId="2031626614" sldId="356"/>
        </pc:sldMkLst>
        <pc:spChg chg="mod">
          <ac:chgData name="Guest User" userId="" providerId="Windows Live" clId="Web-{8EB93F5B-0B0A-4C4E-9FE4-1A13511578CE}" dt="2022-06-14T14:12:02.953" v="132" actId="20577"/>
          <ac:spMkLst>
            <pc:docMk/>
            <pc:sldMk cId="2031626614" sldId="356"/>
            <ac:spMk id="5" creationId="{7F6B60B7-8BB6-A997-67AA-9A63F723B349}"/>
          </ac:spMkLst>
        </pc:spChg>
      </pc:sldChg>
      <pc:sldChg chg="modSp">
        <pc:chgData name="Guest User" userId="" providerId="Windows Live" clId="Web-{8EB93F5B-0B0A-4C4E-9FE4-1A13511578CE}" dt="2022-06-14T12:45:13.466" v="10" actId="20577"/>
        <pc:sldMkLst>
          <pc:docMk/>
          <pc:sldMk cId="3209669954" sldId="357"/>
        </pc:sldMkLst>
        <pc:spChg chg="mod">
          <ac:chgData name="Guest User" userId="" providerId="Windows Live" clId="Web-{8EB93F5B-0B0A-4C4E-9FE4-1A13511578CE}" dt="2022-06-14T12:45:13.466" v="10" actId="20577"/>
          <ac:spMkLst>
            <pc:docMk/>
            <pc:sldMk cId="3209669954" sldId="357"/>
            <ac:spMk id="12" creationId="{99156418-37A5-742D-E369-AF24D37A5CEE}"/>
          </ac:spMkLst>
        </pc:spChg>
      </pc:sldChg>
      <pc:sldChg chg="modSp">
        <pc:chgData name="Guest User" userId="" providerId="Windows Live" clId="Web-{8EB93F5B-0B0A-4C4E-9FE4-1A13511578CE}" dt="2022-06-14T15:14:27.177" v="687" actId="20577"/>
        <pc:sldMkLst>
          <pc:docMk/>
          <pc:sldMk cId="3870533390" sldId="358"/>
        </pc:sldMkLst>
        <pc:spChg chg="mod">
          <ac:chgData name="Guest User" userId="" providerId="Windows Live" clId="Web-{8EB93F5B-0B0A-4C4E-9FE4-1A13511578CE}" dt="2022-06-14T15:14:27.177" v="687" actId="20577"/>
          <ac:spMkLst>
            <pc:docMk/>
            <pc:sldMk cId="3870533390" sldId="358"/>
            <ac:spMk id="11" creationId="{C67E8121-FDD3-1093-691A-EA818A5029DC}"/>
          </ac:spMkLst>
        </pc:spChg>
      </pc:sldChg>
      <pc:sldChg chg="modSp">
        <pc:chgData name="Guest User" userId="" providerId="Windows Live" clId="Web-{8EB93F5B-0B0A-4C4E-9FE4-1A13511578CE}" dt="2022-06-14T15:50:14.150" v="915" actId="20577"/>
        <pc:sldMkLst>
          <pc:docMk/>
          <pc:sldMk cId="2526590690" sldId="361"/>
        </pc:sldMkLst>
        <pc:spChg chg="mod">
          <ac:chgData name="Guest User" userId="" providerId="Windows Live" clId="Web-{8EB93F5B-0B0A-4C4E-9FE4-1A13511578CE}" dt="2022-06-14T15:50:14.150" v="915" actId="20577"/>
          <ac:spMkLst>
            <pc:docMk/>
            <pc:sldMk cId="2526590690" sldId="361"/>
            <ac:spMk id="5" creationId="{7F6B60B7-8BB6-A997-67AA-9A63F723B349}"/>
          </ac:spMkLst>
        </pc:spChg>
      </pc:sldChg>
      <pc:sldChg chg="modSp">
        <pc:chgData name="Guest User" userId="" providerId="Windows Live" clId="Web-{8EB93F5B-0B0A-4C4E-9FE4-1A13511578CE}" dt="2022-06-14T15:07:27.066" v="677" actId="20577"/>
        <pc:sldMkLst>
          <pc:docMk/>
          <pc:sldMk cId="3677060186" sldId="369"/>
        </pc:sldMkLst>
        <pc:spChg chg="mod">
          <ac:chgData name="Guest User" userId="" providerId="Windows Live" clId="Web-{8EB93F5B-0B0A-4C4E-9FE4-1A13511578CE}" dt="2022-06-14T15:07:27.066" v="677" actId="20577"/>
          <ac:spMkLst>
            <pc:docMk/>
            <pc:sldMk cId="3677060186" sldId="369"/>
            <ac:spMk id="5" creationId="{7F6B60B7-8BB6-A997-67AA-9A63F723B349}"/>
          </ac:spMkLst>
        </pc:spChg>
      </pc:sldChg>
      <pc:sldChg chg="modSp">
        <pc:chgData name="Guest User" userId="" providerId="Windows Live" clId="Web-{8EB93F5B-0B0A-4C4E-9FE4-1A13511578CE}" dt="2022-06-14T14:46:45.626" v="535" actId="20577"/>
        <pc:sldMkLst>
          <pc:docMk/>
          <pc:sldMk cId="3245926507" sldId="376"/>
        </pc:sldMkLst>
        <pc:spChg chg="mod">
          <ac:chgData name="Guest User" userId="" providerId="Windows Live" clId="Web-{8EB93F5B-0B0A-4C4E-9FE4-1A13511578CE}" dt="2022-06-14T14:46:45.626" v="535" actId="20577"/>
          <ac:spMkLst>
            <pc:docMk/>
            <pc:sldMk cId="3245926507" sldId="376"/>
            <ac:spMk id="11" creationId="{BE770691-8240-2E18-D49C-C65699C8F26B}"/>
          </ac:spMkLst>
        </pc:spChg>
      </pc:sldChg>
      <pc:sldChg chg="modSp">
        <pc:chgData name="Guest User" userId="" providerId="Windows Live" clId="Web-{8EB93F5B-0B0A-4C4E-9FE4-1A13511578CE}" dt="2022-06-14T15:09:25.317" v="681" actId="20577"/>
        <pc:sldMkLst>
          <pc:docMk/>
          <pc:sldMk cId="1055991351" sldId="378"/>
        </pc:sldMkLst>
        <pc:spChg chg="mod">
          <ac:chgData name="Guest User" userId="" providerId="Windows Live" clId="Web-{8EB93F5B-0B0A-4C4E-9FE4-1A13511578CE}" dt="2022-06-14T15:09:25.317" v="681" actId="20577"/>
          <ac:spMkLst>
            <pc:docMk/>
            <pc:sldMk cId="1055991351" sldId="378"/>
            <ac:spMk id="3" creationId="{6D3FF9EB-8198-0BBA-49B9-948EFEDB6FC0}"/>
          </ac:spMkLst>
        </pc:spChg>
      </pc:sldChg>
      <pc:sldChg chg="modSp">
        <pc:chgData name="Guest User" userId="" providerId="Windows Live" clId="Web-{8EB93F5B-0B0A-4C4E-9FE4-1A13511578CE}" dt="2022-06-14T15:42:20.415" v="768" actId="20577"/>
        <pc:sldMkLst>
          <pc:docMk/>
          <pc:sldMk cId="549551601" sldId="384"/>
        </pc:sldMkLst>
        <pc:spChg chg="mod">
          <ac:chgData name="Guest User" userId="" providerId="Windows Live" clId="Web-{8EB93F5B-0B0A-4C4E-9FE4-1A13511578CE}" dt="2022-06-14T15:42:20.415" v="768" actId="20577"/>
          <ac:spMkLst>
            <pc:docMk/>
            <pc:sldMk cId="549551601" sldId="384"/>
            <ac:spMk id="5" creationId="{7F6B60B7-8BB6-A997-67AA-9A63F723B349}"/>
          </ac:spMkLst>
        </pc:spChg>
        <pc:grpChg chg="mod">
          <ac:chgData name="Guest User" userId="" providerId="Windows Live" clId="Web-{8EB93F5B-0B0A-4C4E-9FE4-1A13511578CE}" dt="2022-06-14T15:42:03.884" v="759" actId="14100"/>
          <ac:grpSpMkLst>
            <pc:docMk/>
            <pc:sldMk cId="549551601" sldId="384"/>
            <ac:grpSpMk id="4" creationId="{DE6D891E-868A-816F-7230-D4A29BCB9FD0}"/>
          </ac:grpSpMkLst>
        </pc:grpChg>
      </pc:sldChg>
    </pc:docChg>
  </pc:docChgLst>
  <pc:docChgLst>
    <pc:chgData name="Pham Duong" userId="53516223ef367a18" providerId="LiveId" clId="{3F7A8895-FE8D-487D-B0F7-3FF813C47F79}"/>
    <pc:docChg chg="custSel modSld modMainMaster">
      <pc:chgData name="Pham Duong" userId="53516223ef367a18" providerId="LiveId" clId="{3F7A8895-FE8D-487D-B0F7-3FF813C47F79}" dt="2022-06-15T04:38:39.579" v="1874"/>
      <pc:docMkLst>
        <pc:docMk/>
      </pc:docMkLst>
      <pc:sldChg chg="delSp modSp">
        <pc:chgData name="Pham Duong" userId="53516223ef367a18" providerId="LiveId" clId="{3F7A8895-FE8D-487D-B0F7-3FF813C47F79}" dt="2022-06-15T04:14:29.453" v="197" actId="165"/>
        <pc:sldMkLst>
          <pc:docMk/>
          <pc:sldMk cId="311266795" sldId="343"/>
        </pc:sldMkLst>
        <pc:spChg chg="mod topLvl">
          <ac:chgData name="Pham Duong" userId="53516223ef367a18" providerId="LiveId" clId="{3F7A8895-FE8D-487D-B0F7-3FF813C47F79}" dt="2022-06-15T04:14:29.453" v="197" actId="165"/>
          <ac:spMkLst>
            <pc:docMk/>
            <pc:sldMk cId="311266795" sldId="343"/>
            <ac:spMk id="10" creationId="{D2D2EA92-A1F5-39FA-5A87-87048D85C2A6}"/>
          </ac:spMkLst>
        </pc:spChg>
        <pc:grpChg chg="del">
          <ac:chgData name="Pham Duong" userId="53516223ef367a18" providerId="LiveId" clId="{3F7A8895-FE8D-487D-B0F7-3FF813C47F79}" dt="2022-06-15T04:14:29.453" v="197" actId="165"/>
          <ac:grpSpMkLst>
            <pc:docMk/>
            <pc:sldMk cId="311266795" sldId="343"/>
            <ac:grpSpMk id="4" creationId="{16FF0EB7-70E1-3601-B68A-B957A5D695E0}"/>
          </ac:grpSpMkLst>
        </pc:grpChg>
        <pc:picChg chg="mod topLvl">
          <ac:chgData name="Pham Duong" userId="53516223ef367a18" providerId="LiveId" clId="{3F7A8895-FE8D-487D-B0F7-3FF813C47F79}" dt="2022-06-15T04:14:29.453" v="197" actId="165"/>
          <ac:picMkLst>
            <pc:docMk/>
            <pc:sldMk cId="311266795" sldId="343"/>
            <ac:picMk id="5124" creationId="{5B564136-9C1A-374A-8F7E-F4263D50FED2}"/>
          </ac:picMkLst>
        </pc:picChg>
      </pc:sldChg>
      <pc:sldChg chg="modSp mod">
        <pc:chgData name="Pham Duong" userId="53516223ef367a18" providerId="LiveId" clId="{3F7A8895-FE8D-487D-B0F7-3FF813C47F79}" dt="2022-06-15T04:14:18.215" v="169" actId="14100"/>
        <pc:sldMkLst>
          <pc:docMk/>
          <pc:sldMk cId="4176128182" sldId="344"/>
        </pc:sldMkLst>
        <pc:spChg chg="mod">
          <ac:chgData name="Pham Duong" userId="53516223ef367a18" providerId="LiveId" clId="{3F7A8895-FE8D-487D-B0F7-3FF813C47F79}" dt="2022-06-15T04:14:18.215" v="169" actId="14100"/>
          <ac:spMkLst>
            <pc:docMk/>
            <pc:sldMk cId="4176128182" sldId="344"/>
            <ac:spMk id="12" creationId="{F7BA4EC8-6E07-4FD9-40D9-2FBD4176A21A}"/>
          </ac:spMkLst>
        </pc:spChg>
        <pc:picChg chg="mod">
          <ac:chgData name="Pham Duong" userId="53516223ef367a18" providerId="LiveId" clId="{3F7A8895-FE8D-487D-B0F7-3FF813C47F79}" dt="2022-06-15T04:14:14.479" v="141" actId="1076"/>
          <ac:picMkLst>
            <pc:docMk/>
            <pc:sldMk cId="4176128182" sldId="344"/>
            <ac:picMk id="11" creationId="{80DF79E1-8CAB-041C-ED5E-F172A0F9FD37}"/>
          </ac:picMkLst>
        </pc:picChg>
      </pc:sldChg>
      <pc:sldChg chg="addSp delSp modSp mod">
        <pc:chgData name="Pham Duong" userId="53516223ef367a18" providerId="LiveId" clId="{3F7A8895-FE8D-487D-B0F7-3FF813C47F79}" dt="2022-06-15T04:26:18.988" v="1763" actId="1076"/>
        <pc:sldMkLst>
          <pc:docMk/>
          <pc:sldMk cId="4056448961" sldId="345"/>
        </pc:sldMkLst>
        <pc:spChg chg="del mod">
          <ac:chgData name="Pham Duong" userId="53516223ef367a18" providerId="LiveId" clId="{3F7A8895-FE8D-487D-B0F7-3FF813C47F79}" dt="2022-06-15T04:25:38.758" v="1333" actId="478"/>
          <ac:spMkLst>
            <pc:docMk/>
            <pc:sldMk cId="4056448961" sldId="345"/>
            <ac:spMk id="3" creationId="{BD2012F3-E50C-C671-142C-49FBD8396D28}"/>
          </ac:spMkLst>
        </pc:spChg>
        <pc:spChg chg="add del mod">
          <ac:chgData name="Pham Duong" userId="53516223ef367a18" providerId="LiveId" clId="{3F7A8895-FE8D-487D-B0F7-3FF813C47F79}" dt="2022-06-15T04:25:41.975" v="1361" actId="478"/>
          <ac:spMkLst>
            <pc:docMk/>
            <pc:sldMk cId="4056448961" sldId="345"/>
            <ac:spMk id="5" creationId="{71369DB3-0C12-CBDB-1F80-196BEBFC471A}"/>
          </ac:spMkLst>
        </pc:spChg>
        <pc:spChg chg="add mod topLvl">
          <ac:chgData name="Pham Duong" userId="53516223ef367a18" providerId="LiveId" clId="{3F7A8895-FE8D-487D-B0F7-3FF813C47F79}" dt="2022-06-15T04:26:16.563" v="1735" actId="165"/>
          <ac:spMkLst>
            <pc:docMk/>
            <pc:sldMk cId="4056448961" sldId="345"/>
            <ac:spMk id="6" creationId="{86154516-CD77-6329-E6A5-839E8963C545}"/>
          </ac:spMkLst>
        </pc:spChg>
        <pc:spChg chg="add mod topLvl">
          <ac:chgData name="Pham Duong" userId="53516223ef367a18" providerId="LiveId" clId="{3F7A8895-FE8D-487D-B0F7-3FF813C47F79}" dt="2022-06-15T04:26:16.563" v="1735" actId="165"/>
          <ac:spMkLst>
            <pc:docMk/>
            <pc:sldMk cId="4056448961" sldId="345"/>
            <ac:spMk id="7" creationId="{EAA1830E-ED7C-6C85-5091-2E97FD27DB7A}"/>
          </ac:spMkLst>
        </pc:spChg>
        <pc:spChg chg="add mod topLvl">
          <ac:chgData name="Pham Duong" userId="53516223ef367a18" providerId="LiveId" clId="{3F7A8895-FE8D-487D-B0F7-3FF813C47F79}" dt="2022-06-15T04:26:18.988" v="1763" actId="1076"/>
          <ac:spMkLst>
            <pc:docMk/>
            <pc:sldMk cId="4056448961" sldId="345"/>
            <ac:spMk id="9" creationId="{B3D55D63-20AA-3D2F-7F63-8588B3E2FF6F}"/>
          </ac:spMkLst>
        </pc:spChg>
        <pc:spChg chg="add del mod">
          <ac:chgData name="Pham Duong" userId="53516223ef367a18" providerId="LiveId" clId="{3F7A8895-FE8D-487D-B0F7-3FF813C47F79}" dt="2022-06-15T04:25:47.403" v="1418"/>
          <ac:spMkLst>
            <pc:docMk/>
            <pc:sldMk cId="4056448961" sldId="345"/>
            <ac:spMk id="10" creationId="{E279268A-E0B8-53D2-6B45-B9E0E31C9ED3}"/>
          </ac:spMkLst>
        </pc:spChg>
        <pc:spChg chg="add mod">
          <ac:chgData name="Pham Duong" userId="53516223ef367a18" providerId="LiveId" clId="{3F7A8895-FE8D-487D-B0F7-3FF813C47F79}" dt="2022-06-15T04:26:16.563" v="1735" actId="165"/>
          <ac:spMkLst>
            <pc:docMk/>
            <pc:sldMk cId="4056448961" sldId="345"/>
            <ac:spMk id="11" creationId="{1606C8D2-DF4D-243B-ECBD-EF3D6D618160}"/>
          </ac:spMkLst>
        </pc:spChg>
        <pc:grpChg chg="add del mod">
          <ac:chgData name="Pham Duong" userId="53516223ef367a18" providerId="LiveId" clId="{3F7A8895-FE8D-487D-B0F7-3FF813C47F79}" dt="2022-06-15T04:25:36.732" v="1305" actId="165"/>
          <ac:grpSpMkLst>
            <pc:docMk/>
            <pc:sldMk cId="4056448961" sldId="345"/>
            <ac:grpSpMk id="2" creationId="{A747AC1E-B152-F582-41E4-256467C569EE}"/>
          </ac:grpSpMkLst>
        </pc:grpChg>
        <pc:grpChg chg="add mod topLvl">
          <ac:chgData name="Pham Duong" userId="53516223ef367a18" providerId="LiveId" clId="{3F7A8895-FE8D-487D-B0F7-3FF813C47F79}" dt="2022-06-15T04:26:16.563" v="1735" actId="165"/>
          <ac:grpSpMkLst>
            <pc:docMk/>
            <pc:sldMk cId="4056448961" sldId="345"/>
            <ac:grpSpMk id="12" creationId="{CAC27C75-9D0D-6843-F99B-6FD7F29BB9B2}"/>
          </ac:grpSpMkLst>
        </pc:grpChg>
        <pc:grpChg chg="add del mod">
          <ac:chgData name="Pham Duong" userId="53516223ef367a18" providerId="LiveId" clId="{3F7A8895-FE8D-487D-B0F7-3FF813C47F79}" dt="2022-06-15T04:26:16.563" v="1735" actId="165"/>
          <ac:grpSpMkLst>
            <pc:docMk/>
            <pc:sldMk cId="4056448961" sldId="345"/>
            <ac:grpSpMk id="13" creationId="{5224E97A-50E6-694A-A621-DE109AAAB15D}"/>
          </ac:grpSpMkLst>
        </pc:grpChg>
      </pc:sldChg>
      <pc:sldChg chg="modSp mod">
        <pc:chgData name="Pham Duong" userId="53516223ef367a18" providerId="LiveId" clId="{3F7A8895-FE8D-487D-B0F7-3FF813C47F79}" dt="2022-06-15T04:38:29.364" v="1819" actId="2711"/>
        <pc:sldMkLst>
          <pc:docMk/>
          <pc:sldMk cId="2031626614" sldId="356"/>
        </pc:sldMkLst>
        <pc:spChg chg="mod">
          <ac:chgData name="Pham Duong" userId="53516223ef367a18" providerId="LiveId" clId="{3F7A8895-FE8D-487D-B0F7-3FF813C47F79}" dt="2022-06-15T04:38:29.364" v="1819" actId="2711"/>
          <ac:spMkLst>
            <pc:docMk/>
            <pc:sldMk cId="2031626614" sldId="356"/>
            <ac:spMk id="3" creationId="{6D3FF9EB-8198-0BBA-49B9-948EFEDB6FC0}"/>
          </ac:spMkLst>
        </pc:spChg>
      </pc:sldChg>
      <pc:sldChg chg="modSp mod">
        <pc:chgData name="Pham Duong" userId="53516223ef367a18" providerId="LiveId" clId="{3F7A8895-FE8D-487D-B0F7-3FF813C47F79}" dt="2022-06-15T04:18:13.040" v="286" actId="20577"/>
        <pc:sldMkLst>
          <pc:docMk/>
          <pc:sldMk cId="3677060186" sldId="369"/>
        </pc:sldMkLst>
        <pc:spChg chg="mod">
          <ac:chgData name="Pham Duong" userId="53516223ef367a18" providerId="LiveId" clId="{3F7A8895-FE8D-487D-B0F7-3FF813C47F79}" dt="2022-06-15T04:18:13.040" v="286" actId="20577"/>
          <ac:spMkLst>
            <pc:docMk/>
            <pc:sldMk cId="3677060186" sldId="369"/>
            <ac:spMk id="3" creationId="{6D3FF9EB-8198-0BBA-49B9-948EFEDB6FC0}"/>
          </ac:spMkLst>
        </pc:spChg>
      </pc:sldChg>
      <pc:sldChg chg="modSp mod">
        <pc:chgData name="Pham Duong" userId="53516223ef367a18" providerId="LiveId" clId="{3F7A8895-FE8D-487D-B0F7-3FF813C47F79}" dt="2022-06-15T04:38:39.054" v="1847" actId="20577"/>
        <pc:sldMkLst>
          <pc:docMk/>
          <pc:sldMk cId="3344100903" sldId="377"/>
        </pc:sldMkLst>
        <pc:spChg chg="mod">
          <ac:chgData name="Pham Duong" userId="53516223ef367a18" providerId="LiveId" clId="{3F7A8895-FE8D-487D-B0F7-3FF813C47F79}" dt="2022-06-15T04:38:23.252" v="1791" actId="2711"/>
          <ac:spMkLst>
            <pc:docMk/>
            <pc:sldMk cId="3344100903" sldId="377"/>
            <ac:spMk id="3" creationId="{6D3FF9EB-8198-0BBA-49B9-948EFEDB6FC0}"/>
          </ac:spMkLst>
        </pc:spChg>
        <pc:spChg chg="mod">
          <ac:chgData name="Pham Duong" userId="53516223ef367a18" providerId="LiveId" clId="{3F7A8895-FE8D-487D-B0F7-3FF813C47F79}" dt="2022-06-15T04:38:39.054" v="1847" actId="20577"/>
          <ac:spMkLst>
            <pc:docMk/>
            <pc:sldMk cId="3344100903" sldId="377"/>
            <ac:spMk id="14" creationId="{A8E209C5-79FE-0140-C84E-B7948D905B72}"/>
          </ac:spMkLst>
        </pc:spChg>
      </pc:sldChg>
      <pc:sldMasterChg chg="addSp delSp modSp mod">
        <pc:chgData name="Pham Duong" userId="53516223ef367a18" providerId="LiveId" clId="{3F7A8895-FE8D-487D-B0F7-3FF813C47F79}" dt="2022-06-15T04:38:39.579" v="1874"/>
        <pc:sldMasterMkLst>
          <pc:docMk/>
          <pc:sldMasterMk cId="1386547260" sldId="2147483688"/>
        </pc:sldMasterMkLst>
        <pc:spChg chg="add del mod ord modVis">
          <ac:chgData name="Pham Duong" userId="53516223ef367a18" providerId="LiveId" clId="{3F7A8895-FE8D-487D-B0F7-3FF813C47F79}" dt="2022-06-15T04:14:05.956" v="33"/>
          <ac:spMkLst>
            <pc:docMk/>
            <pc:sldMasterMk cId="1386547260" sldId="2147483688"/>
            <ac:spMk id="2" creationId="{3E98CD83-3895-4375-3AA1-0DD79A54F227}"/>
          </ac:spMkLst>
        </pc:spChg>
        <pc:spChg chg="add del mod ord modVis">
          <ac:chgData name="Pham Duong" userId="53516223ef367a18" providerId="LiveId" clId="{3F7A8895-FE8D-487D-B0F7-3FF813C47F79}" dt="2022-06-15T04:14:08.227" v="61"/>
          <ac:spMkLst>
            <pc:docMk/>
            <pc:sldMasterMk cId="1386547260" sldId="2147483688"/>
            <ac:spMk id="3" creationId="{2BA160E1-70C6-E6D1-5C4E-9E8ABDD82842}"/>
          </ac:spMkLst>
        </pc:spChg>
        <pc:spChg chg="add del mod ord modVis">
          <ac:chgData name="Pham Duong" userId="53516223ef367a18" providerId="LiveId" clId="{3F7A8895-FE8D-487D-B0F7-3FF813C47F79}" dt="2022-06-15T04:14:10.980" v="89"/>
          <ac:spMkLst>
            <pc:docMk/>
            <pc:sldMasterMk cId="1386547260" sldId="2147483688"/>
            <ac:spMk id="4" creationId="{84D39BA1-5792-CE3B-DC9F-ADAEA614DD9B}"/>
          </ac:spMkLst>
        </pc:spChg>
        <pc:spChg chg="add del mod ord modVis">
          <ac:chgData name="Pham Duong" userId="53516223ef367a18" providerId="LiveId" clId="{3F7A8895-FE8D-487D-B0F7-3FF813C47F79}" dt="2022-06-15T04:14:12.361" v="117"/>
          <ac:spMkLst>
            <pc:docMk/>
            <pc:sldMasterMk cId="1386547260" sldId="2147483688"/>
            <ac:spMk id="5" creationId="{CBE5C975-D451-1484-D2E8-DB846671933B}"/>
          </ac:spMkLst>
        </pc:spChg>
        <pc:spChg chg="mod modVis">
          <ac:chgData name="Pham Duong" userId="53516223ef367a18" providerId="LiveId" clId="{3F7A8895-FE8D-487D-B0F7-3FF813C47F79}" dt="2022-06-15T04:38:39.568" v="1853"/>
          <ac:spMkLst>
            <pc:docMk/>
            <pc:sldMasterMk cId="1386547260" sldId="2147483688"/>
            <ac:spMk id="7" creationId="{00000000-0000-0000-0000-000000000000}"/>
          </ac:spMkLst>
        </pc:spChg>
        <pc:spChg chg="mod modVis">
          <ac:chgData name="Pham Duong" userId="53516223ef367a18" providerId="LiveId" clId="{3F7A8895-FE8D-487D-B0F7-3FF813C47F79}" dt="2022-06-15T04:38:39.569" v="1855"/>
          <ac:spMkLst>
            <pc:docMk/>
            <pc:sldMasterMk cId="1386547260" sldId="2147483688"/>
            <ac:spMk id="8" creationId="{00000000-0000-0000-0000-000000000000}"/>
          </ac:spMkLst>
        </pc:spChg>
        <pc:spChg chg="mod modVis">
          <ac:chgData name="Pham Duong" userId="53516223ef367a18" providerId="LiveId" clId="{3F7A8895-FE8D-487D-B0F7-3FF813C47F79}" dt="2022-06-15T04:38:39.569" v="1857"/>
          <ac:spMkLst>
            <pc:docMk/>
            <pc:sldMasterMk cId="1386547260" sldId="2147483688"/>
            <ac:spMk id="9" creationId="{00000000-0000-0000-0000-000000000000}"/>
          </ac:spMkLst>
        </pc:spChg>
        <pc:spChg chg="mod modVis">
          <ac:chgData name="Pham Duong" userId="53516223ef367a18" providerId="LiveId" clId="{3F7A8895-FE8D-487D-B0F7-3FF813C47F79}" dt="2022-06-15T04:38:39.571" v="1859"/>
          <ac:spMkLst>
            <pc:docMk/>
            <pc:sldMasterMk cId="1386547260" sldId="2147483688"/>
            <ac:spMk id="10" creationId="{00000000-0000-0000-0000-000000000000}"/>
          </ac:spMkLst>
        </pc:spChg>
        <pc:spChg chg="add del mod ord modVis">
          <ac:chgData name="Pham Duong" userId="53516223ef367a18" providerId="LiveId" clId="{3F7A8895-FE8D-487D-B0F7-3FF813C47F79}" dt="2022-06-15T04:14:14.990" v="145"/>
          <ac:spMkLst>
            <pc:docMk/>
            <pc:sldMasterMk cId="1386547260" sldId="2147483688"/>
            <ac:spMk id="11" creationId="{6A07A808-FF59-7FC9-7CAD-3DA939D0EFE8}"/>
          </ac:spMkLst>
        </pc:spChg>
        <pc:spChg chg="add del mod ord modVis">
          <ac:chgData name="Pham Duong" userId="53516223ef367a18" providerId="LiveId" clId="{3F7A8895-FE8D-487D-B0F7-3FF813C47F79}" dt="2022-06-15T04:14:18.725" v="173"/>
          <ac:spMkLst>
            <pc:docMk/>
            <pc:sldMasterMk cId="1386547260" sldId="2147483688"/>
            <ac:spMk id="12" creationId="{042324F2-4FF4-15C5-61A9-CEBEBCD1DC6B}"/>
          </ac:spMkLst>
        </pc:spChg>
        <pc:spChg chg="add del mod ord modVis">
          <ac:chgData name="Pham Duong" userId="53516223ef367a18" providerId="LiveId" clId="{3F7A8895-FE8D-487D-B0F7-3FF813C47F79}" dt="2022-06-15T04:14:29.961" v="201"/>
          <ac:spMkLst>
            <pc:docMk/>
            <pc:sldMasterMk cId="1386547260" sldId="2147483688"/>
            <ac:spMk id="13" creationId="{94E8542C-2C30-B3FE-E38A-3D5A1EAB78BE}"/>
          </ac:spMkLst>
        </pc:spChg>
        <pc:spChg chg="add del mod ord modVis">
          <ac:chgData name="Pham Duong" userId="53516223ef367a18" providerId="LiveId" clId="{3F7A8895-FE8D-487D-B0F7-3FF813C47F79}" dt="2022-06-15T04:18:06.211" v="231"/>
          <ac:spMkLst>
            <pc:docMk/>
            <pc:sldMasterMk cId="1386547260" sldId="2147483688"/>
            <ac:spMk id="14" creationId="{344AFE5D-6F42-C270-2ACD-889AA5F5A815}"/>
          </ac:spMkLst>
        </pc:spChg>
        <pc:spChg chg="add del mod ord modVis">
          <ac:chgData name="Pham Duong" userId="53516223ef367a18" providerId="LiveId" clId="{3F7A8895-FE8D-487D-B0F7-3FF813C47F79}" dt="2022-06-15T04:18:12.804" v="262"/>
          <ac:spMkLst>
            <pc:docMk/>
            <pc:sldMasterMk cId="1386547260" sldId="2147483688"/>
            <ac:spMk id="15" creationId="{100487C8-3211-1376-5B16-2ACB74BD4B22}"/>
          </ac:spMkLst>
        </pc:spChg>
        <pc:spChg chg="add del mod ord modVis">
          <ac:chgData name="Pham Duong" userId="53516223ef367a18" providerId="LiveId" clId="{3F7A8895-FE8D-487D-B0F7-3FF813C47F79}" dt="2022-06-15T04:18:13.543" v="290"/>
          <ac:spMkLst>
            <pc:docMk/>
            <pc:sldMasterMk cId="1386547260" sldId="2147483688"/>
            <ac:spMk id="16" creationId="{602153E8-323A-CD70-7DEF-C4AEC33AA999}"/>
          </ac:spMkLst>
        </pc:spChg>
        <pc:spChg chg="add del mod ord modVis">
          <ac:chgData name="Pham Duong" userId="53516223ef367a18" providerId="LiveId" clId="{3F7A8895-FE8D-487D-B0F7-3FF813C47F79}" dt="2022-06-15T04:23:17.268" v="327"/>
          <ac:spMkLst>
            <pc:docMk/>
            <pc:sldMasterMk cId="1386547260" sldId="2147483688"/>
            <ac:spMk id="17" creationId="{2C51A068-6BF6-F34D-5D8A-4E746CB97184}"/>
          </ac:spMkLst>
        </pc:spChg>
        <pc:spChg chg="add del mod ord modVis">
          <ac:chgData name="Pham Duong" userId="53516223ef367a18" providerId="LiveId" clId="{3F7A8895-FE8D-487D-B0F7-3FF813C47F79}" dt="2022-06-15T04:23:24.205" v="355"/>
          <ac:spMkLst>
            <pc:docMk/>
            <pc:sldMasterMk cId="1386547260" sldId="2147483688"/>
            <ac:spMk id="18" creationId="{70EAA694-6CB2-0847-9750-D5507C46547D}"/>
          </ac:spMkLst>
        </pc:spChg>
        <pc:spChg chg="add del mod ord modVis">
          <ac:chgData name="Pham Duong" userId="53516223ef367a18" providerId="LiveId" clId="{3F7A8895-FE8D-487D-B0F7-3FF813C47F79}" dt="2022-06-15T04:23:26.878" v="383"/>
          <ac:spMkLst>
            <pc:docMk/>
            <pc:sldMasterMk cId="1386547260" sldId="2147483688"/>
            <ac:spMk id="19" creationId="{514E3081-DBBF-6DF1-2C19-AD06D6384DEE}"/>
          </ac:spMkLst>
        </pc:spChg>
        <pc:spChg chg="add del mod ord modVis">
          <ac:chgData name="Pham Duong" userId="53516223ef367a18" providerId="LiveId" clId="{3F7A8895-FE8D-487D-B0F7-3FF813C47F79}" dt="2022-06-15T04:23:29.552" v="414"/>
          <ac:spMkLst>
            <pc:docMk/>
            <pc:sldMasterMk cId="1386547260" sldId="2147483688"/>
            <ac:spMk id="20" creationId="{41E29E97-EC0C-C546-8055-5B6A00D8A4B4}"/>
          </ac:spMkLst>
        </pc:spChg>
        <pc:spChg chg="add del mod ord modVis">
          <ac:chgData name="Pham Duong" userId="53516223ef367a18" providerId="LiveId" clId="{3F7A8895-FE8D-487D-B0F7-3FF813C47F79}" dt="2022-06-15T04:23:32.478" v="442"/>
          <ac:spMkLst>
            <pc:docMk/>
            <pc:sldMasterMk cId="1386547260" sldId="2147483688"/>
            <ac:spMk id="21" creationId="{941FF23A-7CD3-74CE-3D58-2691D01D8812}"/>
          </ac:spMkLst>
        </pc:spChg>
        <pc:spChg chg="add del mod ord modVis">
          <ac:chgData name="Pham Duong" userId="53516223ef367a18" providerId="LiveId" clId="{3F7A8895-FE8D-487D-B0F7-3FF813C47F79}" dt="2022-06-15T04:23:35.383" v="471"/>
          <ac:spMkLst>
            <pc:docMk/>
            <pc:sldMasterMk cId="1386547260" sldId="2147483688"/>
            <ac:spMk id="22" creationId="{54B4BAEC-BF01-7B19-3314-B3C715D3C3D4}"/>
          </ac:spMkLst>
        </pc:spChg>
        <pc:spChg chg="add del mod ord modVis">
          <ac:chgData name="Pham Duong" userId="53516223ef367a18" providerId="LiveId" clId="{3F7A8895-FE8D-487D-B0F7-3FF813C47F79}" dt="2022-06-15T04:23:37.961" v="502"/>
          <ac:spMkLst>
            <pc:docMk/>
            <pc:sldMasterMk cId="1386547260" sldId="2147483688"/>
            <ac:spMk id="23" creationId="{600AC2D6-FDB7-5AA6-988F-AC98CECD7DED}"/>
          </ac:spMkLst>
        </pc:spChg>
        <pc:spChg chg="add del mod ord modVis">
          <ac:chgData name="Pham Duong" userId="53516223ef367a18" providerId="LiveId" clId="{3F7A8895-FE8D-487D-B0F7-3FF813C47F79}" dt="2022-06-15T04:23:39.466" v="530"/>
          <ac:spMkLst>
            <pc:docMk/>
            <pc:sldMasterMk cId="1386547260" sldId="2147483688"/>
            <ac:spMk id="24" creationId="{AB86E93A-331A-C964-D587-5FEB4B010455}"/>
          </ac:spMkLst>
        </pc:spChg>
        <pc:spChg chg="add del mod ord modVis">
          <ac:chgData name="Pham Duong" userId="53516223ef367a18" providerId="LiveId" clId="{3F7A8895-FE8D-487D-B0F7-3FF813C47F79}" dt="2022-06-15T04:23:41.445" v="561"/>
          <ac:spMkLst>
            <pc:docMk/>
            <pc:sldMasterMk cId="1386547260" sldId="2147483688"/>
            <ac:spMk id="25" creationId="{2A69B8E4-A5DE-E52E-69E1-3A6BBABD72DC}"/>
          </ac:spMkLst>
        </pc:spChg>
        <pc:spChg chg="add del mod ord modVis">
          <ac:chgData name="Pham Duong" userId="53516223ef367a18" providerId="LiveId" clId="{3F7A8895-FE8D-487D-B0F7-3FF813C47F79}" dt="2022-06-15T04:23:43.278" v="589"/>
          <ac:spMkLst>
            <pc:docMk/>
            <pc:sldMasterMk cId="1386547260" sldId="2147483688"/>
            <ac:spMk id="26" creationId="{FCC43CF1-16C2-5A54-CE1A-0B97D40EA2D4}"/>
          </ac:spMkLst>
        </pc:spChg>
        <pc:spChg chg="add del mod ord modVis">
          <ac:chgData name="Pham Duong" userId="53516223ef367a18" providerId="LiveId" clId="{3F7A8895-FE8D-487D-B0F7-3FF813C47F79}" dt="2022-06-15T04:23:44.080" v="617"/>
          <ac:spMkLst>
            <pc:docMk/>
            <pc:sldMasterMk cId="1386547260" sldId="2147483688"/>
            <ac:spMk id="27" creationId="{E415AF27-A759-698D-9851-7EF1799E6626}"/>
          </ac:spMkLst>
        </pc:spChg>
        <pc:spChg chg="add del mod ord modVis">
          <ac:chgData name="Pham Duong" userId="53516223ef367a18" providerId="LiveId" clId="{3F7A8895-FE8D-487D-B0F7-3FF813C47F79}" dt="2022-06-15T04:23:46.782" v="651"/>
          <ac:spMkLst>
            <pc:docMk/>
            <pc:sldMasterMk cId="1386547260" sldId="2147483688"/>
            <ac:spMk id="28" creationId="{120EBF1D-07B8-6392-DCB8-5B4F1BE59187}"/>
          </ac:spMkLst>
        </pc:spChg>
        <pc:spChg chg="add del mod ord modVis">
          <ac:chgData name="Pham Duong" userId="53516223ef367a18" providerId="LiveId" clId="{3F7A8895-FE8D-487D-B0F7-3FF813C47F79}" dt="2022-06-15T04:23:47.399" v="679"/>
          <ac:spMkLst>
            <pc:docMk/>
            <pc:sldMasterMk cId="1386547260" sldId="2147483688"/>
            <ac:spMk id="29" creationId="{0FA84EE2-B200-F937-658F-2B9E31F533B4}"/>
          </ac:spMkLst>
        </pc:spChg>
        <pc:spChg chg="add del mod ord modVis">
          <ac:chgData name="Pham Duong" userId="53516223ef367a18" providerId="LiveId" clId="{3F7A8895-FE8D-487D-B0F7-3FF813C47F79}" dt="2022-06-15T04:23:48.619" v="710"/>
          <ac:spMkLst>
            <pc:docMk/>
            <pc:sldMasterMk cId="1386547260" sldId="2147483688"/>
            <ac:spMk id="30" creationId="{A083FE4B-BF41-D143-B8C1-DA4D4CB5AC9E}"/>
          </ac:spMkLst>
        </pc:spChg>
        <pc:spChg chg="add del mod ord modVis">
          <ac:chgData name="Pham Duong" userId="53516223ef367a18" providerId="LiveId" clId="{3F7A8895-FE8D-487D-B0F7-3FF813C47F79}" dt="2022-06-15T04:23:52.887" v="744"/>
          <ac:spMkLst>
            <pc:docMk/>
            <pc:sldMasterMk cId="1386547260" sldId="2147483688"/>
            <ac:spMk id="31" creationId="{AEB8D317-AD58-DEDD-8E13-F39F6C6C5BDF}"/>
          </ac:spMkLst>
        </pc:spChg>
        <pc:spChg chg="add del mod ord modVis">
          <ac:chgData name="Pham Duong" userId="53516223ef367a18" providerId="LiveId" clId="{3F7A8895-FE8D-487D-B0F7-3FF813C47F79}" dt="2022-06-15T04:23:54.906" v="779"/>
          <ac:spMkLst>
            <pc:docMk/>
            <pc:sldMasterMk cId="1386547260" sldId="2147483688"/>
            <ac:spMk id="32" creationId="{0CC7FD62-5A88-8A60-A1BD-436DE6C665A1}"/>
          </ac:spMkLst>
        </pc:spChg>
        <pc:spChg chg="add del mod ord modVis">
          <ac:chgData name="Pham Duong" userId="53516223ef367a18" providerId="LiveId" clId="{3F7A8895-FE8D-487D-B0F7-3FF813C47F79}" dt="2022-06-15T04:23:57.172" v="807"/>
          <ac:spMkLst>
            <pc:docMk/>
            <pc:sldMasterMk cId="1386547260" sldId="2147483688"/>
            <ac:spMk id="33" creationId="{363C5205-93B6-EAC6-E47C-6D7F16064914}"/>
          </ac:spMkLst>
        </pc:spChg>
        <pc:spChg chg="add del mod ord modVis">
          <ac:chgData name="Pham Duong" userId="53516223ef367a18" providerId="LiveId" clId="{3F7A8895-FE8D-487D-B0F7-3FF813C47F79}" dt="2022-06-15T04:23:58.042" v="835"/>
          <ac:spMkLst>
            <pc:docMk/>
            <pc:sldMasterMk cId="1386547260" sldId="2147483688"/>
            <ac:spMk id="34" creationId="{89BD2245-E072-B3F1-91F2-60581BD057E4}"/>
          </ac:spMkLst>
        </pc:spChg>
        <pc:spChg chg="add del mod ord modVis">
          <ac:chgData name="Pham Duong" userId="53516223ef367a18" providerId="LiveId" clId="{3F7A8895-FE8D-487D-B0F7-3FF813C47F79}" dt="2022-06-15T04:24:00.961" v="871"/>
          <ac:spMkLst>
            <pc:docMk/>
            <pc:sldMasterMk cId="1386547260" sldId="2147483688"/>
            <ac:spMk id="35" creationId="{CDDEE8C8-7611-D3EA-0C4D-7CEE75C1EB74}"/>
          </ac:spMkLst>
        </pc:spChg>
        <pc:spChg chg="add del mod ord modVis">
          <ac:chgData name="Pham Duong" userId="53516223ef367a18" providerId="LiveId" clId="{3F7A8895-FE8D-487D-B0F7-3FF813C47F79}" dt="2022-06-15T04:24:03.977" v="911"/>
          <ac:spMkLst>
            <pc:docMk/>
            <pc:sldMasterMk cId="1386547260" sldId="2147483688"/>
            <ac:spMk id="36" creationId="{132B22BD-1CF4-4E86-5A2F-7F726C1F3732}"/>
          </ac:spMkLst>
        </pc:spChg>
        <pc:spChg chg="add del mod ord modVis">
          <ac:chgData name="Pham Duong" userId="53516223ef367a18" providerId="LiveId" clId="{3F7A8895-FE8D-487D-B0F7-3FF813C47F79}" dt="2022-06-15T04:24:04.767" v="939"/>
          <ac:spMkLst>
            <pc:docMk/>
            <pc:sldMasterMk cId="1386547260" sldId="2147483688"/>
            <ac:spMk id="37" creationId="{FC5A66C0-D705-1889-6B97-03E3552B933D}"/>
          </ac:spMkLst>
        </pc:spChg>
        <pc:spChg chg="add del mod ord modVis">
          <ac:chgData name="Pham Duong" userId="53516223ef367a18" providerId="LiveId" clId="{3F7A8895-FE8D-487D-B0F7-3FF813C47F79}" dt="2022-06-15T04:24:06.433" v="970"/>
          <ac:spMkLst>
            <pc:docMk/>
            <pc:sldMasterMk cId="1386547260" sldId="2147483688"/>
            <ac:spMk id="38" creationId="{7E8EC844-0103-F6DD-0C98-9C47912260F0}"/>
          </ac:spMkLst>
        </pc:spChg>
        <pc:spChg chg="add del mod ord modVis">
          <ac:chgData name="Pham Duong" userId="53516223ef367a18" providerId="LiveId" clId="{3F7A8895-FE8D-487D-B0F7-3FF813C47F79}" dt="2022-06-15T04:24:08.197" v="1006"/>
          <ac:spMkLst>
            <pc:docMk/>
            <pc:sldMasterMk cId="1386547260" sldId="2147483688"/>
            <ac:spMk id="39" creationId="{7AB0A1AB-5867-B82E-66A9-1D4B5BD8A6FF}"/>
          </ac:spMkLst>
        </pc:spChg>
        <pc:spChg chg="add del mod ord modVis">
          <ac:chgData name="Pham Duong" userId="53516223ef367a18" providerId="LiveId" clId="{3F7A8895-FE8D-487D-B0F7-3FF813C47F79}" dt="2022-06-15T04:24:09.229" v="1037"/>
          <ac:spMkLst>
            <pc:docMk/>
            <pc:sldMasterMk cId="1386547260" sldId="2147483688"/>
            <ac:spMk id="40" creationId="{1EE5DC40-FB89-D82A-57CB-B63316E73781}"/>
          </ac:spMkLst>
        </pc:spChg>
        <pc:spChg chg="add del mod ord modVis">
          <ac:chgData name="Pham Duong" userId="53516223ef367a18" providerId="LiveId" clId="{3F7A8895-FE8D-487D-B0F7-3FF813C47F79}" dt="2022-06-15T04:24:14.418" v="1085"/>
          <ac:spMkLst>
            <pc:docMk/>
            <pc:sldMasterMk cId="1386547260" sldId="2147483688"/>
            <ac:spMk id="41" creationId="{45A1B411-2136-829E-3C12-14E8816D0C75}"/>
          </ac:spMkLst>
        </pc:spChg>
        <pc:spChg chg="add del mod ord modVis">
          <ac:chgData name="Pham Duong" userId="53516223ef367a18" providerId="LiveId" clId="{3F7A8895-FE8D-487D-B0F7-3FF813C47F79}" dt="2022-06-15T04:24:16.476" v="1113"/>
          <ac:spMkLst>
            <pc:docMk/>
            <pc:sldMasterMk cId="1386547260" sldId="2147483688"/>
            <ac:spMk id="42" creationId="{CF0FE52D-AFCD-6084-6201-81FA09CF406C}"/>
          </ac:spMkLst>
        </pc:spChg>
        <pc:spChg chg="add del mod ord modVis">
          <ac:chgData name="Pham Duong" userId="53516223ef367a18" providerId="LiveId" clId="{3F7A8895-FE8D-487D-B0F7-3FF813C47F79}" dt="2022-06-15T04:24:18.440" v="1141"/>
          <ac:spMkLst>
            <pc:docMk/>
            <pc:sldMasterMk cId="1386547260" sldId="2147483688"/>
            <ac:spMk id="43" creationId="{84FC8627-3ACD-165A-460D-91D67D6F39EB}"/>
          </ac:spMkLst>
        </pc:spChg>
        <pc:spChg chg="add del mod ord modVis">
          <ac:chgData name="Pham Duong" userId="53516223ef367a18" providerId="LiveId" clId="{3F7A8895-FE8D-487D-B0F7-3FF813C47F79}" dt="2022-06-15T04:24:24.453" v="1169"/>
          <ac:spMkLst>
            <pc:docMk/>
            <pc:sldMasterMk cId="1386547260" sldId="2147483688"/>
            <ac:spMk id="44" creationId="{4BBBA386-EEE0-1DB9-15B6-D93E144C72D7}"/>
          </ac:spMkLst>
        </pc:spChg>
        <pc:spChg chg="add del mod ord modVis">
          <ac:chgData name="Pham Duong" userId="53516223ef367a18" providerId="LiveId" clId="{3F7A8895-FE8D-487D-B0F7-3FF813C47F79}" dt="2022-06-15T04:24:25.388" v="1197"/>
          <ac:spMkLst>
            <pc:docMk/>
            <pc:sldMasterMk cId="1386547260" sldId="2147483688"/>
            <ac:spMk id="45" creationId="{8E6B5E57-EF17-FF24-FB39-0CD073482500}"/>
          </ac:spMkLst>
        </pc:spChg>
        <pc:spChg chg="add del mod ord modVis">
          <ac:chgData name="Pham Duong" userId="53516223ef367a18" providerId="LiveId" clId="{3F7A8895-FE8D-487D-B0F7-3FF813C47F79}" dt="2022-06-15T04:24:30.331" v="1225"/>
          <ac:spMkLst>
            <pc:docMk/>
            <pc:sldMasterMk cId="1386547260" sldId="2147483688"/>
            <ac:spMk id="46" creationId="{45210860-A4E1-0AE6-AF3C-5C5F8168290A}"/>
          </ac:spMkLst>
        </pc:spChg>
        <pc:spChg chg="add del mod ord modVis">
          <ac:chgData name="Pham Duong" userId="53516223ef367a18" providerId="LiveId" clId="{3F7A8895-FE8D-487D-B0F7-3FF813C47F79}" dt="2022-06-15T04:24:54.761" v="1253"/>
          <ac:spMkLst>
            <pc:docMk/>
            <pc:sldMasterMk cId="1386547260" sldId="2147483688"/>
            <ac:spMk id="47" creationId="{CAD41E66-00BA-EA61-7310-DD83297C673A}"/>
          </ac:spMkLst>
        </pc:spChg>
        <pc:spChg chg="add del mod ord modVis">
          <ac:chgData name="Pham Duong" userId="53516223ef367a18" providerId="LiveId" clId="{3F7A8895-FE8D-487D-B0F7-3FF813C47F79}" dt="2022-06-15T04:25:05.282" v="1281"/>
          <ac:spMkLst>
            <pc:docMk/>
            <pc:sldMasterMk cId="1386547260" sldId="2147483688"/>
            <ac:spMk id="48" creationId="{7801ADE9-F92D-34DA-1782-B83BE652DB34}"/>
          </ac:spMkLst>
        </pc:spChg>
        <pc:spChg chg="add del mod ord modVis">
          <ac:chgData name="Pham Duong" userId="53516223ef367a18" providerId="LiveId" clId="{3F7A8895-FE8D-487D-B0F7-3FF813C47F79}" dt="2022-06-15T04:25:37.242" v="1309"/>
          <ac:spMkLst>
            <pc:docMk/>
            <pc:sldMasterMk cId="1386547260" sldId="2147483688"/>
            <ac:spMk id="49" creationId="{03991D08-9CA7-F264-82C4-4397A74D723B}"/>
          </ac:spMkLst>
        </pc:spChg>
        <pc:spChg chg="add del mod ord modVis">
          <ac:chgData name="Pham Duong" userId="53516223ef367a18" providerId="LiveId" clId="{3F7A8895-FE8D-487D-B0F7-3FF813C47F79}" dt="2022-06-15T04:25:39.280" v="1337"/>
          <ac:spMkLst>
            <pc:docMk/>
            <pc:sldMasterMk cId="1386547260" sldId="2147483688"/>
            <ac:spMk id="50" creationId="{6758A323-A57E-8892-9A92-EFA7ADBB7658}"/>
          </ac:spMkLst>
        </pc:spChg>
        <pc:spChg chg="add del mod ord modVis">
          <ac:chgData name="Pham Duong" userId="53516223ef367a18" providerId="LiveId" clId="{3F7A8895-FE8D-487D-B0F7-3FF813C47F79}" dt="2022-06-15T04:25:42.486" v="1365"/>
          <ac:spMkLst>
            <pc:docMk/>
            <pc:sldMasterMk cId="1386547260" sldId="2147483688"/>
            <ac:spMk id="51" creationId="{CB8D4F1A-2E7A-8AB0-BCF1-FEA14B97296E}"/>
          </ac:spMkLst>
        </pc:spChg>
        <pc:spChg chg="add del mod ord modVis">
          <ac:chgData name="Pham Duong" userId="53516223ef367a18" providerId="LiveId" clId="{3F7A8895-FE8D-487D-B0F7-3FF813C47F79}" dt="2022-06-15T04:25:44.971" v="1393"/>
          <ac:spMkLst>
            <pc:docMk/>
            <pc:sldMasterMk cId="1386547260" sldId="2147483688"/>
            <ac:spMk id="52" creationId="{7D99BC08-7CB9-A1C2-2FCB-C0BC51384120}"/>
          </ac:spMkLst>
        </pc:spChg>
        <pc:spChg chg="add del mod ord modVis">
          <ac:chgData name="Pham Duong" userId="53516223ef367a18" providerId="LiveId" clId="{3F7A8895-FE8D-487D-B0F7-3FF813C47F79}" dt="2022-06-15T04:25:47.908" v="1422"/>
          <ac:spMkLst>
            <pc:docMk/>
            <pc:sldMasterMk cId="1386547260" sldId="2147483688"/>
            <ac:spMk id="53" creationId="{C6C4CBA6-FD12-0C32-52BF-59AFBC647304}"/>
          </ac:spMkLst>
        </pc:spChg>
        <pc:spChg chg="add del mod ord modVis">
          <ac:chgData name="Pham Duong" userId="53516223ef367a18" providerId="LiveId" clId="{3F7A8895-FE8D-487D-B0F7-3FF813C47F79}" dt="2022-06-15T04:25:55.648" v="1455"/>
          <ac:spMkLst>
            <pc:docMk/>
            <pc:sldMasterMk cId="1386547260" sldId="2147483688"/>
            <ac:spMk id="54" creationId="{8ECE3C0E-912B-8F26-0AC3-37F02ABD7DFF}"/>
          </ac:spMkLst>
        </pc:spChg>
        <pc:spChg chg="add del mod ord modVis">
          <ac:chgData name="Pham Duong" userId="53516223ef367a18" providerId="LiveId" clId="{3F7A8895-FE8D-487D-B0F7-3FF813C47F79}" dt="2022-06-15T04:25:56.904" v="1487"/>
          <ac:spMkLst>
            <pc:docMk/>
            <pc:sldMasterMk cId="1386547260" sldId="2147483688"/>
            <ac:spMk id="55" creationId="{01097B89-1554-3183-9FA8-C377C6CA81EE}"/>
          </ac:spMkLst>
        </pc:spChg>
        <pc:spChg chg="add del mod ord modVis">
          <ac:chgData name="Pham Duong" userId="53516223ef367a18" providerId="LiveId" clId="{3F7A8895-FE8D-487D-B0F7-3FF813C47F79}" dt="2022-06-15T04:26:01.280" v="1515"/>
          <ac:spMkLst>
            <pc:docMk/>
            <pc:sldMasterMk cId="1386547260" sldId="2147483688"/>
            <ac:spMk id="56" creationId="{E1809162-6B30-6853-412D-94642F9E9C95}"/>
          </ac:spMkLst>
        </pc:spChg>
        <pc:spChg chg="add del mod ord modVis">
          <ac:chgData name="Pham Duong" userId="53516223ef367a18" providerId="LiveId" clId="{3F7A8895-FE8D-487D-B0F7-3FF813C47F79}" dt="2022-06-15T04:26:03.370" v="1543"/>
          <ac:spMkLst>
            <pc:docMk/>
            <pc:sldMasterMk cId="1386547260" sldId="2147483688"/>
            <ac:spMk id="57" creationId="{521AE989-E536-4AD2-3601-FC24863E6AB4}"/>
          </ac:spMkLst>
        </pc:spChg>
        <pc:spChg chg="add del mod ord modVis">
          <ac:chgData name="Pham Duong" userId="53516223ef367a18" providerId="LiveId" clId="{3F7A8895-FE8D-487D-B0F7-3FF813C47F79}" dt="2022-06-15T04:26:04.954" v="1571"/>
          <ac:spMkLst>
            <pc:docMk/>
            <pc:sldMasterMk cId="1386547260" sldId="2147483688"/>
            <ac:spMk id="58" creationId="{85E89127-A04C-CCA0-B717-FE0AFBFD19FC}"/>
          </ac:spMkLst>
        </pc:spChg>
        <pc:spChg chg="add del mod ord modVis">
          <ac:chgData name="Pham Duong" userId="53516223ef367a18" providerId="LiveId" clId="{3F7A8895-FE8D-487D-B0F7-3FF813C47F79}" dt="2022-06-15T04:26:07.102" v="1599"/>
          <ac:spMkLst>
            <pc:docMk/>
            <pc:sldMasterMk cId="1386547260" sldId="2147483688"/>
            <ac:spMk id="59" creationId="{369DC568-2374-6B24-A96E-81A4393FF822}"/>
          </ac:spMkLst>
        </pc:spChg>
        <pc:spChg chg="add del mod ord modVis">
          <ac:chgData name="Pham Duong" userId="53516223ef367a18" providerId="LiveId" clId="{3F7A8895-FE8D-487D-B0F7-3FF813C47F79}" dt="2022-06-15T04:26:08.619" v="1627"/>
          <ac:spMkLst>
            <pc:docMk/>
            <pc:sldMasterMk cId="1386547260" sldId="2147483688"/>
            <ac:spMk id="60" creationId="{7DBBB70A-F8BC-8A6A-1EE6-50A2E339C078}"/>
          </ac:spMkLst>
        </pc:spChg>
        <pc:spChg chg="add del mod ord modVis">
          <ac:chgData name="Pham Duong" userId="53516223ef367a18" providerId="LiveId" clId="{3F7A8895-FE8D-487D-B0F7-3FF813C47F79}" dt="2022-06-15T04:26:11.294" v="1655"/>
          <ac:spMkLst>
            <pc:docMk/>
            <pc:sldMasterMk cId="1386547260" sldId="2147483688"/>
            <ac:spMk id="61" creationId="{19456FE7-E297-4B8A-1031-D1BA02FA27B5}"/>
          </ac:spMkLst>
        </pc:spChg>
        <pc:spChg chg="add del mod ord modVis">
          <ac:chgData name="Pham Duong" userId="53516223ef367a18" providerId="LiveId" clId="{3F7A8895-FE8D-487D-B0F7-3FF813C47F79}" dt="2022-06-15T04:26:13.295" v="1683"/>
          <ac:spMkLst>
            <pc:docMk/>
            <pc:sldMasterMk cId="1386547260" sldId="2147483688"/>
            <ac:spMk id="62" creationId="{520930AA-2D19-1D04-B252-36375CC6952D}"/>
          </ac:spMkLst>
        </pc:spChg>
        <pc:spChg chg="add del mod ord modVis">
          <ac:chgData name="Pham Duong" userId="53516223ef367a18" providerId="LiveId" clId="{3F7A8895-FE8D-487D-B0F7-3FF813C47F79}" dt="2022-06-15T04:26:15.114" v="1711"/>
          <ac:spMkLst>
            <pc:docMk/>
            <pc:sldMasterMk cId="1386547260" sldId="2147483688"/>
            <ac:spMk id="63" creationId="{2379C567-0E6B-23E5-C64B-D08598AADFD2}"/>
          </ac:spMkLst>
        </pc:spChg>
        <pc:spChg chg="add del mod ord modVis">
          <ac:chgData name="Pham Duong" userId="53516223ef367a18" providerId="LiveId" clId="{3F7A8895-FE8D-487D-B0F7-3FF813C47F79}" dt="2022-06-15T04:26:17.069" v="1739"/>
          <ac:spMkLst>
            <pc:docMk/>
            <pc:sldMasterMk cId="1386547260" sldId="2147483688"/>
            <ac:spMk id="1152" creationId="{830E8EFD-A89A-416F-8B62-2E70F5A9479C}"/>
          </ac:spMkLst>
        </pc:spChg>
        <pc:spChg chg="add del mod ord modVis">
          <ac:chgData name="Pham Duong" userId="53516223ef367a18" providerId="LiveId" clId="{3F7A8895-FE8D-487D-B0F7-3FF813C47F79}" dt="2022-06-15T04:26:19.517" v="1767"/>
          <ac:spMkLst>
            <pc:docMk/>
            <pc:sldMasterMk cId="1386547260" sldId="2147483688"/>
            <ac:spMk id="1153" creationId="{AA278527-86CE-6763-CF71-46AE5EE62E8D}"/>
          </ac:spMkLst>
        </pc:spChg>
        <pc:spChg chg="add del mod ord modVis">
          <ac:chgData name="Pham Duong" userId="53516223ef367a18" providerId="LiveId" clId="{3F7A8895-FE8D-487D-B0F7-3FF813C47F79}" dt="2022-06-15T04:38:23.883" v="1795"/>
          <ac:spMkLst>
            <pc:docMk/>
            <pc:sldMasterMk cId="1386547260" sldId="2147483688"/>
            <ac:spMk id="1154" creationId="{5D452A42-60D7-7CCB-858A-10068937CDB3}"/>
          </ac:spMkLst>
        </pc:spChg>
        <pc:spChg chg="add del mod ord modVis">
          <ac:chgData name="Pham Duong" userId="53516223ef367a18" providerId="LiveId" clId="{3F7A8895-FE8D-487D-B0F7-3FF813C47F79}" dt="2022-06-15T04:38:29.879" v="1823"/>
          <ac:spMkLst>
            <pc:docMk/>
            <pc:sldMasterMk cId="1386547260" sldId="2147483688"/>
            <ac:spMk id="1155" creationId="{D7B276B8-3F56-2AA5-84A2-18C04BA117C3}"/>
          </ac:spMkLst>
        </pc:spChg>
        <pc:spChg chg="add del mod ord modVis">
          <ac:chgData name="Pham Duong" userId="53516223ef367a18" providerId="LiveId" clId="{3F7A8895-FE8D-487D-B0F7-3FF813C47F79}" dt="2022-06-15T04:38:39.568" v="1851"/>
          <ac:spMkLst>
            <pc:docMk/>
            <pc:sldMasterMk cId="1386547260" sldId="2147483688"/>
            <ac:spMk id="1156" creationId="{8FBFA5E0-9503-6F7F-3421-523F58516D84}"/>
          </ac:spMkLst>
        </pc:spChg>
        <pc:spChg chg="add mod ord">
          <ac:chgData name="Pham Duong" userId="53516223ef367a18" providerId="LiveId" clId="{3F7A8895-FE8D-487D-B0F7-3FF813C47F79}" dt="2022-06-15T04:38:39.579" v="1874"/>
          <ac:spMkLst>
            <pc:docMk/>
            <pc:sldMasterMk cId="1386547260" sldId="2147483688"/>
            <ac:spMk id="1157" creationId="{6C97F592-EAAC-CCE1-56A7-E66507D55A95}"/>
          </ac:spMkLst>
        </pc:spChg>
        <pc:spChg chg="del mod modVis">
          <ac:chgData name="Pham Duong" userId="53516223ef367a18" providerId="LiveId" clId="{3F7A8895-FE8D-487D-B0F7-3FF813C47F79}" dt="2022-06-15T04:14:03.977" v="5"/>
          <ac:spMkLst>
            <pc:docMk/>
            <pc:sldMasterMk cId="1386547260" sldId="2147483688"/>
            <ac:spMk id="1161" creationId="{E7D3D886-4E0E-BBCE-1B83-C6962FFC67B3}"/>
          </ac:spMkLst>
        </pc:spChg>
      </pc:sldMasterChg>
    </pc:docChg>
  </pc:docChgLst>
  <pc:docChgLst>
    <pc:chgData name="Guest User" providerId="Windows Live" clId="Web-{69203D86-4BD5-4D96-8D5B-3943F5659C4A}"/>
    <pc:docChg chg="modSld">
      <pc:chgData name="Guest User" userId="" providerId="Windows Live" clId="Web-{69203D86-4BD5-4D96-8D5B-3943F5659C4A}" dt="2022-06-14T09:26:56.511" v="392" actId="20577"/>
      <pc:docMkLst>
        <pc:docMk/>
      </pc:docMkLst>
      <pc:sldChg chg="modSp">
        <pc:chgData name="Guest User" userId="" providerId="Windows Live" clId="Web-{69203D86-4BD5-4D96-8D5B-3943F5659C4A}" dt="2022-06-14T09:26:56.511" v="392" actId="20577"/>
        <pc:sldMkLst>
          <pc:docMk/>
          <pc:sldMk cId="3203579881" sldId="362"/>
        </pc:sldMkLst>
        <pc:spChg chg="mod">
          <ac:chgData name="Guest User" userId="" providerId="Windows Live" clId="Web-{69203D86-4BD5-4D96-8D5B-3943F5659C4A}" dt="2022-06-14T09:26:56.511" v="392" actId="20577"/>
          <ac:spMkLst>
            <pc:docMk/>
            <pc:sldMk cId="3203579881" sldId="362"/>
            <ac:spMk id="5" creationId="{7F6B60B7-8BB6-A997-67AA-9A63F723B349}"/>
          </ac:spMkLst>
        </pc:spChg>
      </pc:sldChg>
    </pc:docChg>
  </pc:docChgLst>
  <pc:docChgLst>
    <pc:chgData name="Guest User" providerId="Windows Live" clId="Web-{47467D4A-4714-4097-994F-93E8C0DDAD0A}"/>
    <pc:docChg chg="addSld delSld modSld sldOrd">
      <pc:chgData name="Guest User" userId="" providerId="Windows Live" clId="Web-{47467D4A-4714-4097-994F-93E8C0DDAD0A}" dt="2022-06-13T16:16:12.248" v="372" actId="1076"/>
      <pc:docMkLst>
        <pc:docMk/>
      </pc:docMkLst>
      <pc:sldChg chg="delSp">
        <pc:chgData name="Guest User" userId="" providerId="Windows Live" clId="Web-{47467D4A-4714-4097-994F-93E8C0DDAD0A}" dt="2022-06-13T13:27:58.848" v="269"/>
        <pc:sldMkLst>
          <pc:docMk/>
          <pc:sldMk cId="574452622" sldId="350"/>
        </pc:sldMkLst>
        <pc:picChg chg="del">
          <ac:chgData name="Guest User" userId="" providerId="Windows Live" clId="Web-{47467D4A-4714-4097-994F-93E8C0DDAD0A}" dt="2022-06-13T13:27:58.848" v="269"/>
          <ac:picMkLst>
            <pc:docMk/>
            <pc:sldMk cId="574452622" sldId="350"/>
            <ac:picMk id="10" creationId="{71E4E0A5-D423-755E-FB06-4967D9B30367}"/>
          </ac:picMkLst>
        </pc:picChg>
      </pc:sldChg>
      <pc:sldChg chg="addSp delSp modSp">
        <pc:chgData name="Guest User" userId="" providerId="Windows Live" clId="Web-{47467D4A-4714-4097-994F-93E8C0DDAD0A}" dt="2022-06-13T13:27:03.222" v="268" actId="1076"/>
        <pc:sldMkLst>
          <pc:docMk/>
          <pc:sldMk cId="162709587" sldId="355"/>
        </pc:sldMkLst>
        <pc:spChg chg="add del mod">
          <ac:chgData name="Guest User" userId="" providerId="Windows Live" clId="Web-{47467D4A-4714-4097-994F-93E8C0DDAD0A}" dt="2022-06-13T12:52:10.679" v="82" actId="20577"/>
          <ac:spMkLst>
            <pc:docMk/>
            <pc:sldMk cId="162709587" sldId="355"/>
            <ac:spMk id="3" creationId="{6D3FF9EB-8198-0BBA-49B9-948EFEDB6FC0}"/>
          </ac:spMkLst>
        </pc:spChg>
        <pc:picChg chg="mod">
          <ac:chgData name="Guest User" userId="" providerId="Windows Live" clId="Web-{47467D4A-4714-4097-994F-93E8C0DDAD0A}" dt="2022-06-13T13:27:00.519" v="266" actId="1076"/>
          <ac:picMkLst>
            <pc:docMk/>
            <pc:sldMk cId="162709587" sldId="355"/>
            <ac:picMk id="7" creationId="{AE4D0092-8D5B-FD6C-A387-9DD12CBDE4B1}"/>
          </ac:picMkLst>
        </pc:picChg>
        <pc:picChg chg="mod">
          <ac:chgData name="Guest User" userId="" providerId="Windows Live" clId="Web-{47467D4A-4714-4097-994F-93E8C0DDAD0A}" dt="2022-06-13T13:27:02.003" v="267" actId="1076"/>
          <ac:picMkLst>
            <pc:docMk/>
            <pc:sldMk cId="162709587" sldId="355"/>
            <ac:picMk id="8" creationId="{BFC89A2F-DCF3-36E4-6A67-061D3BEAA5C7}"/>
          </ac:picMkLst>
        </pc:picChg>
        <pc:picChg chg="add mod">
          <ac:chgData name="Guest User" userId="" providerId="Windows Live" clId="Web-{47467D4A-4714-4097-994F-93E8C0DDAD0A}" dt="2022-06-13T13:27:03.222" v="268" actId="1076"/>
          <ac:picMkLst>
            <pc:docMk/>
            <pc:sldMk cId="162709587" sldId="355"/>
            <ac:picMk id="9" creationId="{916F0F48-E5C7-7482-D80C-81CD5A772FC3}"/>
          </ac:picMkLst>
        </pc:picChg>
      </pc:sldChg>
      <pc:sldChg chg="modSp">
        <pc:chgData name="Guest User" userId="" providerId="Windows Live" clId="Web-{47467D4A-4714-4097-994F-93E8C0DDAD0A}" dt="2022-06-13T12:52:38.851" v="109" actId="20577"/>
        <pc:sldMkLst>
          <pc:docMk/>
          <pc:sldMk cId="2031626614" sldId="356"/>
        </pc:sldMkLst>
        <pc:spChg chg="mod">
          <ac:chgData name="Guest User" userId="" providerId="Windows Live" clId="Web-{47467D4A-4714-4097-994F-93E8C0DDAD0A}" dt="2022-06-13T12:52:38.851" v="109" actId="20577"/>
          <ac:spMkLst>
            <pc:docMk/>
            <pc:sldMk cId="2031626614" sldId="356"/>
            <ac:spMk id="3" creationId="{6D3FF9EB-8198-0BBA-49B9-948EFEDB6FC0}"/>
          </ac:spMkLst>
        </pc:spChg>
      </pc:sldChg>
      <pc:sldChg chg="modSp ord">
        <pc:chgData name="Guest User" userId="" providerId="Windows Live" clId="Web-{47467D4A-4714-4097-994F-93E8C0DDAD0A}" dt="2022-06-13T12:52:56.461" v="121" actId="20577"/>
        <pc:sldMkLst>
          <pc:docMk/>
          <pc:sldMk cId="3209669954" sldId="357"/>
        </pc:sldMkLst>
        <pc:spChg chg="mod">
          <ac:chgData name="Guest User" userId="" providerId="Windows Live" clId="Web-{47467D4A-4714-4097-994F-93E8C0DDAD0A}" dt="2022-06-13T12:52:56.461" v="121" actId="20577"/>
          <ac:spMkLst>
            <pc:docMk/>
            <pc:sldMk cId="3209669954" sldId="357"/>
            <ac:spMk id="3" creationId="{6D3FF9EB-8198-0BBA-49B9-948EFEDB6FC0}"/>
          </ac:spMkLst>
        </pc:spChg>
      </pc:sldChg>
      <pc:sldChg chg="modSp modNotes">
        <pc:chgData name="Guest User" userId="" providerId="Windows Live" clId="Web-{47467D4A-4714-4097-994F-93E8C0DDAD0A}" dt="2022-06-13T12:53:10.883" v="131" actId="20577"/>
        <pc:sldMkLst>
          <pc:docMk/>
          <pc:sldMk cId="3870533390" sldId="358"/>
        </pc:sldMkLst>
        <pc:spChg chg="mod">
          <ac:chgData name="Guest User" userId="" providerId="Windows Live" clId="Web-{47467D4A-4714-4097-994F-93E8C0DDAD0A}" dt="2022-06-13T12:53:10.883" v="131" actId="20577"/>
          <ac:spMkLst>
            <pc:docMk/>
            <pc:sldMk cId="3870533390" sldId="358"/>
            <ac:spMk id="3" creationId="{6D3FF9EB-8198-0BBA-49B9-948EFEDB6FC0}"/>
          </ac:spMkLst>
        </pc:spChg>
        <pc:spChg chg="mod">
          <ac:chgData name="Guest User" userId="" providerId="Windows Live" clId="Web-{47467D4A-4714-4097-994F-93E8C0DDAD0A}" dt="2022-06-13T12:49:24.144" v="37" actId="20577"/>
          <ac:spMkLst>
            <pc:docMk/>
            <pc:sldMk cId="3870533390" sldId="358"/>
            <ac:spMk id="5" creationId="{7F6B60B7-8BB6-A997-67AA-9A63F723B349}"/>
          </ac:spMkLst>
        </pc:spChg>
      </pc:sldChg>
      <pc:sldChg chg="delSp modSp add ord replId">
        <pc:chgData name="Guest User" userId="" providerId="Windows Live" clId="Web-{47467D4A-4714-4097-994F-93E8C0DDAD0A}" dt="2022-06-13T13:21:23.246" v="240" actId="20577"/>
        <pc:sldMkLst>
          <pc:docMk/>
          <pc:sldMk cId="11746788" sldId="359"/>
        </pc:sldMkLst>
        <pc:spChg chg="mod">
          <ac:chgData name="Guest User" userId="" providerId="Windows Live" clId="Web-{47467D4A-4714-4097-994F-93E8C0DDAD0A}" dt="2022-06-13T12:51:50.585" v="74" actId="20577"/>
          <ac:spMkLst>
            <pc:docMk/>
            <pc:sldMk cId="11746788" sldId="359"/>
            <ac:spMk id="3" creationId="{6D3FF9EB-8198-0BBA-49B9-948EFEDB6FC0}"/>
          </ac:spMkLst>
        </pc:spChg>
        <pc:spChg chg="mod">
          <ac:chgData name="Guest User" userId="" providerId="Windows Live" clId="Web-{47467D4A-4714-4097-994F-93E8C0DDAD0A}" dt="2022-06-13T13:21:23.246" v="240" actId="20577"/>
          <ac:spMkLst>
            <pc:docMk/>
            <pc:sldMk cId="11746788" sldId="359"/>
            <ac:spMk id="5" creationId="{7F6B60B7-8BB6-A997-67AA-9A63F723B349}"/>
          </ac:spMkLst>
        </pc:spChg>
        <pc:picChg chg="del">
          <ac:chgData name="Guest User" userId="" providerId="Windows Live" clId="Web-{47467D4A-4714-4097-994F-93E8C0DDAD0A}" dt="2022-06-13T13:06:54.572" v="133"/>
          <ac:picMkLst>
            <pc:docMk/>
            <pc:sldMk cId="11746788" sldId="359"/>
            <ac:picMk id="7" creationId="{AE4D0092-8D5B-FD6C-A387-9DD12CBDE4B1}"/>
          </ac:picMkLst>
        </pc:picChg>
        <pc:picChg chg="del">
          <ac:chgData name="Guest User" userId="" providerId="Windows Live" clId="Web-{47467D4A-4714-4097-994F-93E8C0DDAD0A}" dt="2022-06-13T13:06:54.572" v="132"/>
          <ac:picMkLst>
            <pc:docMk/>
            <pc:sldMk cId="11746788" sldId="359"/>
            <ac:picMk id="8" creationId="{BFC89A2F-DCF3-36E4-6A67-061D3BEAA5C7}"/>
          </ac:picMkLst>
        </pc:picChg>
      </pc:sldChg>
      <pc:sldChg chg="modSp add del replId">
        <pc:chgData name="Guest User" userId="" providerId="Windows Live" clId="Web-{47467D4A-4714-4097-994F-93E8C0DDAD0A}" dt="2022-06-13T12:45:09.014" v="23"/>
        <pc:sldMkLst>
          <pc:docMk/>
          <pc:sldMk cId="900648956" sldId="359"/>
        </pc:sldMkLst>
        <pc:spChg chg="mod">
          <ac:chgData name="Guest User" userId="" providerId="Windows Live" clId="Web-{47467D4A-4714-4097-994F-93E8C0DDAD0A}" dt="2022-06-13T12:45:06.608" v="22" actId="20577"/>
          <ac:spMkLst>
            <pc:docMk/>
            <pc:sldMk cId="900648956" sldId="359"/>
            <ac:spMk id="5" creationId="{7F6B60B7-8BB6-A997-67AA-9A63F723B349}"/>
          </ac:spMkLst>
        </pc:spChg>
      </pc:sldChg>
      <pc:sldChg chg="addSp delSp modSp add ord replId">
        <pc:chgData name="Guest User" userId="" providerId="Windows Live" clId="Web-{47467D4A-4714-4097-994F-93E8C0DDAD0A}" dt="2022-06-13T16:15:58.216" v="366" actId="1076"/>
        <pc:sldMkLst>
          <pc:docMk/>
          <pc:sldMk cId="3610023534" sldId="360"/>
        </pc:sldMkLst>
        <pc:spChg chg="mod">
          <ac:chgData name="Guest User" userId="" providerId="Windows Live" clId="Web-{47467D4A-4714-4097-994F-93E8C0DDAD0A}" dt="2022-06-13T16:14:08.198" v="352" actId="20577"/>
          <ac:spMkLst>
            <pc:docMk/>
            <pc:sldMk cId="3610023534" sldId="360"/>
            <ac:spMk id="3" creationId="{6D3FF9EB-8198-0BBA-49B9-948EFEDB6FC0}"/>
          </ac:spMkLst>
        </pc:spChg>
        <pc:spChg chg="mod">
          <ac:chgData name="Guest User" userId="" providerId="Windows Live" clId="Web-{47467D4A-4714-4097-994F-93E8C0DDAD0A}" dt="2022-06-13T16:13:25.665" v="331" actId="20577"/>
          <ac:spMkLst>
            <pc:docMk/>
            <pc:sldMk cId="3610023534" sldId="360"/>
            <ac:spMk id="5" creationId="{7F6B60B7-8BB6-A997-67AA-9A63F723B349}"/>
          </ac:spMkLst>
        </pc:spChg>
        <pc:spChg chg="add del">
          <ac:chgData name="Guest User" userId="" providerId="Windows Live" clId="Web-{47467D4A-4714-4097-994F-93E8C0DDAD0A}" dt="2022-06-13T16:13:30.869" v="333"/>
          <ac:spMkLst>
            <pc:docMk/>
            <pc:sldMk cId="3610023534" sldId="360"/>
            <ac:spMk id="7" creationId="{D1A1CC46-109B-7301-7C3C-1D8BAAD5CBB6}"/>
          </ac:spMkLst>
        </pc:spChg>
        <pc:spChg chg="add mod">
          <ac:chgData name="Guest User" userId="" providerId="Windows Live" clId="Web-{47467D4A-4714-4097-994F-93E8C0DDAD0A}" dt="2022-06-13T16:15:58.216" v="366" actId="1076"/>
          <ac:spMkLst>
            <pc:docMk/>
            <pc:sldMk cId="3610023534" sldId="360"/>
            <ac:spMk id="10" creationId="{836AFE99-E10B-C93D-9C8D-44F89BE5A123}"/>
          </ac:spMkLst>
        </pc:spChg>
        <pc:graphicFrameChg chg="add mod">
          <ac:chgData name="Guest User" userId="" providerId="Windows Live" clId="Web-{47467D4A-4714-4097-994F-93E8C0DDAD0A}" dt="2022-06-13T16:15:58.201" v="365" actId="1076"/>
          <ac:graphicFrameMkLst>
            <pc:docMk/>
            <pc:sldMk cId="3610023534" sldId="360"/>
            <ac:graphicFrameMk id="9" creationId="{707699E9-6D19-EF82-48BA-B4149FEC8F30}"/>
          </ac:graphicFrameMkLst>
        </pc:graphicFrameChg>
      </pc:sldChg>
      <pc:sldChg chg="modSp add replId">
        <pc:chgData name="Guest User" userId="" providerId="Windows Live" clId="Web-{47467D4A-4714-4097-994F-93E8C0DDAD0A}" dt="2022-06-13T16:10:45.959" v="304" actId="20577"/>
        <pc:sldMkLst>
          <pc:docMk/>
          <pc:sldMk cId="2526590690" sldId="361"/>
        </pc:sldMkLst>
        <pc:spChg chg="mod">
          <ac:chgData name="Guest User" userId="" providerId="Windows Live" clId="Web-{47467D4A-4714-4097-994F-93E8C0DDAD0A}" dt="2022-06-13T16:10:37.772" v="299" actId="20577"/>
          <ac:spMkLst>
            <pc:docMk/>
            <pc:sldMk cId="2526590690" sldId="361"/>
            <ac:spMk id="3" creationId="{6D3FF9EB-8198-0BBA-49B9-948EFEDB6FC0}"/>
          </ac:spMkLst>
        </pc:spChg>
        <pc:spChg chg="mod">
          <ac:chgData name="Guest User" userId="" providerId="Windows Live" clId="Web-{47467D4A-4714-4097-994F-93E8C0DDAD0A}" dt="2022-06-13T16:10:45.959" v="304" actId="20577"/>
          <ac:spMkLst>
            <pc:docMk/>
            <pc:sldMk cId="2526590690" sldId="361"/>
            <ac:spMk id="5" creationId="{7F6B60B7-8BB6-A997-67AA-9A63F723B349}"/>
          </ac:spMkLst>
        </pc:spChg>
      </pc:sldChg>
      <pc:sldChg chg="add ord replId">
        <pc:chgData name="Guest User" userId="" providerId="Windows Live" clId="Web-{47467D4A-4714-4097-994F-93E8C0DDAD0A}" dt="2022-06-13T16:14:20.667" v="354"/>
        <pc:sldMkLst>
          <pc:docMk/>
          <pc:sldMk cId="3203579881" sldId="362"/>
        </pc:sldMkLst>
      </pc:sldChg>
      <pc:sldChg chg="addSp modSp add replId">
        <pc:chgData name="Guest User" userId="" providerId="Windows Live" clId="Web-{47467D4A-4714-4097-994F-93E8C0DDAD0A}" dt="2022-06-13T16:16:12.248" v="372" actId="1076"/>
        <pc:sldMkLst>
          <pc:docMk/>
          <pc:sldMk cId="2455755019" sldId="363"/>
        </pc:sldMkLst>
        <pc:spChg chg="mod">
          <ac:chgData name="Guest User" userId="" providerId="Windows Live" clId="Web-{47467D4A-4714-4097-994F-93E8C0DDAD0A}" dt="2022-06-13T16:15:03.450" v="361" actId="20577"/>
          <ac:spMkLst>
            <pc:docMk/>
            <pc:sldMk cId="2455755019" sldId="363"/>
            <ac:spMk id="3" creationId="{6D3FF9EB-8198-0BBA-49B9-948EFEDB6FC0}"/>
          </ac:spMkLst>
        </pc:spChg>
        <pc:spChg chg="add mod">
          <ac:chgData name="Guest User" userId="" providerId="Windows Live" clId="Web-{47467D4A-4714-4097-994F-93E8C0DDAD0A}" dt="2022-06-13T16:16:12.232" v="371" actId="1076"/>
          <ac:spMkLst>
            <pc:docMk/>
            <pc:sldMk cId="2455755019" sldId="363"/>
            <ac:spMk id="9" creationId="{30FF0462-17F8-C2AC-D7EE-50D29B4192D9}"/>
          </ac:spMkLst>
        </pc:spChg>
        <pc:graphicFrameChg chg="add mod modGraphic">
          <ac:chgData name="Guest User" userId="" providerId="Windows Live" clId="Web-{47467D4A-4714-4097-994F-93E8C0DDAD0A}" dt="2022-06-13T16:16:12.248" v="372" actId="1076"/>
          <ac:graphicFrameMkLst>
            <pc:docMk/>
            <pc:sldMk cId="2455755019" sldId="363"/>
            <ac:graphicFrameMk id="8" creationId="{9D8385D1-2C19-C068-4F3B-C5AAB356D5D8}"/>
          </ac:graphicFrameMkLst>
        </pc:graphicFrameChg>
      </pc:sldChg>
    </pc:docChg>
  </pc:docChgLst>
  <pc:docChgLst>
    <pc:chgData name="Pham Duong" userId="53516223ef367a18" providerId="LiveId" clId="{53134EAB-A818-47CD-972B-AE695B56D170}"/>
    <pc:docChg chg="undo custSel addSld delSld modSld sldOrd modMainMaster">
      <pc:chgData name="Pham Duong" userId="53516223ef367a18" providerId="LiveId" clId="{53134EAB-A818-47CD-972B-AE695B56D170}" dt="2022-06-14T15:42:26.001" v="32745"/>
      <pc:docMkLst>
        <pc:docMk/>
      </pc:docMkLst>
      <pc:sldChg chg="addSp delSp modSp mod">
        <pc:chgData name="Pham Duong" userId="53516223ef367a18" providerId="LiveId" clId="{53134EAB-A818-47CD-972B-AE695B56D170}" dt="2022-06-14T13:30:13.990" v="9114" actId="478"/>
        <pc:sldMkLst>
          <pc:docMk/>
          <pc:sldMk cId="0" sldId="261"/>
        </pc:sldMkLst>
        <pc:spChg chg="add mod">
          <ac:chgData name="Pham Duong" userId="53516223ef367a18" providerId="LiveId" clId="{53134EAB-A818-47CD-972B-AE695B56D170}" dt="2022-06-14T13:30:13.990" v="9114" actId="478"/>
          <ac:spMkLst>
            <pc:docMk/>
            <pc:sldMk cId="0" sldId="261"/>
            <ac:spMk id="3" creationId="{34AF09D3-9E2A-D517-285C-3BBDBEB19518}"/>
          </ac:spMkLst>
        </pc:spChg>
        <pc:spChg chg="del">
          <ac:chgData name="Pham Duong" userId="53516223ef367a18" providerId="LiveId" clId="{53134EAB-A818-47CD-972B-AE695B56D170}" dt="2022-06-14T13:30:13.990" v="9114" actId="478"/>
          <ac:spMkLst>
            <pc:docMk/>
            <pc:sldMk cId="0" sldId="261"/>
            <ac:spMk id="97" creationId="{00000000-0000-0000-0000-000000000000}"/>
          </ac:spMkLst>
        </pc:spChg>
      </pc:sldChg>
      <pc:sldChg chg="del">
        <pc:chgData name="Pham Duong" userId="53516223ef367a18" providerId="LiveId" clId="{53134EAB-A818-47CD-972B-AE695B56D170}" dt="2022-06-14T13:46:12.503" v="11407" actId="47"/>
        <pc:sldMkLst>
          <pc:docMk/>
          <pc:sldMk cId="3005646032" sldId="342"/>
        </pc:sldMkLst>
      </pc:sldChg>
      <pc:sldChg chg="modSp mod">
        <pc:chgData name="Pham Duong" userId="53516223ef367a18" providerId="LiveId" clId="{53134EAB-A818-47CD-972B-AE695B56D170}" dt="2022-06-14T13:52:33.096" v="12193" actId="1076"/>
        <pc:sldMkLst>
          <pc:docMk/>
          <pc:sldMk cId="4056448961" sldId="345"/>
        </pc:sldMkLst>
        <pc:spChg chg="mod">
          <ac:chgData name="Pham Duong" userId="53516223ef367a18" providerId="LiveId" clId="{53134EAB-A818-47CD-972B-AE695B56D170}" dt="2022-06-14T13:52:33.096" v="12193" actId="1076"/>
          <ac:spMkLst>
            <pc:docMk/>
            <pc:sldMk cId="4056448961" sldId="345"/>
            <ac:spMk id="96" creationId="{00000000-0000-0000-0000-000000000000}"/>
          </ac:spMkLst>
        </pc:spChg>
      </pc:sldChg>
      <pc:sldChg chg="modSp mod">
        <pc:chgData name="Pham Duong" userId="53516223ef367a18" providerId="LiveId" clId="{53134EAB-A818-47CD-972B-AE695B56D170}" dt="2022-06-14T14:19:39.875" v="18467" actId="20577"/>
        <pc:sldMkLst>
          <pc:docMk/>
          <pc:sldMk cId="3572637844" sldId="347"/>
        </pc:sldMkLst>
        <pc:spChg chg="mod">
          <ac:chgData name="Pham Duong" userId="53516223ef367a18" providerId="LiveId" clId="{53134EAB-A818-47CD-972B-AE695B56D170}" dt="2022-06-14T14:19:39.875" v="18467" actId="20577"/>
          <ac:spMkLst>
            <pc:docMk/>
            <pc:sldMk cId="3572637844" sldId="347"/>
            <ac:spMk id="5" creationId="{7F6B60B7-8BB6-A997-67AA-9A63F723B349}"/>
          </ac:spMkLst>
        </pc:spChg>
      </pc:sldChg>
      <pc:sldChg chg="modSp mod modTransition">
        <pc:chgData name="Pham Duong" userId="53516223ef367a18" providerId="LiveId" clId="{53134EAB-A818-47CD-972B-AE695B56D170}" dt="2022-06-14T14:17:28.126" v="18021" actId="20577"/>
        <pc:sldMkLst>
          <pc:docMk/>
          <pc:sldMk cId="1117153592" sldId="349"/>
        </pc:sldMkLst>
        <pc:spChg chg="mod">
          <ac:chgData name="Pham Duong" userId="53516223ef367a18" providerId="LiveId" clId="{53134EAB-A818-47CD-972B-AE695B56D170}" dt="2022-06-14T14:07:23.640" v="14343" actId="20577"/>
          <ac:spMkLst>
            <pc:docMk/>
            <pc:sldMk cId="1117153592" sldId="349"/>
            <ac:spMk id="3" creationId="{6D3FF9EB-8198-0BBA-49B9-948EFEDB6FC0}"/>
          </ac:spMkLst>
        </pc:spChg>
        <pc:spChg chg="mod">
          <ac:chgData name="Pham Duong" userId="53516223ef367a18" providerId="LiveId" clId="{53134EAB-A818-47CD-972B-AE695B56D170}" dt="2022-06-14T14:17:28.126" v="18021" actId="20577"/>
          <ac:spMkLst>
            <pc:docMk/>
            <pc:sldMk cId="1117153592" sldId="349"/>
            <ac:spMk id="5" creationId="{7F6B60B7-8BB6-A997-67AA-9A63F723B349}"/>
          </ac:spMkLst>
        </pc:spChg>
        <pc:spChg chg="mod">
          <ac:chgData name="Pham Duong" userId="53516223ef367a18" providerId="LiveId" clId="{53134EAB-A818-47CD-972B-AE695B56D170}" dt="2022-06-14T14:14:29.789" v="17357" actId="1076"/>
          <ac:spMkLst>
            <pc:docMk/>
            <pc:sldMk cId="1117153592" sldId="349"/>
            <ac:spMk id="8" creationId="{E70FBD26-EFDC-6E57-9C1F-FA276B9E2AC6}"/>
          </ac:spMkLst>
        </pc:spChg>
        <pc:grpChg chg="mod">
          <ac:chgData name="Pham Duong" userId="53516223ef367a18" providerId="LiveId" clId="{53134EAB-A818-47CD-972B-AE695B56D170}" dt="2022-06-14T14:14:29.789" v="17357" actId="1076"/>
          <ac:grpSpMkLst>
            <pc:docMk/>
            <pc:sldMk cId="1117153592" sldId="349"/>
            <ac:grpSpMk id="4" creationId="{DE6D891E-868A-816F-7230-D4A29BCB9FD0}"/>
          </ac:grpSpMkLst>
        </pc:grpChg>
      </pc:sldChg>
      <pc:sldChg chg="addSp delSp modSp mod">
        <pc:chgData name="Pham Duong" userId="53516223ef367a18" providerId="LiveId" clId="{53134EAB-A818-47CD-972B-AE695B56D170}" dt="2022-06-14T14:16:07.201" v="17734"/>
        <pc:sldMkLst>
          <pc:docMk/>
          <pc:sldMk cId="574452622" sldId="350"/>
        </pc:sldMkLst>
        <pc:spChg chg="add del mod">
          <ac:chgData name="Pham Duong" userId="53516223ef367a18" providerId="LiveId" clId="{53134EAB-A818-47CD-972B-AE695B56D170}" dt="2022-06-14T14:01:34.702" v="13151" actId="478"/>
          <ac:spMkLst>
            <pc:docMk/>
            <pc:sldMk cId="574452622" sldId="350"/>
            <ac:spMk id="8" creationId="{50C9CD77-5CF9-7720-09F7-FE51EFE1C766}"/>
          </ac:spMkLst>
        </pc:spChg>
        <pc:spChg chg="mod">
          <ac:chgData name="Pham Duong" userId="53516223ef367a18" providerId="LiveId" clId="{53134EAB-A818-47CD-972B-AE695B56D170}" dt="2022-06-14T14:16:07.201" v="17734"/>
          <ac:spMkLst>
            <pc:docMk/>
            <pc:sldMk cId="574452622" sldId="350"/>
            <ac:spMk id="9" creationId="{CF762ECE-E537-C57D-C654-C925620C9D57}"/>
          </ac:spMkLst>
        </pc:spChg>
        <pc:spChg chg="add del mod">
          <ac:chgData name="Pham Duong" userId="53516223ef367a18" providerId="LiveId" clId="{53134EAB-A818-47CD-972B-AE695B56D170}" dt="2022-06-14T14:03:00.226" v="13952" actId="478"/>
          <ac:spMkLst>
            <pc:docMk/>
            <pc:sldMk cId="574452622" sldId="350"/>
            <ac:spMk id="10" creationId="{7489756F-13CC-DC02-D023-628AD5CDB832}"/>
          </ac:spMkLst>
        </pc:spChg>
      </pc:sldChg>
      <pc:sldChg chg="del">
        <pc:chgData name="Pham Duong" userId="53516223ef367a18" providerId="LiveId" clId="{53134EAB-A818-47CD-972B-AE695B56D170}" dt="2022-06-14T13:07:12.134" v="4182" actId="47"/>
        <pc:sldMkLst>
          <pc:docMk/>
          <pc:sldMk cId="151239980" sldId="352"/>
        </pc:sldMkLst>
      </pc:sldChg>
      <pc:sldChg chg="modSp mod">
        <pc:chgData name="Pham Duong" userId="53516223ef367a18" providerId="LiveId" clId="{53134EAB-A818-47CD-972B-AE695B56D170}" dt="2022-06-14T13:49:56.077" v="11961" actId="1076"/>
        <pc:sldMkLst>
          <pc:docMk/>
          <pc:sldMk cId="3987566045" sldId="353"/>
        </pc:sldMkLst>
        <pc:spChg chg="mod">
          <ac:chgData name="Pham Duong" userId="53516223ef367a18" providerId="LiveId" clId="{53134EAB-A818-47CD-972B-AE695B56D170}" dt="2022-06-14T13:07:22.854" v="4294" actId="404"/>
          <ac:spMkLst>
            <pc:docMk/>
            <pc:sldMk cId="3987566045" sldId="353"/>
            <ac:spMk id="22" creationId="{238AF95F-C554-12A6-7526-2899801597AF}"/>
          </ac:spMkLst>
        </pc:spChg>
        <pc:spChg chg="mod">
          <ac:chgData name="Pham Duong" userId="53516223ef367a18" providerId="LiveId" clId="{53134EAB-A818-47CD-972B-AE695B56D170}" dt="2022-06-14T13:49:56.077" v="11961" actId="1076"/>
          <ac:spMkLst>
            <pc:docMk/>
            <pc:sldMk cId="3987566045" sldId="353"/>
            <ac:spMk id="30" creationId="{40D1DD62-4D8A-9A16-6928-B182CACF2D7A}"/>
          </ac:spMkLst>
        </pc:spChg>
      </pc:sldChg>
      <pc:sldChg chg="modSp mod">
        <pc:chgData name="Pham Duong" userId="53516223ef367a18" providerId="LiveId" clId="{53134EAB-A818-47CD-972B-AE695B56D170}" dt="2022-06-14T13:59:38.824" v="12512" actId="14100"/>
        <pc:sldMkLst>
          <pc:docMk/>
          <pc:sldMk cId="2031626614" sldId="356"/>
        </pc:sldMkLst>
        <pc:spChg chg="mod">
          <ac:chgData name="Pham Duong" userId="53516223ef367a18" providerId="LiveId" clId="{53134EAB-A818-47CD-972B-AE695B56D170}" dt="2022-06-14T13:59:38.824" v="12512" actId="14100"/>
          <ac:spMkLst>
            <pc:docMk/>
            <pc:sldMk cId="2031626614" sldId="356"/>
            <ac:spMk id="5" creationId="{7F6B60B7-8BB6-A997-67AA-9A63F723B349}"/>
          </ac:spMkLst>
        </pc:spChg>
      </pc:sldChg>
      <pc:sldChg chg="addSp delSp modSp mod ord">
        <pc:chgData name="Pham Duong" userId="53516223ef367a18" providerId="LiveId" clId="{53134EAB-A818-47CD-972B-AE695B56D170}" dt="2022-06-14T14:41:57.422" v="23698" actId="12788"/>
        <pc:sldMkLst>
          <pc:docMk/>
          <pc:sldMk cId="3209669954" sldId="357"/>
        </pc:sldMkLst>
        <pc:spChg chg="add mod">
          <ac:chgData name="Pham Duong" userId="53516223ef367a18" providerId="LiveId" clId="{53134EAB-A818-47CD-972B-AE695B56D170}" dt="2022-06-14T13:05:48.650" v="3957" actId="404"/>
          <ac:spMkLst>
            <pc:docMk/>
            <pc:sldMk cId="3209669954" sldId="357"/>
            <ac:spMk id="9" creationId="{984EF406-8929-06FE-9EBE-72D00E30D418}"/>
          </ac:spMkLst>
        </pc:spChg>
        <pc:spChg chg="add mod">
          <ac:chgData name="Pham Duong" userId="53516223ef367a18" providerId="LiveId" clId="{53134EAB-A818-47CD-972B-AE695B56D170}" dt="2022-06-14T13:05:48.650" v="3957" actId="404"/>
          <ac:spMkLst>
            <pc:docMk/>
            <pc:sldMk cId="3209669954" sldId="357"/>
            <ac:spMk id="10" creationId="{4F9A48E1-27A1-C2B9-D46F-2D6330DE61F6}"/>
          </ac:spMkLst>
        </pc:spChg>
        <pc:spChg chg="add mod">
          <ac:chgData name="Pham Duong" userId="53516223ef367a18" providerId="LiveId" clId="{53134EAB-A818-47CD-972B-AE695B56D170}" dt="2022-06-14T13:05:48.650" v="3957" actId="404"/>
          <ac:spMkLst>
            <pc:docMk/>
            <pc:sldMk cId="3209669954" sldId="357"/>
            <ac:spMk id="11" creationId="{9F9B1D43-46B3-434E-2E2F-07638D3DC18D}"/>
          </ac:spMkLst>
        </pc:spChg>
        <pc:spChg chg="mod">
          <ac:chgData name="Pham Duong" userId="53516223ef367a18" providerId="LiveId" clId="{53134EAB-A818-47CD-972B-AE695B56D170}" dt="2022-06-14T13:13:17.107" v="6854" actId="113"/>
          <ac:spMkLst>
            <pc:docMk/>
            <pc:sldMk cId="3209669954" sldId="357"/>
            <ac:spMk id="12" creationId="{99156418-37A5-742D-E369-AF24D37A5CEE}"/>
          </ac:spMkLst>
        </pc:spChg>
        <pc:spChg chg="add mod">
          <ac:chgData name="Pham Duong" userId="53516223ef367a18" providerId="LiveId" clId="{53134EAB-A818-47CD-972B-AE695B56D170}" dt="2022-06-14T13:06:28.674" v="4126" actId="20577"/>
          <ac:spMkLst>
            <pc:docMk/>
            <pc:sldMk cId="3209669954" sldId="357"/>
            <ac:spMk id="13" creationId="{FE267E2C-762C-EC63-29AF-34E087333AFF}"/>
          </ac:spMkLst>
        </pc:spChg>
        <pc:spChg chg="add mod">
          <ac:chgData name="Pham Duong" userId="53516223ef367a18" providerId="LiveId" clId="{53134EAB-A818-47CD-972B-AE695B56D170}" dt="2022-06-14T13:06:23.732" v="4098" actId="20577"/>
          <ac:spMkLst>
            <pc:docMk/>
            <pc:sldMk cId="3209669954" sldId="357"/>
            <ac:spMk id="14" creationId="{A8E209C5-79FE-0140-C84E-B7948D905B72}"/>
          </ac:spMkLst>
        </pc:spChg>
        <pc:grpChg chg="add del mod">
          <ac:chgData name="Pham Duong" userId="53516223ef367a18" providerId="LiveId" clId="{53134EAB-A818-47CD-972B-AE695B56D170}" dt="2022-06-14T14:41:43.337" v="23446" actId="478"/>
          <ac:grpSpMkLst>
            <pc:docMk/>
            <pc:sldMk cId="3209669954" sldId="357"/>
            <ac:grpSpMk id="6" creationId="{0AE306A9-E6EE-92B7-F934-C7464AEC9169}"/>
          </ac:grpSpMkLst>
        </pc:grpChg>
        <pc:grpChg chg="add del mod">
          <ac:chgData name="Pham Duong" userId="53516223ef367a18" providerId="LiveId" clId="{53134EAB-A818-47CD-972B-AE695B56D170}" dt="2022-06-14T14:41:44.130" v="23474" actId="478"/>
          <ac:grpSpMkLst>
            <pc:docMk/>
            <pc:sldMk cId="3209669954" sldId="357"/>
            <ac:grpSpMk id="15" creationId="{74F166F1-820B-D4E4-1ABB-D116ABD0D587}"/>
          </ac:grpSpMkLst>
        </pc:grpChg>
        <pc:grpChg chg="add del mod">
          <ac:chgData name="Pham Duong" userId="53516223ef367a18" providerId="LiveId" clId="{53134EAB-A818-47CD-972B-AE695B56D170}" dt="2022-06-14T14:41:45.177" v="23502" actId="478"/>
          <ac:grpSpMkLst>
            <pc:docMk/>
            <pc:sldMk cId="3209669954" sldId="357"/>
            <ac:grpSpMk id="16" creationId="{639C9E2E-F7F1-169C-CF04-125E78FF8F35}"/>
          </ac:grpSpMkLst>
        </pc:grpChg>
        <pc:picChg chg="mod">
          <ac:chgData name="Pham Duong" userId="53516223ef367a18" providerId="LiveId" clId="{53134EAB-A818-47CD-972B-AE695B56D170}" dt="2022-06-14T14:41:55.652" v="23670" actId="12788"/>
          <ac:picMkLst>
            <pc:docMk/>
            <pc:sldMk cId="3209669954" sldId="357"/>
            <ac:picMk id="7" creationId="{AE31BF0B-0557-99CD-1AF8-56A40558F356}"/>
          </ac:picMkLst>
        </pc:picChg>
        <pc:picChg chg="mod">
          <ac:chgData name="Pham Duong" userId="53516223ef367a18" providerId="LiveId" clId="{53134EAB-A818-47CD-972B-AE695B56D170}" dt="2022-06-14T14:41:57.422" v="23698" actId="12788"/>
          <ac:picMkLst>
            <pc:docMk/>
            <pc:sldMk cId="3209669954" sldId="357"/>
            <ac:picMk id="8" creationId="{2DAB140D-A84A-A9E3-DD1D-08C839CB0E22}"/>
          </ac:picMkLst>
        </pc:picChg>
      </pc:sldChg>
      <pc:sldChg chg="addSp delSp modSp mod ord">
        <pc:chgData name="Pham Duong" userId="53516223ef367a18" providerId="LiveId" clId="{53134EAB-A818-47CD-972B-AE695B56D170}" dt="2022-06-14T15:10:03.637" v="31024" actId="20577"/>
        <pc:sldMkLst>
          <pc:docMk/>
          <pc:sldMk cId="3870533390" sldId="358"/>
        </pc:sldMkLst>
        <pc:spChg chg="mod">
          <ac:chgData name="Pham Duong" userId="53516223ef367a18" providerId="LiveId" clId="{53134EAB-A818-47CD-972B-AE695B56D170}" dt="2022-06-14T14:26:53.331" v="19746" actId="571"/>
          <ac:spMkLst>
            <pc:docMk/>
            <pc:sldMk cId="3870533390" sldId="358"/>
            <ac:spMk id="5" creationId="{7F6B60B7-8BB6-A997-67AA-9A63F723B349}"/>
          </ac:spMkLst>
        </pc:spChg>
        <pc:spChg chg="mod">
          <ac:chgData name="Pham Duong" userId="53516223ef367a18" providerId="LiveId" clId="{53134EAB-A818-47CD-972B-AE695B56D170}" dt="2022-06-14T14:26:53.331" v="19746" actId="571"/>
          <ac:spMkLst>
            <pc:docMk/>
            <pc:sldMk cId="3870533390" sldId="358"/>
            <ac:spMk id="6" creationId="{7749B0CC-0631-1D77-DA5C-64AE63A8131A}"/>
          </ac:spMkLst>
        </pc:spChg>
        <pc:spChg chg="add del mod">
          <ac:chgData name="Pham Duong" userId="53516223ef367a18" providerId="LiveId" clId="{53134EAB-A818-47CD-972B-AE695B56D170}" dt="2022-06-14T14:34:17.664" v="20832" actId="478"/>
          <ac:spMkLst>
            <pc:docMk/>
            <pc:sldMk cId="3870533390" sldId="358"/>
            <ac:spMk id="8" creationId="{D2CC4E33-7A81-6A6C-4A98-6890F0781B97}"/>
          </ac:spMkLst>
        </pc:spChg>
        <pc:spChg chg="add del mod">
          <ac:chgData name="Pham Duong" userId="53516223ef367a18" providerId="LiveId" clId="{53134EAB-A818-47CD-972B-AE695B56D170}" dt="2022-06-14T14:26:56.407" v="19860" actId="478"/>
          <ac:spMkLst>
            <pc:docMk/>
            <pc:sldMk cId="3870533390" sldId="358"/>
            <ac:spMk id="9" creationId="{F9D9B05F-CA00-4793-35B3-4EF3131B8EA6}"/>
          </ac:spMkLst>
        </pc:spChg>
        <pc:spChg chg="mod">
          <ac:chgData name="Pham Duong" userId="53516223ef367a18" providerId="LiveId" clId="{53134EAB-A818-47CD-972B-AE695B56D170}" dt="2022-06-14T15:10:03.637" v="31024" actId="20577"/>
          <ac:spMkLst>
            <pc:docMk/>
            <pc:sldMk cId="3870533390" sldId="358"/>
            <ac:spMk id="11" creationId="{C67E8121-FDD3-1093-691A-EA818A5029DC}"/>
          </ac:spMkLst>
        </pc:spChg>
        <pc:spChg chg="mod">
          <ac:chgData name="Pham Duong" userId="53516223ef367a18" providerId="LiveId" clId="{53134EAB-A818-47CD-972B-AE695B56D170}" dt="2022-06-14T14:26:59.089" v="19888" actId="571"/>
          <ac:spMkLst>
            <pc:docMk/>
            <pc:sldMk cId="3870533390" sldId="358"/>
            <ac:spMk id="12" creationId="{16CA799E-3979-37C8-A6C8-40E433F14C70}"/>
          </ac:spMkLst>
        </pc:spChg>
        <pc:spChg chg="add del mod">
          <ac:chgData name="Pham Duong" userId="53516223ef367a18" providerId="LiveId" clId="{53134EAB-A818-47CD-972B-AE695B56D170}" dt="2022-06-14T14:34:39.740" v="21112" actId="478"/>
          <ac:spMkLst>
            <pc:docMk/>
            <pc:sldMk cId="3870533390" sldId="358"/>
            <ac:spMk id="14" creationId="{90F04259-D9B9-DF49-3408-7348D1FA8BA1}"/>
          </ac:spMkLst>
        </pc:spChg>
        <pc:spChg chg="mod">
          <ac:chgData name="Pham Duong" userId="53516223ef367a18" providerId="LiveId" clId="{53134EAB-A818-47CD-972B-AE695B56D170}" dt="2022-06-14T14:34:55.666" v="21168" actId="21"/>
          <ac:spMkLst>
            <pc:docMk/>
            <pc:sldMk cId="3870533390" sldId="358"/>
            <ac:spMk id="16" creationId="{4881657B-B394-9692-A148-58731C6BA5E9}"/>
          </ac:spMkLst>
        </pc:spChg>
        <pc:spChg chg="mod">
          <ac:chgData name="Pham Duong" userId="53516223ef367a18" providerId="LiveId" clId="{53134EAB-A818-47CD-972B-AE695B56D170}" dt="2022-06-14T14:34:30.826" v="21000" actId="571"/>
          <ac:spMkLst>
            <pc:docMk/>
            <pc:sldMk cId="3870533390" sldId="358"/>
            <ac:spMk id="17" creationId="{19FBB911-D438-8630-CEA6-39220877CB95}"/>
          </ac:spMkLst>
        </pc:spChg>
        <pc:grpChg chg="mod">
          <ac:chgData name="Pham Duong" userId="53516223ef367a18" providerId="LiveId" clId="{53134EAB-A818-47CD-972B-AE695B56D170}" dt="2022-06-14T14:27:10.961" v="20043" actId="1076"/>
          <ac:grpSpMkLst>
            <pc:docMk/>
            <pc:sldMk cId="3870533390" sldId="358"/>
            <ac:grpSpMk id="4" creationId="{DE6D891E-868A-816F-7230-D4A29BCB9FD0}"/>
          </ac:grpSpMkLst>
        </pc:grpChg>
        <pc:grpChg chg="add mod">
          <ac:chgData name="Pham Duong" userId="53516223ef367a18" providerId="LiveId" clId="{53134EAB-A818-47CD-972B-AE695B56D170}" dt="2022-06-14T14:26:59.089" v="19888" actId="571"/>
          <ac:grpSpMkLst>
            <pc:docMk/>
            <pc:sldMk cId="3870533390" sldId="358"/>
            <ac:grpSpMk id="10" creationId="{D735DDDE-4D5E-B34F-697C-39DA4E458D16}"/>
          </ac:grpSpMkLst>
        </pc:grpChg>
        <pc:grpChg chg="add del mod">
          <ac:chgData name="Pham Duong" userId="53516223ef367a18" providerId="LiveId" clId="{53134EAB-A818-47CD-972B-AE695B56D170}" dt="2022-06-14T14:34:58.937" v="21196" actId="478"/>
          <ac:grpSpMkLst>
            <pc:docMk/>
            <pc:sldMk cId="3870533390" sldId="358"/>
            <ac:grpSpMk id="15" creationId="{89C22BF8-5A04-8AF7-C553-CA6C4E0F4A61}"/>
          </ac:grpSpMkLst>
        </pc:grpChg>
      </pc:sldChg>
      <pc:sldChg chg="modSp mod">
        <pc:chgData name="Pham Duong" userId="53516223ef367a18" providerId="LiveId" clId="{53134EAB-A818-47CD-972B-AE695B56D170}" dt="2022-06-14T15:42:25.472" v="32718" actId="2711"/>
        <pc:sldMkLst>
          <pc:docMk/>
          <pc:sldMk cId="3610023534" sldId="360"/>
        </pc:sldMkLst>
        <pc:spChg chg="mod">
          <ac:chgData name="Pham Duong" userId="53516223ef367a18" providerId="LiveId" clId="{53134EAB-A818-47CD-972B-AE695B56D170}" dt="2022-06-14T13:31:27.400" v="9228" actId="20577"/>
          <ac:spMkLst>
            <pc:docMk/>
            <pc:sldMk cId="3610023534" sldId="360"/>
            <ac:spMk id="3" creationId="{6D3FF9EB-8198-0BBA-49B9-948EFEDB6FC0}"/>
          </ac:spMkLst>
        </pc:spChg>
        <pc:graphicFrameChg chg="mod modGraphic">
          <ac:chgData name="Pham Duong" userId="53516223ef367a18" providerId="LiveId" clId="{53134EAB-A818-47CD-972B-AE695B56D170}" dt="2022-06-14T15:42:25.472" v="32718" actId="2711"/>
          <ac:graphicFrameMkLst>
            <pc:docMk/>
            <pc:sldMk cId="3610023534" sldId="360"/>
            <ac:graphicFrameMk id="11" creationId="{92A2931A-C144-EDD5-B4C9-C62B004C79BB}"/>
          </ac:graphicFrameMkLst>
        </pc:graphicFrameChg>
      </pc:sldChg>
      <pc:sldChg chg="modSp mod">
        <pc:chgData name="Pham Duong" userId="53516223ef367a18" providerId="LiveId" clId="{53134EAB-A818-47CD-972B-AE695B56D170}" dt="2022-06-14T15:03:27.920" v="30423" actId="20577"/>
        <pc:sldMkLst>
          <pc:docMk/>
          <pc:sldMk cId="2526590690" sldId="361"/>
        </pc:sldMkLst>
        <pc:spChg chg="mod">
          <ac:chgData name="Pham Duong" userId="53516223ef367a18" providerId="LiveId" clId="{53134EAB-A818-47CD-972B-AE695B56D170}" dt="2022-06-14T15:03:14.873" v="30393" actId="20577"/>
          <ac:spMkLst>
            <pc:docMk/>
            <pc:sldMk cId="2526590690" sldId="361"/>
            <ac:spMk id="3" creationId="{6D3FF9EB-8198-0BBA-49B9-948EFEDB6FC0}"/>
          </ac:spMkLst>
        </pc:spChg>
        <pc:spChg chg="mod">
          <ac:chgData name="Pham Duong" userId="53516223ef367a18" providerId="LiveId" clId="{53134EAB-A818-47CD-972B-AE695B56D170}" dt="2022-06-14T15:03:27.920" v="30423" actId="20577"/>
          <ac:spMkLst>
            <pc:docMk/>
            <pc:sldMk cId="2526590690" sldId="361"/>
            <ac:spMk id="5" creationId="{7F6B60B7-8BB6-A997-67AA-9A63F723B349}"/>
          </ac:spMkLst>
        </pc:spChg>
      </pc:sldChg>
      <pc:sldChg chg="modSp mod">
        <pc:chgData name="Pham Duong" userId="53516223ef367a18" providerId="LiveId" clId="{53134EAB-A818-47CD-972B-AE695B56D170}" dt="2022-06-14T15:16:38.030" v="32466" actId="20577"/>
        <pc:sldMkLst>
          <pc:docMk/>
          <pc:sldMk cId="3203579881" sldId="362"/>
        </pc:sldMkLst>
        <pc:spChg chg="mod">
          <ac:chgData name="Pham Duong" userId="53516223ef367a18" providerId="LiveId" clId="{53134EAB-A818-47CD-972B-AE695B56D170}" dt="2022-06-14T15:16:38.030" v="32466" actId="20577"/>
          <ac:spMkLst>
            <pc:docMk/>
            <pc:sldMk cId="3203579881" sldId="362"/>
            <ac:spMk id="5" creationId="{7F6B60B7-8BB6-A997-67AA-9A63F723B349}"/>
          </ac:spMkLst>
        </pc:spChg>
      </pc:sldChg>
      <pc:sldChg chg="modSp mod">
        <pc:chgData name="Pham Duong" userId="53516223ef367a18" providerId="LiveId" clId="{53134EAB-A818-47CD-972B-AE695B56D170}" dt="2022-06-14T15:41:45.837" v="32657" actId="20577"/>
        <pc:sldMkLst>
          <pc:docMk/>
          <pc:sldMk cId="2455755019" sldId="363"/>
        </pc:sldMkLst>
        <pc:spChg chg="mod">
          <ac:chgData name="Pham Duong" userId="53516223ef367a18" providerId="LiveId" clId="{53134EAB-A818-47CD-972B-AE695B56D170}" dt="2022-06-14T15:41:45.837" v="32657" actId="20577"/>
          <ac:spMkLst>
            <pc:docMk/>
            <pc:sldMk cId="2455755019" sldId="363"/>
            <ac:spMk id="3" creationId="{6D3FF9EB-8198-0BBA-49B9-948EFEDB6FC0}"/>
          </ac:spMkLst>
        </pc:spChg>
        <pc:graphicFrameChg chg="mod modGraphic">
          <ac:chgData name="Pham Duong" userId="53516223ef367a18" providerId="LiveId" clId="{53134EAB-A818-47CD-972B-AE695B56D170}" dt="2022-06-14T12:58:59.594" v="1552" actId="12789"/>
          <ac:graphicFrameMkLst>
            <pc:docMk/>
            <pc:sldMk cId="2455755019" sldId="363"/>
            <ac:graphicFrameMk id="10" creationId="{0A7F1C0A-EB2C-57E9-EE8E-83767DD90F56}"/>
          </ac:graphicFrameMkLst>
        </pc:graphicFrameChg>
      </pc:sldChg>
      <pc:sldChg chg="modSp mod">
        <pc:chgData name="Pham Duong" userId="53516223ef367a18" providerId="LiveId" clId="{53134EAB-A818-47CD-972B-AE695B56D170}" dt="2022-06-14T15:15:46.586" v="32381" actId="20577"/>
        <pc:sldMkLst>
          <pc:docMk/>
          <pc:sldMk cId="3783210815" sldId="366"/>
        </pc:sldMkLst>
        <pc:spChg chg="mod">
          <ac:chgData name="Pham Duong" userId="53516223ef367a18" providerId="LiveId" clId="{53134EAB-A818-47CD-972B-AE695B56D170}" dt="2022-06-14T15:15:46.586" v="32381" actId="20577"/>
          <ac:spMkLst>
            <pc:docMk/>
            <pc:sldMk cId="3783210815" sldId="366"/>
            <ac:spMk id="5" creationId="{7F6B60B7-8BB6-A997-67AA-9A63F723B349}"/>
          </ac:spMkLst>
        </pc:spChg>
      </pc:sldChg>
      <pc:sldChg chg="modSp mod">
        <pc:chgData name="Pham Duong" userId="53516223ef367a18" providerId="LiveId" clId="{53134EAB-A818-47CD-972B-AE695B56D170}" dt="2022-06-14T14:47:52.015" v="26029" actId="1076"/>
        <pc:sldMkLst>
          <pc:docMk/>
          <pc:sldMk cId="242501515" sldId="367"/>
        </pc:sldMkLst>
        <pc:spChg chg="mod">
          <ac:chgData name="Pham Duong" userId="53516223ef367a18" providerId="LiveId" clId="{53134EAB-A818-47CD-972B-AE695B56D170}" dt="2022-06-14T14:47:22.058" v="25945" actId="14100"/>
          <ac:spMkLst>
            <pc:docMk/>
            <pc:sldMk cId="242501515" sldId="367"/>
            <ac:spMk id="5" creationId="{7F6B60B7-8BB6-A997-67AA-9A63F723B349}"/>
          </ac:spMkLst>
        </pc:spChg>
        <pc:picChg chg="mod">
          <ac:chgData name="Pham Duong" userId="53516223ef367a18" providerId="LiveId" clId="{53134EAB-A818-47CD-972B-AE695B56D170}" dt="2022-06-14T14:47:52.015" v="26029" actId="1076"/>
          <ac:picMkLst>
            <pc:docMk/>
            <pc:sldMk cId="242501515" sldId="367"/>
            <ac:picMk id="10" creationId="{73B4CADA-E720-4D7A-352E-F10DDADABB85}"/>
          </ac:picMkLst>
        </pc:picChg>
      </pc:sldChg>
      <pc:sldChg chg="addSp delSp modSp mod">
        <pc:chgData name="Pham Duong" userId="53516223ef367a18" providerId="LiveId" clId="{53134EAB-A818-47CD-972B-AE695B56D170}" dt="2022-06-14T15:09:16.120" v="30885" actId="1076"/>
        <pc:sldMkLst>
          <pc:docMk/>
          <pc:sldMk cId="3845107656" sldId="368"/>
        </pc:sldMkLst>
        <pc:spChg chg="mod">
          <ac:chgData name="Pham Duong" userId="53516223ef367a18" providerId="LiveId" clId="{53134EAB-A818-47CD-972B-AE695B56D170}" dt="2022-06-14T15:06:11.600" v="30478" actId="20577"/>
          <ac:spMkLst>
            <pc:docMk/>
            <pc:sldMk cId="3845107656" sldId="368"/>
            <ac:spMk id="3" creationId="{6D3FF9EB-8198-0BBA-49B9-948EFEDB6FC0}"/>
          </ac:spMkLst>
        </pc:spChg>
        <pc:spChg chg="mod">
          <ac:chgData name="Pham Duong" userId="53516223ef367a18" providerId="LiveId" clId="{53134EAB-A818-47CD-972B-AE695B56D170}" dt="2022-06-14T15:06:17.271" v="30506" actId="20577"/>
          <ac:spMkLst>
            <pc:docMk/>
            <pc:sldMk cId="3845107656" sldId="368"/>
            <ac:spMk id="5" creationId="{7F6B60B7-8BB6-A997-67AA-9A63F723B349}"/>
          </ac:spMkLst>
        </pc:spChg>
        <pc:spChg chg="mod">
          <ac:chgData name="Pham Duong" userId="53516223ef367a18" providerId="LiveId" clId="{53134EAB-A818-47CD-972B-AE695B56D170}" dt="2022-06-14T15:06:27.872" v="30534" actId="20577"/>
          <ac:spMkLst>
            <pc:docMk/>
            <pc:sldMk cId="3845107656" sldId="368"/>
            <ac:spMk id="12" creationId="{C4E87AB6-A447-B8F7-AED4-29EF521103D0}"/>
          </ac:spMkLst>
        </pc:spChg>
        <pc:spChg chg="mod">
          <ac:chgData name="Pham Duong" userId="53516223ef367a18" providerId="LiveId" clId="{53134EAB-A818-47CD-972B-AE695B56D170}" dt="2022-06-14T14:16:07.201" v="17734"/>
          <ac:spMkLst>
            <pc:docMk/>
            <pc:sldMk cId="3845107656" sldId="368"/>
            <ac:spMk id="15" creationId="{01368CD2-568D-8B60-90D9-6D1C18EF4707}"/>
          </ac:spMkLst>
        </pc:spChg>
        <pc:spChg chg="add del mod topLvl">
          <ac:chgData name="Pham Duong" userId="53516223ef367a18" providerId="LiveId" clId="{53134EAB-A818-47CD-972B-AE695B56D170}" dt="2022-06-14T15:08:32.727" v="30634" actId="20577"/>
          <ac:spMkLst>
            <pc:docMk/>
            <pc:sldMk cId="3845107656" sldId="368"/>
            <ac:spMk id="18" creationId="{42D485E3-853D-C117-73EB-7B2D4730E20C}"/>
          </ac:spMkLst>
        </pc:spChg>
        <pc:spChg chg="mod topLvl">
          <ac:chgData name="Pham Duong" userId="53516223ef367a18" providerId="LiveId" clId="{53134EAB-A818-47CD-972B-AE695B56D170}" dt="2022-06-14T15:08:30.681" v="30606" actId="478"/>
          <ac:spMkLst>
            <pc:docMk/>
            <pc:sldMk cId="3845107656" sldId="368"/>
            <ac:spMk id="19" creationId="{DC4FB7AF-BD4F-5AA3-492B-D50CB1A75F34}"/>
          </ac:spMkLst>
        </pc:spChg>
        <pc:grpChg chg="add del">
          <ac:chgData name="Pham Duong" userId="53516223ef367a18" providerId="LiveId" clId="{53134EAB-A818-47CD-972B-AE695B56D170}" dt="2022-06-14T15:08:30.681" v="30606" actId="478"/>
          <ac:grpSpMkLst>
            <pc:docMk/>
            <pc:sldMk cId="3845107656" sldId="368"/>
            <ac:grpSpMk id="17" creationId="{E3CF2FFC-359F-71FC-AE30-D312A1719BB9}"/>
          </ac:grpSpMkLst>
        </pc:grpChg>
        <pc:picChg chg="mod">
          <ac:chgData name="Pham Duong" userId="53516223ef367a18" providerId="LiveId" clId="{53134EAB-A818-47CD-972B-AE695B56D170}" dt="2022-06-14T15:09:16.120" v="30885" actId="1076"/>
          <ac:picMkLst>
            <pc:docMk/>
            <pc:sldMk cId="3845107656" sldId="368"/>
            <ac:picMk id="8" creationId="{BFC89A2F-DCF3-36E4-6A67-061D3BEAA5C7}"/>
          </ac:picMkLst>
        </pc:picChg>
        <pc:picChg chg="add mod">
          <ac:chgData name="Pham Duong" userId="53516223ef367a18" providerId="LiveId" clId="{53134EAB-A818-47CD-972B-AE695B56D170}" dt="2022-06-14T15:08:56.122" v="30857" actId="1076"/>
          <ac:picMkLst>
            <pc:docMk/>
            <pc:sldMk cId="3845107656" sldId="368"/>
            <ac:picMk id="20" creationId="{AD056E10-3FF1-8AA8-E18A-976C930C149D}"/>
          </ac:picMkLst>
        </pc:picChg>
      </pc:sldChg>
      <pc:sldChg chg="modSp mod modNotesTx">
        <pc:chgData name="Pham Duong" userId="53516223ef367a18" providerId="LiveId" clId="{53134EAB-A818-47CD-972B-AE695B56D170}" dt="2022-06-14T15:12:31.150" v="31332" actId="1076"/>
        <pc:sldMkLst>
          <pc:docMk/>
          <pc:sldMk cId="3677060186" sldId="369"/>
        </pc:sldMkLst>
        <pc:spChg chg="mod">
          <ac:chgData name="Pham Duong" userId="53516223ef367a18" providerId="LiveId" clId="{53134EAB-A818-47CD-972B-AE695B56D170}" dt="2022-06-14T15:12:10.409" v="31248" actId="14100"/>
          <ac:spMkLst>
            <pc:docMk/>
            <pc:sldMk cId="3677060186" sldId="369"/>
            <ac:spMk id="5" creationId="{7F6B60B7-8BB6-A997-67AA-9A63F723B349}"/>
          </ac:spMkLst>
        </pc:spChg>
        <pc:spChg chg="mod">
          <ac:chgData name="Pham Duong" userId="53516223ef367a18" providerId="LiveId" clId="{53134EAB-A818-47CD-972B-AE695B56D170}" dt="2022-06-14T13:00:28.225" v="1854" actId="1076"/>
          <ac:spMkLst>
            <pc:docMk/>
            <pc:sldMk cId="3677060186" sldId="369"/>
            <ac:spMk id="6" creationId="{7749B0CC-0631-1D77-DA5C-64AE63A8131A}"/>
          </ac:spMkLst>
        </pc:spChg>
        <pc:grpChg chg="mod">
          <ac:chgData name="Pham Duong" userId="53516223ef367a18" providerId="LiveId" clId="{53134EAB-A818-47CD-972B-AE695B56D170}" dt="2022-06-14T15:11:58.038" v="31164" actId="1076"/>
          <ac:grpSpMkLst>
            <pc:docMk/>
            <pc:sldMk cId="3677060186" sldId="369"/>
            <ac:grpSpMk id="4" creationId="{DE6D891E-868A-816F-7230-D4A29BCB9FD0}"/>
          </ac:grpSpMkLst>
        </pc:grpChg>
        <pc:picChg chg="mod modCrop">
          <ac:chgData name="Pham Duong" userId="53516223ef367a18" providerId="LiveId" clId="{53134EAB-A818-47CD-972B-AE695B56D170}" dt="2022-06-14T15:12:31.150" v="31332" actId="1076"/>
          <ac:picMkLst>
            <pc:docMk/>
            <pc:sldMk cId="3677060186" sldId="369"/>
            <ac:picMk id="10" creationId="{D935FE53-D7BB-9125-2DCC-CAA257C5EA66}"/>
          </ac:picMkLst>
        </pc:picChg>
      </pc:sldChg>
      <pc:sldChg chg="modSp mod">
        <pc:chgData name="Pham Duong" userId="53516223ef367a18" providerId="LiveId" clId="{53134EAB-A818-47CD-972B-AE695B56D170}" dt="2022-06-14T13:47:39.322" v="11563" actId="207"/>
        <pc:sldMkLst>
          <pc:docMk/>
          <pc:sldMk cId="463409932" sldId="371"/>
        </pc:sldMkLst>
        <pc:spChg chg="mod replST delST">
          <ac:chgData name="Pham Duong" userId="53516223ef367a18" providerId="LiveId" clId="{53134EAB-A818-47CD-972B-AE695B56D170}" dt="2022-06-14T13:47:10.440" v="11551"/>
          <ac:spMkLst>
            <pc:docMk/>
            <pc:sldMk cId="463409932" sldId="371"/>
            <ac:spMk id="57" creationId="{BD7A239C-318C-840D-5CA2-81F6BC067798}"/>
          </ac:spMkLst>
        </pc:spChg>
        <pc:spChg chg="delST">
          <ac:chgData name="Pham Duong" userId="53516223ef367a18" providerId="LiveId" clId="{53134EAB-A818-47CD-972B-AE695B56D170}" dt="2022-06-14T13:46:38.956" v="11474"/>
          <ac:spMkLst>
            <pc:docMk/>
            <pc:sldMk cId="463409932" sldId="371"/>
            <ac:spMk id="59" creationId="{7D456856-5863-1653-9F7A-81FE2B019AFA}"/>
          </ac:spMkLst>
        </pc:spChg>
        <pc:spChg chg="delST">
          <ac:chgData name="Pham Duong" userId="53516223ef367a18" providerId="LiveId" clId="{53134EAB-A818-47CD-972B-AE695B56D170}" dt="2022-06-14T13:46:38.956" v="11475"/>
          <ac:spMkLst>
            <pc:docMk/>
            <pc:sldMk cId="463409932" sldId="371"/>
            <ac:spMk id="60" creationId="{2AF92022-A927-68B9-64A2-A94B7109D72F}"/>
          </ac:spMkLst>
        </pc:spChg>
        <pc:spChg chg="mod replST delST">
          <ac:chgData name="Pham Duong" userId="53516223ef367a18" providerId="LiveId" clId="{53134EAB-A818-47CD-972B-AE695B56D170}" dt="2022-06-14T13:47:36.713" v="11558" actId="207"/>
          <ac:spMkLst>
            <pc:docMk/>
            <pc:sldMk cId="463409932" sldId="371"/>
            <ac:spMk id="61" creationId="{1662535B-F485-D566-44EE-564985036727}"/>
          </ac:spMkLst>
        </pc:spChg>
        <pc:spChg chg="mod replST delST">
          <ac:chgData name="Pham Duong" userId="53516223ef367a18" providerId="LiveId" clId="{53134EAB-A818-47CD-972B-AE695B56D170}" dt="2022-06-14T13:47:39.322" v="11563" actId="207"/>
          <ac:spMkLst>
            <pc:docMk/>
            <pc:sldMk cId="463409932" sldId="371"/>
            <ac:spMk id="62" creationId="{9F3D97FD-C953-C37A-014B-1664C7D0D290}"/>
          </ac:spMkLst>
        </pc:spChg>
      </pc:sldChg>
      <pc:sldChg chg="addSp delSp modSp mod">
        <pc:chgData name="Pham Duong" userId="53516223ef367a18" providerId="LiveId" clId="{53134EAB-A818-47CD-972B-AE695B56D170}" dt="2022-06-14T13:48:00.444" v="11677" actId="165"/>
        <pc:sldMkLst>
          <pc:docMk/>
          <pc:sldMk cId="2979516583" sldId="373"/>
        </pc:sldMkLst>
        <pc:spChg chg="mod topLvl replST delST">
          <ac:chgData name="Pham Duong" userId="53516223ef367a18" providerId="LiveId" clId="{53134EAB-A818-47CD-972B-AE695B56D170}" dt="2022-06-14T13:48:00.444" v="11677" actId="165"/>
          <ac:spMkLst>
            <pc:docMk/>
            <pc:sldMk cId="2979516583" sldId="373"/>
            <ac:spMk id="43" creationId="{5D97E40D-F4B2-CDD5-13A9-E34695DAC217}"/>
          </ac:spMkLst>
        </pc:spChg>
        <pc:spChg chg="mod topLvl replST delST">
          <ac:chgData name="Pham Duong" userId="53516223ef367a18" providerId="LiveId" clId="{53134EAB-A818-47CD-972B-AE695B56D170}" dt="2022-06-14T13:48:00.444" v="11677" actId="165"/>
          <ac:spMkLst>
            <pc:docMk/>
            <pc:sldMk cId="2979516583" sldId="373"/>
            <ac:spMk id="51" creationId="{0D9250C6-DD30-BDB5-3C79-F1AF525DD128}"/>
          </ac:spMkLst>
        </pc:spChg>
        <pc:spChg chg="mod topLvl replST delST">
          <ac:chgData name="Pham Duong" userId="53516223ef367a18" providerId="LiveId" clId="{53134EAB-A818-47CD-972B-AE695B56D170}" dt="2022-06-14T13:48:00.444" v="11677" actId="165"/>
          <ac:spMkLst>
            <pc:docMk/>
            <pc:sldMk cId="2979516583" sldId="373"/>
            <ac:spMk id="52" creationId="{D34D87C5-82F3-3DBC-441E-4E42D732302C}"/>
          </ac:spMkLst>
        </pc:spChg>
        <pc:spChg chg="del delST">
          <ac:chgData name="Pham Duong" userId="53516223ef367a18" providerId="LiveId" clId="{53134EAB-A818-47CD-972B-AE695B56D170}" dt="2022-06-14T13:47:51.601" v="11591" actId="478"/>
          <ac:spMkLst>
            <pc:docMk/>
            <pc:sldMk cId="2979516583" sldId="373"/>
            <ac:spMk id="53" creationId="{B8203900-7F9F-6290-DBDA-B757E2A0288A}"/>
          </ac:spMkLst>
        </pc:spChg>
        <pc:spChg chg="del delST">
          <ac:chgData name="Pham Duong" userId="53516223ef367a18" providerId="LiveId" clId="{53134EAB-A818-47CD-972B-AE695B56D170}" dt="2022-06-14T13:47:51.601" v="11591" actId="478"/>
          <ac:spMkLst>
            <pc:docMk/>
            <pc:sldMk cId="2979516583" sldId="373"/>
            <ac:spMk id="54" creationId="{BE092860-27A7-D9E5-1B4B-F0DBEFB47988}"/>
          </ac:spMkLst>
        </pc:spChg>
        <pc:spChg chg="del delST">
          <ac:chgData name="Pham Duong" userId="53516223ef367a18" providerId="LiveId" clId="{53134EAB-A818-47CD-972B-AE695B56D170}" dt="2022-06-14T13:47:51.601" v="11591" actId="478"/>
          <ac:spMkLst>
            <pc:docMk/>
            <pc:sldMk cId="2979516583" sldId="373"/>
            <ac:spMk id="55" creationId="{26CACE5D-1C11-74BA-56D8-3F5D2FC84498}"/>
          </ac:spMkLst>
        </pc:spChg>
        <pc:grpChg chg="add del mod">
          <ac:chgData name="Pham Duong" userId="53516223ef367a18" providerId="LiveId" clId="{53134EAB-A818-47CD-972B-AE695B56D170}" dt="2022-06-14T13:48:00.444" v="11677" actId="165"/>
          <ac:grpSpMkLst>
            <pc:docMk/>
            <pc:sldMk cId="2979516583" sldId="373"/>
            <ac:grpSpMk id="3" creationId="{9B6CD1CB-6415-5771-13EC-3F3A18A03ADA}"/>
          </ac:grpSpMkLst>
        </pc:grpChg>
        <pc:grpChg chg="mod topLvl">
          <ac:chgData name="Pham Duong" userId="53516223ef367a18" providerId="LiveId" clId="{53134EAB-A818-47CD-972B-AE695B56D170}" dt="2022-06-14T13:48:00.444" v="11677" actId="165"/>
          <ac:grpSpMkLst>
            <pc:docMk/>
            <pc:sldMk cId="2979516583" sldId="373"/>
            <ac:grpSpMk id="45" creationId="{8FB47BA9-5DA9-FE0A-11DF-F0E85CE12979}"/>
          </ac:grpSpMkLst>
        </pc:grpChg>
        <pc:grpChg chg="mod topLvl">
          <ac:chgData name="Pham Duong" userId="53516223ef367a18" providerId="LiveId" clId="{53134EAB-A818-47CD-972B-AE695B56D170}" dt="2022-06-14T13:48:00.444" v="11677" actId="165"/>
          <ac:grpSpMkLst>
            <pc:docMk/>
            <pc:sldMk cId="2979516583" sldId="373"/>
            <ac:grpSpMk id="48" creationId="{4F40EEC6-D74C-EF25-C6A1-3E1CA065EB33}"/>
          </ac:grpSpMkLst>
        </pc:grpChg>
        <pc:cxnChg chg="mod">
          <ac:chgData name="Pham Duong" userId="53516223ef367a18" providerId="LiveId" clId="{53134EAB-A818-47CD-972B-AE695B56D170}" dt="2022-06-14T13:48:00.444" v="11677" actId="165"/>
          <ac:cxnSpMkLst>
            <pc:docMk/>
            <pc:sldMk cId="2979516583" sldId="373"/>
            <ac:cxnSpMk id="46" creationId="{F0D23008-6548-E040-B702-C24489317A0E}"/>
          </ac:cxnSpMkLst>
        </pc:cxnChg>
        <pc:cxnChg chg="mod">
          <ac:chgData name="Pham Duong" userId="53516223ef367a18" providerId="LiveId" clId="{53134EAB-A818-47CD-972B-AE695B56D170}" dt="2022-06-14T13:48:00.444" v="11677" actId="165"/>
          <ac:cxnSpMkLst>
            <pc:docMk/>
            <pc:sldMk cId="2979516583" sldId="373"/>
            <ac:cxnSpMk id="47" creationId="{9D186488-6DE7-FFE0-BF04-A4838853A7A3}"/>
          </ac:cxnSpMkLst>
        </pc:cxnChg>
        <pc:cxnChg chg="mod">
          <ac:chgData name="Pham Duong" userId="53516223ef367a18" providerId="LiveId" clId="{53134EAB-A818-47CD-972B-AE695B56D170}" dt="2022-06-14T13:48:00.444" v="11677" actId="165"/>
          <ac:cxnSpMkLst>
            <pc:docMk/>
            <pc:sldMk cId="2979516583" sldId="373"/>
            <ac:cxnSpMk id="49" creationId="{3E23CC68-DF25-566F-3BD8-72CF8D733A55}"/>
          </ac:cxnSpMkLst>
        </pc:cxnChg>
        <pc:cxnChg chg="mod">
          <ac:chgData name="Pham Duong" userId="53516223ef367a18" providerId="LiveId" clId="{53134EAB-A818-47CD-972B-AE695B56D170}" dt="2022-06-14T13:48:00.444" v="11677" actId="165"/>
          <ac:cxnSpMkLst>
            <pc:docMk/>
            <pc:sldMk cId="2979516583" sldId="373"/>
            <ac:cxnSpMk id="50" creationId="{C2D61830-C107-67EB-1BA9-8E7537C193F8}"/>
          </ac:cxnSpMkLst>
        </pc:cxnChg>
      </pc:sldChg>
      <pc:sldChg chg="addSp delSp modSp mod">
        <pc:chgData name="Pham Duong" userId="53516223ef367a18" providerId="LiveId" clId="{53134EAB-A818-47CD-972B-AE695B56D170}" dt="2022-06-14T13:43:29.569" v="10832" actId="207"/>
        <pc:sldMkLst>
          <pc:docMk/>
          <pc:sldMk cId="3228002506" sldId="374"/>
        </pc:sldMkLst>
        <pc:spChg chg="add del mod">
          <ac:chgData name="Pham Duong" userId="53516223ef367a18" providerId="LiveId" clId="{53134EAB-A818-47CD-972B-AE695B56D170}" dt="2022-06-14T13:42:18.291" v="10450" actId="21"/>
          <ac:spMkLst>
            <pc:docMk/>
            <pc:sldMk cId="3228002506" sldId="374"/>
            <ac:spMk id="3" creationId="{B0B9319A-A5EB-E3FE-4060-58F4E36790AB}"/>
          </ac:spMkLst>
        </pc:spChg>
        <pc:spChg chg="add del mod">
          <ac:chgData name="Pham Duong" userId="53516223ef367a18" providerId="LiveId" clId="{53134EAB-A818-47CD-972B-AE695B56D170}" dt="2022-06-14T13:42:18.291" v="10450" actId="21"/>
          <ac:spMkLst>
            <pc:docMk/>
            <pc:sldMk cId="3228002506" sldId="374"/>
            <ac:spMk id="16" creationId="{A7AD8D6B-9DD1-78C3-274B-1CE6A47A6C65}"/>
          </ac:spMkLst>
        </pc:spChg>
        <pc:spChg chg="add del mod">
          <ac:chgData name="Pham Duong" userId="53516223ef367a18" providerId="LiveId" clId="{53134EAB-A818-47CD-972B-AE695B56D170}" dt="2022-06-14T13:42:18.291" v="10450" actId="21"/>
          <ac:spMkLst>
            <pc:docMk/>
            <pc:sldMk cId="3228002506" sldId="374"/>
            <ac:spMk id="17" creationId="{455AD950-800C-A42F-8E5A-92BA81D3D8D7}"/>
          </ac:spMkLst>
        </pc:spChg>
        <pc:spChg chg="add del mod">
          <ac:chgData name="Pham Duong" userId="53516223ef367a18" providerId="LiveId" clId="{53134EAB-A818-47CD-972B-AE695B56D170}" dt="2022-06-14T13:42:18.291" v="10450" actId="21"/>
          <ac:spMkLst>
            <pc:docMk/>
            <pc:sldMk cId="3228002506" sldId="374"/>
            <ac:spMk id="18" creationId="{B2B5BA50-B37A-2823-AAB9-95A58C18DCC3}"/>
          </ac:spMkLst>
        </pc:spChg>
        <pc:spChg chg="add del mod">
          <ac:chgData name="Pham Duong" userId="53516223ef367a18" providerId="LiveId" clId="{53134EAB-A818-47CD-972B-AE695B56D170}" dt="2022-06-14T13:42:18.291" v="10450" actId="21"/>
          <ac:spMkLst>
            <pc:docMk/>
            <pc:sldMk cId="3228002506" sldId="374"/>
            <ac:spMk id="19" creationId="{54351F64-1471-891A-1EDB-2984ACEF4CF0}"/>
          </ac:spMkLst>
        </pc:spChg>
        <pc:spChg chg="add del mod">
          <ac:chgData name="Pham Duong" userId="53516223ef367a18" providerId="LiveId" clId="{53134EAB-A818-47CD-972B-AE695B56D170}" dt="2022-06-14T13:42:18.291" v="10450" actId="21"/>
          <ac:spMkLst>
            <pc:docMk/>
            <pc:sldMk cId="3228002506" sldId="374"/>
            <ac:spMk id="20" creationId="{8D8071CF-66EB-1E78-0F37-A442855348F2}"/>
          </ac:spMkLst>
        </pc:spChg>
        <pc:spChg chg="add mod replST delST">
          <ac:chgData name="Pham Duong" userId="53516223ef367a18" providerId="LiveId" clId="{53134EAB-A818-47CD-972B-AE695B56D170}" dt="2022-06-14T13:43:00.744" v="10764"/>
          <ac:spMkLst>
            <pc:docMk/>
            <pc:sldMk cId="3228002506" sldId="374"/>
            <ac:spMk id="25" creationId="{E1BF25E4-8656-2FE0-D922-FE90B643F994}"/>
          </ac:spMkLst>
        </pc:spChg>
        <pc:spChg chg="add mod replST delST">
          <ac:chgData name="Pham Duong" userId="53516223ef367a18" providerId="LiveId" clId="{53134EAB-A818-47CD-972B-AE695B56D170}" dt="2022-06-14T13:43:29.569" v="10832" actId="207"/>
          <ac:spMkLst>
            <pc:docMk/>
            <pc:sldMk cId="3228002506" sldId="374"/>
            <ac:spMk id="26" creationId="{44379DB6-54CB-68BE-8C08-A785DC45A513}"/>
          </ac:spMkLst>
        </pc:spChg>
        <pc:spChg chg="add mod replST delST">
          <ac:chgData name="Pham Duong" userId="53516223ef367a18" providerId="LiveId" clId="{53134EAB-A818-47CD-972B-AE695B56D170}" dt="2022-06-14T13:42:44.003" v="10694"/>
          <ac:spMkLst>
            <pc:docMk/>
            <pc:sldMk cId="3228002506" sldId="374"/>
            <ac:spMk id="27" creationId="{50545D8D-D33C-4D60-5199-689683521E2A}"/>
          </ac:spMkLst>
        </pc:spChg>
        <pc:spChg chg="add mod replST delST">
          <ac:chgData name="Pham Duong" userId="53516223ef367a18" providerId="LiveId" clId="{53134EAB-A818-47CD-972B-AE695B56D170}" dt="2022-06-14T13:43:25.713" v="10826"/>
          <ac:spMkLst>
            <pc:docMk/>
            <pc:sldMk cId="3228002506" sldId="374"/>
            <ac:spMk id="28" creationId="{32F782CE-3E33-24E4-0EEB-046B937D828B}"/>
          </ac:spMkLst>
        </pc:spChg>
        <pc:spChg chg="add mod replST delST">
          <ac:chgData name="Pham Duong" userId="53516223ef367a18" providerId="LiveId" clId="{53134EAB-A818-47CD-972B-AE695B56D170}" dt="2022-06-14T13:42:33.468" v="10624"/>
          <ac:spMkLst>
            <pc:docMk/>
            <pc:sldMk cId="3228002506" sldId="374"/>
            <ac:spMk id="29" creationId="{316D8C75-0C9E-05FB-AACA-D1FD339E56A2}"/>
          </ac:spMkLst>
        </pc:spChg>
        <pc:spChg chg="add mod replST delST">
          <ac:chgData name="Pham Duong" userId="53516223ef367a18" providerId="LiveId" clId="{53134EAB-A818-47CD-972B-AE695B56D170}" dt="2022-06-14T13:42:53.871" v="10729"/>
          <ac:spMkLst>
            <pc:docMk/>
            <pc:sldMk cId="3228002506" sldId="374"/>
            <ac:spMk id="30" creationId="{083BC532-219E-ABF4-52C2-14AFD6F788E0}"/>
          </ac:spMkLst>
        </pc:spChg>
        <pc:picChg chg="add del mod">
          <ac:chgData name="Pham Duong" userId="53516223ef367a18" providerId="LiveId" clId="{53134EAB-A818-47CD-972B-AE695B56D170}" dt="2022-06-14T13:42:21.201" v="10506" actId="478"/>
          <ac:picMkLst>
            <pc:docMk/>
            <pc:sldMk cId="3228002506" sldId="374"/>
            <ac:picMk id="21" creationId="{DAE76A52-A39B-7286-7375-42891D0793FD}"/>
          </ac:picMkLst>
        </pc:picChg>
        <pc:picChg chg="add del mod">
          <ac:chgData name="Pham Duong" userId="53516223ef367a18" providerId="LiveId" clId="{53134EAB-A818-47CD-972B-AE695B56D170}" dt="2022-06-14T13:42:21.201" v="10506" actId="478"/>
          <ac:picMkLst>
            <pc:docMk/>
            <pc:sldMk cId="3228002506" sldId="374"/>
            <ac:picMk id="22" creationId="{2425CE03-608E-1811-E1F0-A770C976978D}"/>
          </ac:picMkLst>
        </pc:picChg>
        <pc:picChg chg="add del mod">
          <ac:chgData name="Pham Duong" userId="53516223ef367a18" providerId="LiveId" clId="{53134EAB-A818-47CD-972B-AE695B56D170}" dt="2022-06-14T13:42:21.201" v="10506" actId="478"/>
          <ac:picMkLst>
            <pc:docMk/>
            <pc:sldMk cId="3228002506" sldId="374"/>
            <ac:picMk id="23" creationId="{01A2751F-D965-5B23-0DAE-6B8A40B74898}"/>
          </ac:picMkLst>
        </pc:picChg>
        <pc:picChg chg="add del mod">
          <ac:chgData name="Pham Duong" userId="53516223ef367a18" providerId="LiveId" clId="{53134EAB-A818-47CD-972B-AE695B56D170}" dt="2022-06-14T13:42:21.201" v="10506" actId="478"/>
          <ac:picMkLst>
            <pc:docMk/>
            <pc:sldMk cId="3228002506" sldId="374"/>
            <ac:picMk id="24" creationId="{0BE3917A-DE02-F7C1-12CD-8CB02B26F9DA}"/>
          </ac:picMkLst>
        </pc:picChg>
        <pc:picChg chg="del">
          <ac:chgData name="Pham Duong" userId="53516223ef367a18" providerId="LiveId" clId="{53134EAB-A818-47CD-972B-AE695B56D170}" dt="2022-06-14T13:42:23.795" v="10534" actId="478"/>
          <ac:picMkLst>
            <pc:docMk/>
            <pc:sldMk cId="3228002506" sldId="374"/>
            <ac:picMk id="34" creationId="{26E4464B-9815-12A9-F00C-E467788FBAB2}"/>
          </ac:picMkLst>
        </pc:picChg>
        <pc:picChg chg="del mod replST delST">
          <ac:chgData name="Pham Duong" userId="53516223ef367a18" providerId="LiveId" clId="{53134EAB-A818-47CD-972B-AE695B56D170}" dt="2022-06-14T13:42:23.795" v="10534" actId="478"/>
          <ac:picMkLst>
            <pc:docMk/>
            <pc:sldMk cId="3228002506" sldId="374"/>
            <ac:picMk id="36" creationId="{5584470A-B187-57F1-B11A-49B081A3A96D}"/>
          </ac:picMkLst>
        </pc:picChg>
        <pc:picChg chg="del">
          <ac:chgData name="Pham Duong" userId="53516223ef367a18" providerId="LiveId" clId="{53134EAB-A818-47CD-972B-AE695B56D170}" dt="2022-06-14T13:42:23.795" v="10534" actId="478"/>
          <ac:picMkLst>
            <pc:docMk/>
            <pc:sldMk cId="3228002506" sldId="374"/>
            <ac:picMk id="38" creationId="{5D14D775-D052-ECC5-EAE9-FE9E6B6782C1}"/>
          </ac:picMkLst>
        </pc:picChg>
        <pc:picChg chg="del">
          <ac:chgData name="Pham Duong" userId="53516223ef367a18" providerId="LiveId" clId="{53134EAB-A818-47CD-972B-AE695B56D170}" dt="2022-06-14T13:42:21.201" v="10506" actId="478"/>
          <ac:picMkLst>
            <pc:docMk/>
            <pc:sldMk cId="3228002506" sldId="374"/>
            <ac:picMk id="40" creationId="{F0AE489A-2D17-D5D8-E41A-7E43DF01944D}"/>
          </ac:picMkLst>
        </pc:picChg>
        <pc:picChg chg="del mod replST delST">
          <ac:chgData name="Pham Duong" userId="53516223ef367a18" providerId="LiveId" clId="{53134EAB-A818-47CD-972B-AE695B56D170}" dt="2022-06-14T13:42:23.795" v="10534" actId="478"/>
          <ac:picMkLst>
            <pc:docMk/>
            <pc:sldMk cId="3228002506" sldId="374"/>
            <ac:picMk id="42" creationId="{FFD94F27-01FF-3DFF-6B40-C9D4E9C17518}"/>
          </ac:picMkLst>
        </pc:picChg>
        <pc:picChg chg="del">
          <ac:chgData name="Pham Duong" userId="53516223ef367a18" providerId="LiveId" clId="{53134EAB-A818-47CD-972B-AE695B56D170}" dt="2022-06-14T13:42:21.201" v="10506" actId="478"/>
          <ac:picMkLst>
            <pc:docMk/>
            <pc:sldMk cId="3228002506" sldId="374"/>
            <ac:picMk id="44" creationId="{70FE8FD9-5798-6B88-4C0F-37EC50FCE3B5}"/>
          </ac:picMkLst>
        </pc:picChg>
      </pc:sldChg>
      <pc:sldChg chg="addSp delSp modSp mod">
        <pc:chgData name="Pham Duong" userId="53516223ef367a18" providerId="LiveId" clId="{53134EAB-A818-47CD-972B-AE695B56D170}" dt="2022-06-14T13:46:05.769" v="11379" actId="207"/>
        <pc:sldMkLst>
          <pc:docMk/>
          <pc:sldMk cId="3105654137" sldId="375"/>
        </pc:sldMkLst>
        <pc:spChg chg="add del mod">
          <ac:chgData name="Pham Duong" userId="53516223ef367a18" providerId="LiveId" clId="{53134EAB-A818-47CD-972B-AE695B56D170}" dt="2022-06-14T13:45:43.829" v="11233" actId="478"/>
          <ac:spMkLst>
            <pc:docMk/>
            <pc:sldMk cId="3105654137" sldId="375"/>
            <ac:spMk id="15" creationId="{88A3683C-05D3-1853-3751-3AFF4099D576}"/>
          </ac:spMkLst>
        </pc:spChg>
        <pc:spChg chg="add mod topLvl replST delST">
          <ac:chgData name="Pham Duong" userId="53516223ef367a18" providerId="LiveId" clId="{53134EAB-A818-47CD-972B-AE695B56D170}" dt="2022-06-14T13:45:54.486" v="11346" actId="165"/>
          <ac:spMkLst>
            <pc:docMk/>
            <pc:sldMk cId="3105654137" sldId="375"/>
            <ac:spMk id="16" creationId="{847A2678-0A2D-2C0F-C840-40A8B442E425}"/>
          </ac:spMkLst>
        </pc:spChg>
        <pc:spChg chg="add mod topLvl replST delST">
          <ac:chgData name="Pham Duong" userId="53516223ef367a18" providerId="LiveId" clId="{53134EAB-A818-47CD-972B-AE695B56D170}" dt="2022-06-14T13:45:54.486" v="11346" actId="165"/>
          <ac:spMkLst>
            <pc:docMk/>
            <pc:sldMk cId="3105654137" sldId="375"/>
            <ac:spMk id="17" creationId="{C29C3288-FBF2-84B5-D2E0-70D00374DE48}"/>
          </ac:spMkLst>
        </pc:spChg>
        <pc:spChg chg="add del mod">
          <ac:chgData name="Pham Duong" userId="53516223ef367a18" providerId="LiveId" clId="{53134EAB-A818-47CD-972B-AE695B56D170}" dt="2022-06-14T13:45:43.829" v="11233" actId="478"/>
          <ac:spMkLst>
            <pc:docMk/>
            <pc:sldMk cId="3105654137" sldId="375"/>
            <ac:spMk id="18" creationId="{108AC429-0D79-DF6F-15C1-C12ED6766410}"/>
          </ac:spMkLst>
        </pc:spChg>
        <pc:spChg chg="add mod topLvl replST delST">
          <ac:chgData name="Pham Duong" userId="53516223ef367a18" providerId="LiveId" clId="{53134EAB-A818-47CD-972B-AE695B56D170}" dt="2022-06-14T13:46:05.769" v="11379" actId="207"/>
          <ac:spMkLst>
            <pc:docMk/>
            <pc:sldMk cId="3105654137" sldId="375"/>
            <ac:spMk id="19" creationId="{9CFFA5C2-A673-D75D-426C-244DF8C64FDE}"/>
          </ac:spMkLst>
        </pc:spChg>
        <pc:spChg chg="add del mod replST">
          <ac:chgData name="Pham Duong" userId="53516223ef367a18" providerId="LiveId" clId="{53134EAB-A818-47CD-972B-AE695B56D170}" dt="2022-06-14T13:45:43.829" v="11233" actId="478"/>
          <ac:spMkLst>
            <pc:docMk/>
            <pc:sldMk cId="3105654137" sldId="375"/>
            <ac:spMk id="20" creationId="{D66E891F-AE3E-A546-B95B-256E6D11F3E5}"/>
          </ac:spMkLst>
        </pc:spChg>
        <pc:grpChg chg="add del mod">
          <ac:chgData name="Pham Duong" userId="53516223ef367a18" providerId="LiveId" clId="{53134EAB-A818-47CD-972B-AE695B56D170}" dt="2022-06-14T13:45:54.486" v="11346" actId="165"/>
          <ac:grpSpMkLst>
            <pc:docMk/>
            <pc:sldMk cId="3105654137" sldId="375"/>
            <ac:grpSpMk id="3" creationId="{03197496-2E98-53C4-460E-D6866EA6EE45}"/>
          </ac:grpSpMkLst>
        </pc:grpChg>
        <pc:grpChg chg="mod topLvl">
          <ac:chgData name="Pham Duong" userId="53516223ef367a18" providerId="LiveId" clId="{53134EAB-A818-47CD-972B-AE695B56D170}" dt="2022-06-14T13:45:54.486" v="11346" actId="165"/>
          <ac:grpSpMkLst>
            <pc:docMk/>
            <pc:sldMk cId="3105654137" sldId="375"/>
            <ac:grpSpMk id="45" creationId="{8FB47BA9-5DA9-FE0A-11DF-F0E85CE12979}"/>
          </ac:grpSpMkLst>
        </pc:grpChg>
        <pc:grpChg chg="mod topLvl">
          <ac:chgData name="Pham Duong" userId="53516223ef367a18" providerId="LiveId" clId="{53134EAB-A818-47CD-972B-AE695B56D170}" dt="2022-06-14T13:45:54.486" v="11346" actId="165"/>
          <ac:grpSpMkLst>
            <pc:docMk/>
            <pc:sldMk cId="3105654137" sldId="375"/>
            <ac:grpSpMk id="48" creationId="{4F40EEC6-D74C-EF25-C6A1-3E1CA065EB33}"/>
          </ac:grpSpMkLst>
        </pc:grpChg>
        <pc:picChg chg="del mod replST delST">
          <ac:chgData name="Pham Duong" userId="53516223ef367a18" providerId="LiveId" clId="{53134EAB-A818-47CD-972B-AE695B56D170}" dt="2022-06-14T13:44:15.885" v="10927" actId="478"/>
          <ac:picMkLst>
            <pc:docMk/>
            <pc:sldMk cId="3105654137" sldId="375"/>
            <ac:picMk id="4" creationId="{0C4CEFF7-31CD-15E1-16C1-6BBC9CD8C43B}"/>
          </ac:picMkLst>
        </pc:picChg>
        <pc:picChg chg="del">
          <ac:chgData name="Pham Duong" userId="53516223ef367a18" providerId="LiveId" clId="{53134EAB-A818-47CD-972B-AE695B56D170}" dt="2022-06-14T13:44:15.885" v="10927" actId="478"/>
          <ac:picMkLst>
            <pc:docMk/>
            <pc:sldMk cId="3105654137" sldId="375"/>
            <ac:picMk id="6" creationId="{A6972498-FC96-257A-C983-B23BE2FDFF90}"/>
          </ac:picMkLst>
        </pc:picChg>
        <pc:picChg chg="del">
          <ac:chgData name="Pham Duong" userId="53516223ef367a18" providerId="LiveId" clId="{53134EAB-A818-47CD-972B-AE695B56D170}" dt="2022-06-14T13:44:15.885" v="10927" actId="478"/>
          <ac:picMkLst>
            <pc:docMk/>
            <pc:sldMk cId="3105654137" sldId="375"/>
            <ac:picMk id="8" creationId="{31578A96-82FA-6022-4FD9-110E77E0C833}"/>
          </ac:picMkLst>
        </pc:picChg>
        <pc:picChg chg="del mod replST">
          <ac:chgData name="Pham Duong" userId="53516223ef367a18" providerId="LiveId" clId="{53134EAB-A818-47CD-972B-AE695B56D170}" dt="2022-06-14T13:44:15.885" v="10927" actId="478"/>
          <ac:picMkLst>
            <pc:docMk/>
            <pc:sldMk cId="3105654137" sldId="375"/>
            <ac:picMk id="10" creationId="{6DF874B7-1927-8C34-D89C-B4B2D8A0ECA2}"/>
          </ac:picMkLst>
        </pc:picChg>
        <pc:picChg chg="del">
          <ac:chgData name="Pham Duong" userId="53516223ef367a18" providerId="LiveId" clId="{53134EAB-A818-47CD-972B-AE695B56D170}" dt="2022-06-14T13:44:15.885" v="10927" actId="478"/>
          <ac:picMkLst>
            <pc:docMk/>
            <pc:sldMk cId="3105654137" sldId="375"/>
            <ac:picMk id="12" creationId="{87826FC0-CC6E-DA10-47A9-5DB44FD98DD5}"/>
          </ac:picMkLst>
        </pc:picChg>
        <pc:picChg chg="del">
          <ac:chgData name="Pham Duong" userId="53516223ef367a18" providerId="LiveId" clId="{53134EAB-A818-47CD-972B-AE695B56D170}" dt="2022-06-14T13:44:15.885" v="10927" actId="478"/>
          <ac:picMkLst>
            <pc:docMk/>
            <pc:sldMk cId="3105654137" sldId="375"/>
            <ac:picMk id="14" creationId="{37FA7852-2790-2980-6591-5081B1CBEB30}"/>
          </ac:picMkLst>
        </pc:picChg>
        <pc:cxnChg chg="mod">
          <ac:chgData name="Pham Duong" userId="53516223ef367a18" providerId="LiveId" clId="{53134EAB-A818-47CD-972B-AE695B56D170}" dt="2022-06-14T13:45:54.486" v="11346" actId="165"/>
          <ac:cxnSpMkLst>
            <pc:docMk/>
            <pc:sldMk cId="3105654137" sldId="375"/>
            <ac:cxnSpMk id="46" creationId="{F0D23008-6548-E040-B702-C24489317A0E}"/>
          </ac:cxnSpMkLst>
        </pc:cxnChg>
        <pc:cxnChg chg="mod">
          <ac:chgData name="Pham Duong" userId="53516223ef367a18" providerId="LiveId" clId="{53134EAB-A818-47CD-972B-AE695B56D170}" dt="2022-06-14T13:45:54.486" v="11346" actId="165"/>
          <ac:cxnSpMkLst>
            <pc:docMk/>
            <pc:sldMk cId="3105654137" sldId="375"/>
            <ac:cxnSpMk id="47" creationId="{9D186488-6DE7-FFE0-BF04-A4838853A7A3}"/>
          </ac:cxnSpMkLst>
        </pc:cxnChg>
        <pc:cxnChg chg="mod">
          <ac:chgData name="Pham Duong" userId="53516223ef367a18" providerId="LiveId" clId="{53134EAB-A818-47CD-972B-AE695B56D170}" dt="2022-06-14T13:45:54.486" v="11346" actId="165"/>
          <ac:cxnSpMkLst>
            <pc:docMk/>
            <pc:sldMk cId="3105654137" sldId="375"/>
            <ac:cxnSpMk id="49" creationId="{3E23CC68-DF25-566F-3BD8-72CF8D733A55}"/>
          </ac:cxnSpMkLst>
        </pc:cxnChg>
        <pc:cxnChg chg="mod">
          <ac:chgData name="Pham Duong" userId="53516223ef367a18" providerId="LiveId" clId="{53134EAB-A818-47CD-972B-AE695B56D170}" dt="2022-06-14T13:45:54.486" v="11346" actId="165"/>
          <ac:cxnSpMkLst>
            <pc:docMk/>
            <pc:sldMk cId="3105654137" sldId="375"/>
            <ac:cxnSpMk id="50" creationId="{C2D61830-C107-67EB-1BA9-8E7537C193F8}"/>
          </ac:cxnSpMkLst>
        </pc:cxnChg>
      </pc:sldChg>
      <pc:sldChg chg="modSp mod">
        <pc:chgData name="Pham Duong" userId="53516223ef367a18" providerId="LiveId" clId="{53134EAB-A818-47CD-972B-AE695B56D170}" dt="2022-06-14T15:14:24.181" v="31892" actId="465"/>
        <pc:sldMkLst>
          <pc:docMk/>
          <pc:sldMk cId="3245926507" sldId="376"/>
        </pc:sldMkLst>
        <pc:spChg chg="mod">
          <ac:chgData name="Pham Duong" userId="53516223ef367a18" providerId="LiveId" clId="{53134EAB-A818-47CD-972B-AE695B56D170}" dt="2022-06-14T15:13:54.590" v="31725" actId="255"/>
          <ac:spMkLst>
            <pc:docMk/>
            <pc:sldMk cId="3245926507" sldId="376"/>
            <ac:spMk id="5" creationId="{7F6B60B7-8BB6-A997-67AA-9A63F723B349}"/>
          </ac:spMkLst>
        </pc:spChg>
        <pc:spChg chg="mod">
          <ac:chgData name="Pham Duong" userId="53516223ef367a18" providerId="LiveId" clId="{53134EAB-A818-47CD-972B-AE695B56D170}" dt="2022-06-14T15:13:54.590" v="31725" actId="255"/>
          <ac:spMkLst>
            <pc:docMk/>
            <pc:sldMk cId="3245926507" sldId="376"/>
            <ac:spMk id="6" creationId="{7749B0CC-0631-1D77-DA5C-64AE63A8131A}"/>
          </ac:spMkLst>
        </pc:spChg>
        <pc:spChg chg="mod">
          <ac:chgData name="Pham Duong" userId="53516223ef367a18" providerId="LiveId" clId="{53134EAB-A818-47CD-972B-AE695B56D170}" dt="2022-06-14T15:13:54.590" v="31725" actId="255"/>
          <ac:spMkLst>
            <pc:docMk/>
            <pc:sldMk cId="3245926507" sldId="376"/>
            <ac:spMk id="8" creationId="{2250FD5A-8E94-9BDE-07F1-1901BBCE099C}"/>
          </ac:spMkLst>
        </pc:spChg>
        <pc:spChg chg="mod">
          <ac:chgData name="Pham Duong" userId="53516223ef367a18" providerId="LiveId" clId="{53134EAB-A818-47CD-972B-AE695B56D170}" dt="2022-06-14T15:13:54.590" v="31725" actId="255"/>
          <ac:spMkLst>
            <pc:docMk/>
            <pc:sldMk cId="3245926507" sldId="376"/>
            <ac:spMk id="9" creationId="{70A70807-D628-8BC1-676B-F5BDE4A98DEA}"/>
          </ac:spMkLst>
        </pc:spChg>
        <pc:spChg chg="mod">
          <ac:chgData name="Pham Duong" userId="53516223ef367a18" providerId="LiveId" clId="{53134EAB-A818-47CD-972B-AE695B56D170}" dt="2022-06-14T15:13:59.925" v="31753" actId="255"/>
          <ac:spMkLst>
            <pc:docMk/>
            <pc:sldMk cId="3245926507" sldId="376"/>
            <ac:spMk id="11" creationId="{BE770691-8240-2E18-D49C-C65699C8F26B}"/>
          </ac:spMkLst>
        </pc:spChg>
        <pc:spChg chg="mod">
          <ac:chgData name="Pham Duong" userId="53516223ef367a18" providerId="LiveId" clId="{53134EAB-A818-47CD-972B-AE695B56D170}" dt="2022-06-14T15:13:59.925" v="31753" actId="255"/>
          <ac:spMkLst>
            <pc:docMk/>
            <pc:sldMk cId="3245926507" sldId="376"/>
            <ac:spMk id="12" creationId="{81ABD706-F931-4EB7-BC2E-05CEA83CAC3F}"/>
          </ac:spMkLst>
        </pc:spChg>
        <pc:grpChg chg="mod">
          <ac:chgData name="Pham Duong" userId="53516223ef367a18" providerId="LiveId" clId="{53134EAB-A818-47CD-972B-AE695B56D170}" dt="2022-06-14T15:14:03.605" v="31781" actId="1076"/>
          <ac:grpSpMkLst>
            <pc:docMk/>
            <pc:sldMk cId="3245926507" sldId="376"/>
            <ac:grpSpMk id="4" creationId="{DE6D891E-868A-816F-7230-D4A29BCB9FD0}"/>
          </ac:grpSpMkLst>
        </pc:grpChg>
        <pc:grpChg chg="mod">
          <ac:chgData name="Pham Duong" userId="53516223ef367a18" providerId="LiveId" clId="{53134EAB-A818-47CD-972B-AE695B56D170}" dt="2022-06-14T15:14:24.181" v="31892" actId="465"/>
          <ac:grpSpMkLst>
            <pc:docMk/>
            <pc:sldMk cId="3245926507" sldId="376"/>
            <ac:grpSpMk id="7" creationId="{7D7C8EB9-3932-7014-5CED-083366AC9C4B}"/>
          </ac:grpSpMkLst>
        </pc:grpChg>
        <pc:grpChg chg="mod">
          <ac:chgData name="Pham Duong" userId="53516223ef367a18" providerId="LiveId" clId="{53134EAB-A818-47CD-972B-AE695B56D170}" dt="2022-06-14T15:14:20.725" v="31864" actId="1076"/>
          <ac:grpSpMkLst>
            <pc:docMk/>
            <pc:sldMk cId="3245926507" sldId="376"/>
            <ac:grpSpMk id="10" creationId="{ACDD915B-F9EA-56BC-47F7-02109C48232D}"/>
          </ac:grpSpMkLst>
        </pc:grpChg>
      </pc:sldChg>
      <pc:sldChg chg="modSp add del">
        <pc:chgData name="Pham Duong" userId="53516223ef367a18" providerId="LiveId" clId="{53134EAB-A818-47CD-972B-AE695B56D170}" dt="2022-06-14T13:04:01.892" v="3231" actId="47"/>
        <pc:sldMkLst>
          <pc:docMk/>
          <pc:sldMk cId="1492091426" sldId="377"/>
        </pc:sldMkLst>
        <pc:spChg chg="mod">
          <ac:chgData name="Pham Duong" userId="53516223ef367a18" providerId="LiveId" clId="{53134EAB-A818-47CD-972B-AE695B56D170}" dt="2022-06-14T13:03:11.518" v="2979"/>
          <ac:spMkLst>
            <pc:docMk/>
            <pc:sldMk cId="1492091426" sldId="377"/>
            <ac:spMk id="2" creationId="{7EC431F4-6A29-A402-1480-9D31C8B2BE87}"/>
          </ac:spMkLst>
        </pc:spChg>
      </pc:sldChg>
      <pc:sldChg chg="addSp delSp modSp add mod ord">
        <pc:chgData name="Pham Duong" userId="53516223ef367a18" providerId="LiveId" clId="{53134EAB-A818-47CD-972B-AE695B56D170}" dt="2022-06-14T14:20:26.688" v="18495" actId="14100"/>
        <pc:sldMkLst>
          <pc:docMk/>
          <pc:sldMk cId="3344100903" sldId="377"/>
        </pc:sldMkLst>
        <pc:spChg chg="mod">
          <ac:chgData name="Pham Duong" userId="53516223ef367a18" providerId="LiveId" clId="{53134EAB-A818-47CD-972B-AE695B56D170}" dt="2022-06-14T13:04:41.860" v="3647"/>
          <ac:spMkLst>
            <pc:docMk/>
            <pc:sldMk cId="3344100903" sldId="377"/>
            <ac:spMk id="2" creationId="{7EC431F4-6A29-A402-1480-9D31C8B2BE87}"/>
          </ac:spMkLst>
        </pc:spChg>
        <pc:spChg chg="mod">
          <ac:chgData name="Pham Duong" userId="53516223ef367a18" providerId="LiveId" clId="{53134EAB-A818-47CD-972B-AE695B56D170}" dt="2022-06-14T13:06:13.565" v="4042" actId="113"/>
          <ac:spMkLst>
            <pc:docMk/>
            <pc:sldMk cId="3344100903" sldId="377"/>
            <ac:spMk id="12" creationId="{99156418-37A5-742D-E369-AF24D37A5CEE}"/>
          </ac:spMkLst>
        </pc:spChg>
        <pc:spChg chg="mod">
          <ac:chgData name="Pham Duong" userId="53516223ef367a18" providerId="LiveId" clId="{53134EAB-A818-47CD-972B-AE695B56D170}" dt="2022-06-14T13:06:32.654" v="4154" actId="20577"/>
          <ac:spMkLst>
            <pc:docMk/>
            <pc:sldMk cId="3344100903" sldId="377"/>
            <ac:spMk id="13" creationId="{FE267E2C-762C-EC63-29AF-34E087333AFF}"/>
          </ac:spMkLst>
        </pc:spChg>
        <pc:grpChg chg="mod">
          <ac:chgData name="Pham Duong" userId="53516223ef367a18" providerId="LiveId" clId="{53134EAB-A818-47CD-972B-AE695B56D170}" dt="2022-06-14T14:20:26.688" v="18495" actId="14100"/>
          <ac:grpSpMkLst>
            <pc:docMk/>
            <pc:sldMk cId="3344100903" sldId="377"/>
            <ac:grpSpMk id="6" creationId="{0AE306A9-E6EE-92B7-F934-C7464AEC9169}"/>
          </ac:grpSpMkLst>
        </pc:grpChg>
        <pc:picChg chg="del">
          <ac:chgData name="Pham Duong" userId="53516223ef367a18" providerId="LiveId" clId="{53134EAB-A818-47CD-972B-AE695B56D170}" dt="2022-06-14T13:06:02.364" v="4014" actId="478"/>
          <ac:picMkLst>
            <pc:docMk/>
            <pc:sldMk cId="3344100903" sldId="377"/>
            <ac:picMk id="7" creationId="{AE31BF0B-0557-99CD-1AF8-56A40558F356}"/>
          </ac:picMkLst>
        </pc:picChg>
        <pc:picChg chg="del">
          <ac:chgData name="Pham Duong" userId="53516223ef367a18" providerId="LiveId" clId="{53134EAB-A818-47CD-972B-AE695B56D170}" dt="2022-06-14T13:06:02.364" v="4014" actId="478"/>
          <ac:picMkLst>
            <pc:docMk/>
            <pc:sldMk cId="3344100903" sldId="377"/>
            <ac:picMk id="8" creationId="{2DAB140D-A84A-A9E3-DD1D-08C839CB0E22}"/>
          </ac:picMkLst>
        </pc:picChg>
        <pc:picChg chg="add mod">
          <ac:chgData name="Pham Duong" userId="53516223ef367a18" providerId="LiveId" clId="{53134EAB-A818-47CD-972B-AE695B56D170}" dt="2022-06-14T13:14:14.003" v="7274" actId="1076"/>
          <ac:picMkLst>
            <pc:docMk/>
            <pc:sldMk cId="3344100903" sldId="377"/>
            <ac:picMk id="17" creationId="{16673DC8-FB4D-053B-58DE-D9417F6AC3AB}"/>
          </ac:picMkLst>
        </pc:picChg>
        <pc:picChg chg="add mod">
          <ac:chgData name="Pham Duong" userId="53516223ef367a18" providerId="LiveId" clId="{53134EAB-A818-47CD-972B-AE695B56D170}" dt="2022-06-14T13:14:13.155" v="7246" actId="1076"/>
          <ac:picMkLst>
            <pc:docMk/>
            <pc:sldMk cId="3344100903" sldId="377"/>
            <ac:picMk id="18" creationId="{3CAB9648-D8D0-4C34-9E60-E41419306A79}"/>
          </ac:picMkLst>
        </pc:picChg>
      </pc:sldChg>
      <pc:sldChg chg="addSp delSp modSp add mod">
        <pc:chgData name="Pham Duong" userId="53516223ef367a18" providerId="LiveId" clId="{53134EAB-A818-47CD-972B-AE695B56D170}" dt="2022-06-14T15:09:27.593" v="30913"/>
        <pc:sldMkLst>
          <pc:docMk/>
          <pc:sldMk cId="1055991351" sldId="378"/>
        </pc:sldMkLst>
        <pc:spChg chg="mod">
          <ac:chgData name="Pham Duong" userId="53516223ef367a18" providerId="LiveId" clId="{53134EAB-A818-47CD-972B-AE695B56D170}" dt="2022-06-14T13:08:50.004" v="4743"/>
          <ac:spMkLst>
            <pc:docMk/>
            <pc:sldMk cId="1055991351" sldId="378"/>
            <ac:spMk id="2" creationId="{7EC431F4-6A29-A402-1480-9D31C8B2BE87}"/>
          </ac:spMkLst>
        </pc:spChg>
        <pc:spChg chg="mod">
          <ac:chgData name="Pham Duong" userId="53516223ef367a18" providerId="LiveId" clId="{53134EAB-A818-47CD-972B-AE695B56D170}" dt="2022-06-14T15:09:27.593" v="30913"/>
          <ac:spMkLst>
            <pc:docMk/>
            <pc:sldMk cId="1055991351" sldId="378"/>
            <ac:spMk id="3" creationId="{6D3FF9EB-8198-0BBA-49B9-948EFEDB6FC0}"/>
          </ac:spMkLst>
        </pc:spChg>
        <pc:spChg chg="mod">
          <ac:chgData name="Pham Duong" userId="53516223ef367a18" providerId="LiveId" clId="{53134EAB-A818-47CD-972B-AE695B56D170}" dt="2022-06-14T13:09:27.655" v="5081" actId="404"/>
          <ac:spMkLst>
            <pc:docMk/>
            <pc:sldMk cId="1055991351" sldId="378"/>
            <ac:spMk id="5" creationId="{7F6B60B7-8BB6-A997-67AA-9A63F723B349}"/>
          </ac:spMkLst>
        </pc:spChg>
        <pc:spChg chg="mod">
          <ac:chgData name="Pham Duong" userId="53516223ef367a18" providerId="LiveId" clId="{53134EAB-A818-47CD-972B-AE695B56D170}" dt="2022-06-14T13:09:27.655" v="5081" actId="404"/>
          <ac:spMkLst>
            <pc:docMk/>
            <pc:sldMk cId="1055991351" sldId="378"/>
            <ac:spMk id="6" creationId="{7749B0CC-0631-1D77-DA5C-64AE63A8131A}"/>
          </ac:spMkLst>
        </pc:spChg>
        <pc:spChg chg="mod">
          <ac:chgData name="Pham Duong" userId="53516223ef367a18" providerId="LiveId" clId="{53134EAB-A818-47CD-972B-AE695B56D170}" dt="2022-06-14T13:09:27.655" v="5081" actId="404"/>
          <ac:spMkLst>
            <pc:docMk/>
            <pc:sldMk cId="1055991351" sldId="378"/>
            <ac:spMk id="12" creationId="{C4E87AB6-A447-B8F7-AED4-29EF521103D0}"/>
          </ac:spMkLst>
        </pc:spChg>
        <pc:spChg chg="mod">
          <ac:chgData name="Pham Duong" userId="53516223ef367a18" providerId="LiveId" clId="{53134EAB-A818-47CD-972B-AE695B56D170}" dt="2022-06-14T13:09:27.655" v="5081" actId="404"/>
          <ac:spMkLst>
            <pc:docMk/>
            <pc:sldMk cId="1055991351" sldId="378"/>
            <ac:spMk id="13" creationId="{97777953-8C1F-A5AC-BFCC-591841BD573C}"/>
          </ac:spMkLst>
        </pc:spChg>
        <pc:spChg chg="mod">
          <ac:chgData name="Pham Duong" userId="53516223ef367a18" providerId="LiveId" clId="{53134EAB-A818-47CD-972B-AE695B56D170}" dt="2022-06-14T13:10:45.936" v="5563" actId="20577"/>
          <ac:spMkLst>
            <pc:docMk/>
            <pc:sldMk cId="1055991351" sldId="378"/>
            <ac:spMk id="15" creationId="{01368CD2-568D-8B60-90D9-6D1C18EF4707}"/>
          </ac:spMkLst>
        </pc:spChg>
        <pc:spChg chg="mod">
          <ac:chgData name="Pham Duong" userId="53516223ef367a18" providerId="LiveId" clId="{53134EAB-A818-47CD-972B-AE695B56D170}" dt="2022-06-14T13:09:27.655" v="5081" actId="404"/>
          <ac:spMkLst>
            <pc:docMk/>
            <pc:sldMk cId="1055991351" sldId="378"/>
            <ac:spMk id="16" creationId="{5F51B843-6B83-655E-AF9C-54FC506ADFAB}"/>
          </ac:spMkLst>
        </pc:spChg>
        <pc:spChg chg="mod">
          <ac:chgData name="Pham Duong" userId="53516223ef367a18" providerId="LiveId" clId="{53134EAB-A818-47CD-972B-AE695B56D170}" dt="2022-06-14T13:11:06.512" v="5703" actId="20577"/>
          <ac:spMkLst>
            <pc:docMk/>
            <pc:sldMk cId="1055991351" sldId="378"/>
            <ac:spMk id="18" creationId="{42D485E3-853D-C117-73EB-7B2D4730E20C}"/>
          </ac:spMkLst>
        </pc:spChg>
        <pc:spChg chg="mod">
          <ac:chgData name="Pham Duong" userId="53516223ef367a18" providerId="LiveId" clId="{53134EAB-A818-47CD-972B-AE695B56D170}" dt="2022-06-14T13:09:27.655" v="5081" actId="404"/>
          <ac:spMkLst>
            <pc:docMk/>
            <pc:sldMk cId="1055991351" sldId="378"/>
            <ac:spMk id="19" creationId="{DC4FB7AF-BD4F-5AA3-492B-D50CB1A75F34}"/>
          </ac:spMkLst>
        </pc:spChg>
        <pc:grpChg chg="del mod">
          <ac:chgData name="Pham Duong" userId="53516223ef367a18" providerId="LiveId" clId="{53134EAB-A818-47CD-972B-AE695B56D170}" dt="2022-06-14T13:12:38.419" v="6543" actId="478"/>
          <ac:grpSpMkLst>
            <pc:docMk/>
            <pc:sldMk cId="1055991351" sldId="378"/>
            <ac:grpSpMk id="10" creationId="{CD7C7824-CBA9-03EA-1F4F-408A432DD458}"/>
          </ac:grpSpMkLst>
        </pc:grpChg>
        <pc:grpChg chg="del mod">
          <ac:chgData name="Pham Duong" userId="53516223ef367a18" providerId="LiveId" clId="{53134EAB-A818-47CD-972B-AE695B56D170}" dt="2022-06-14T13:12:38.419" v="6543" actId="478"/>
          <ac:grpSpMkLst>
            <pc:docMk/>
            <pc:sldMk cId="1055991351" sldId="378"/>
            <ac:grpSpMk id="11" creationId="{17492AB5-FB9E-BAD8-2E1D-077F5BBAC067}"/>
          </ac:grpSpMkLst>
        </pc:grpChg>
        <pc:grpChg chg="del mod">
          <ac:chgData name="Pham Duong" userId="53516223ef367a18" providerId="LiveId" clId="{53134EAB-A818-47CD-972B-AE695B56D170}" dt="2022-06-14T13:12:38.419" v="6543" actId="478"/>
          <ac:grpSpMkLst>
            <pc:docMk/>
            <pc:sldMk cId="1055991351" sldId="378"/>
            <ac:grpSpMk id="14" creationId="{8A4C0AB6-E46C-ADEE-7EF7-88BF77843453}"/>
          </ac:grpSpMkLst>
        </pc:grpChg>
        <pc:grpChg chg="del mod">
          <ac:chgData name="Pham Duong" userId="53516223ef367a18" providerId="LiveId" clId="{53134EAB-A818-47CD-972B-AE695B56D170}" dt="2022-06-14T13:12:38.419" v="6543" actId="478"/>
          <ac:grpSpMkLst>
            <pc:docMk/>
            <pc:sldMk cId="1055991351" sldId="378"/>
            <ac:grpSpMk id="17" creationId="{E3CF2FFC-359F-71FC-AE30-D312A1719BB9}"/>
          </ac:grpSpMkLst>
        </pc:grpChg>
        <pc:picChg chg="del mod">
          <ac:chgData name="Pham Duong" userId="53516223ef367a18" providerId="LiveId" clId="{53134EAB-A818-47CD-972B-AE695B56D170}" dt="2022-06-14T13:12:53.827" v="6768" actId="478"/>
          <ac:picMkLst>
            <pc:docMk/>
            <pc:sldMk cId="1055991351" sldId="378"/>
            <ac:picMk id="7" creationId="{AE4D0092-8D5B-FD6C-A387-9DD12CBDE4B1}"/>
          </ac:picMkLst>
        </pc:picChg>
        <pc:picChg chg="del mod">
          <ac:chgData name="Pham Duong" userId="53516223ef367a18" providerId="LiveId" clId="{53134EAB-A818-47CD-972B-AE695B56D170}" dt="2022-06-14T13:12:54.121" v="6769" actId="478"/>
          <ac:picMkLst>
            <pc:docMk/>
            <pc:sldMk cId="1055991351" sldId="378"/>
            <ac:picMk id="8" creationId="{BFC89A2F-DCF3-36E4-6A67-061D3BEAA5C7}"/>
          </ac:picMkLst>
        </pc:picChg>
        <pc:picChg chg="del mod modCrop">
          <ac:chgData name="Pham Duong" userId="53516223ef367a18" providerId="LiveId" clId="{53134EAB-A818-47CD-972B-AE695B56D170}" dt="2022-06-14T13:12:46.880" v="6627" actId="478"/>
          <ac:picMkLst>
            <pc:docMk/>
            <pc:sldMk cId="1055991351" sldId="378"/>
            <ac:picMk id="9" creationId="{916F0F48-E5C7-7482-D80C-81CD5A772FC3}"/>
          </ac:picMkLst>
        </pc:picChg>
        <pc:picChg chg="add del mod modCrop">
          <ac:chgData name="Pham Duong" userId="53516223ef367a18" providerId="LiveId" clId="{53134EAB-A818-47CD-972B-AE695B56D170}" dt="2022-06-14T13:12:38.419" v="6543" actId="478"/>
          <ac:picMkLst>
            <pc:docMk/>
            <pc:sldMk cId="1055991351" sldId="378"/>
            <ac:picMk id="20" creationId="{CE526677-322D-F648-C748-9C36632606CD}"/>
          </ac:picMkLst>
        </pc:picChg>
        <pc:picChg chg="add mod">
          <ac:chgData name="Pham Duong" userId="53516223ef367a18" providerId="LiveId" clId="{53134EAB-A818-47CD-972B-AE695B56D170}" dt="2022-06-14T13:12:56.428" v="6826" actId="12789"/>
          <ac:picMkLst>
            <pc:docMk/>
            <pc:sldMk cId="1055991351" sldId="378"/>
            <ac:picMk id="21" creationId="{BCEC0D03-78F5-B0C0-95EC-E7E51CEA07A1}"/>
          </ac:picMkLst>
        </pc:picChg>
      </pc:sldChg>
      <pc:sldChg chg="modSp new del">
        <pc:chgData name="Pham Duong" userId="53516223ef367a18" providerId="LiveId" clId="{53134EAB-A818-47CD-972B-AE695B56D170}" dt="2022-06-14T13:14:31.860" v="7360" actId="47"/>
        <pc:sldMkLst>
          <pc:docMk/>
          <pc:sldMk cId="1193610103" sldId="379"/>
        </pc:sldMkLst>
        <pc:spChg chg="mod">
          <ac:chgData name="Pham Duong" userId="53516223ef367a18" providerId="LiveId" clId="{53134EAB-A818-47CD-972B-AE695B56D170}" dt="2022-06-14T13:14:27.300" v="7303"/>
          <ac:spMkLst>
            <pc:docMk/>
            <pc:sldMk cId="1193610103" sldId="379"/>
            <ac:spMk id="2" creationId="{B74400C2-4327-9DE5-32C2-32428871F7EF}"/>
          </ac:spMkLst>
        </pc:spChg>
      </pc:sldChg>
      <pc:sldChg chg="addSp modSp add mod">
        <pc:chgData name="Pham Duong" userId="53516223ef367a18" providerId="LiveId" clId="{53134EAB-A818-47CD-972B-AE695B56D170}" dt="2022-06-14T13:29:32.400" v="9086" actId="465"/>
        <pc:sldMkLst>
          <pc:docMk/>
          <pc:sldMk cId="117688914" sldId="380"/>
        </pc:sldMkLst>
        <pc:spChg chg="mod">
          <ac:chgData name="Pham Duong" userId="53516223ef367a18" providerId="LiveId" clId="{53134EAB-A818-47CD-972B-AE695B56D170}" dt="2022-06-14T13:14:30.374" v="7332"/>
          <ac:spMkLst>
            <pc:docMk/>
            <pc:sldMk cId="117688914" sldId="380"/>
            <ac:spMk id="2" creationId="{A404EB65-BD81-428C-8A26-606004251825}"/>
          </ac:spMkLst>
        </pc:spChg>
        <pc:spChg chg="mod">
          <ac:chgData name="Pham Duong" userId="53516223ef367a18" providerId="LiveId" clId="{53134EAB-A818-47CD-972B-AE695B56D170}" dt="2022-06-14T13:14:36.557" v="7426" actId="20577"/>
          <ac:spMkLst>
            <pc:docMk/>
            <pc:sldMk cId="117688914" sldId="380"/>
            <ac:spMk id="3" creationId="{C0B22836-6624-4681-89F7-0EC08620356A}"/>
          </ac:spMkLst>
        </pc:spChg>
        <pc:spChg chg="mod">
          <ac:chgData name="Pham Duong" userId="53516223ef367a18" providerId="LiveId" clId="{53134EAB-A818-47CD-972B-AE695B56D170}" dt="2022-06-14T13:29:23.637" v="9058" actId="404"/>
          <ac:spMkLst>
            <pc:docMk/>
            <pc:sldMk cId="117688914" sldId="380"/>
            <ac:spMk id="8" creationId="{9BD9B941-6366-1464-DCEA-B419938B9650}"/>
          </ac:spMkLst>
        </pc:spChg>
        <pc:spChg chg="mod">
          <ac:chgData name="Pham Duong" userId="53516223ef367a18" providerId="LiveId" clId="{53134EAB-A818-47CD-972B-AE695B56D170}" dt="2022-06-14T13:29:23.637" v="9058" actId="404"/>
          <ac:spMkLst>
            <pc:docMk/>
            <pc:sldMk cId="117688914" sldId="380"/>
            <ac:spMk id="9" creationId="{4F385779-0281-E141-852A-0CEA7E3C67BD}"/>
          </ac:spMkLst>
        </pc:spChg>
        <pc:spChg chg="mod">
          <ac:chgData name="Pham Duong" userId="53516223ef367a18" providerId="LiveId" clId="{53134EAB-A818-47CD-972B-AE695B56D170}" dt="2022-06-14T13:29:23.637" v="9058" actId="404"/>
          <ac:spMkLst>
            <pc:docMk/>
            <pc:sldMk cId="117688914" sldId="380"/>
            <ac:spMk id="11" creationId="{CE7255F2-6AA1-7BB4-D16B-A9E2DC87FC3E}"/>
          </ac:spMkLst>
        </pc:spChg>
        <pc:spChg chg="mod">
          <ac:chgData name="Pham Duong" userId="53516223ef367a18" providerId="LiveId" clId="{53134EAB-A818-47CD-972B-AE695B56D170}" dt="2022-06-14T13:29:23.637" v="9058" actId="404"/>
          <ac:spMkLst>
            <pc:docMk/>
            <pc:sldMk cId="117688914" sldId="380"/>
            <ac:spMk id="12" creationId="{E0A24496-472C-6943-50EE-4F095F29D944}"/>
          </ac:spMkLst>
        </pc:spChg>
        <pc:spChg chg="mod">
          <ac:chgData name="Pham Duong" userId="53516223ef367a18" providerId="LiveId" clId="{53134EAB-A818-47CD-972B-AE695B56D170}" dt="2022-06-14T13:29:23.637" v="9058" actId="404"/>
          <ac:spMkLst>
            <pc:docMk/>
            <pc:sldMk cId="117688914" sldId="380"/>
            <ac:spMk id="14" creationId="{0B5D18A1-7D13-4710-C7EB-2D4E1EC0C6B2}"/>
          </ac:spMkLst>
        </pc:spChg>
        <pc:spChg chg="mod">
          <ac:chgData name="Pham Duong" userId="53516223ef367a18" providerId="LiveId" clId="{53134EAB-A818-47CD-972B-AE695B56D170}" dt="2022-06-14T13:29:23.637" v="9058" actId="404"/>
          <ac:spMkLst>
            <pc:docMk/>
            <pc:sldMk cId="117688914" sldId="380"/>
            <ac:spMk id="15" creationId="{9EF41D78-B458-D903-7921-9C48995A49E0}"/>
          </ac:spMkLst>
        </pc:spChg>
        <pc:spChg chg="mod">
          <ac:chgData name="Pham Duong" userId="53516223ef367a18" providerId="LiveId" clId="{53134EAB-A818-47CD-972B-AE695B56D170}" dt="2022-06-14T13:29:23.637" v="9058" actId="404"/>
          <ac:spMkLst>
            <pc:docMk/>
            <pc:sldMk cId="117688914" sldId="380"/>
            <ac:spMk id="17" creationId="{23DBB2A9-BB1C-82F6-CEA7-655E6180F8DC}"/>
          </ac:spMkLst>
        </pc:spChg>
        <pc:spChg chg="mod">
          <ac:chgData name="Pham Duong" userId="53516223ef367a18" providerId="LiveId" clId="{53134EAB-A818-47CD-972B-AE695B56D170}" dt="2022-06-14T13:29:23.637" v="9058" actId="404"/>
          <ac:spMkLst>
            <pc:docMk/>
            <pc:sldMk cId="117688914" sldId="380"/>
            <ac:spMk id="18" creationId="{DF657299-A69E-8CE8-275B-5E87E91DEAC9}"/>
          </ac:spMkLst>
        </pc:spChg>
        <pc:spChg chg="mod">
          <ac:chgData name="Pham Duong" userId="53516223ef367a18" providerId="LiveId" clId="{53134EAB-A818-47CD-972B-AE695B56D170}" dt="2022-06-14T13:29:23.637" v="9058" actId="404"/>
          <ac:spMkLst>
            <pc:docMk/>
            <pc:sldMk cId="117688914" sldId="380"/>
            <ac:spMk id="20" creationId="{C929823B-8A82-78DE-21B3-00A09827CCFB}"/>
          </ac:spMkLst>
        </pc:spChg>
        <pc:spChg chg="mod">
          <ac:chgData name="Pham Duong" userId="53516223ef367a18" providerId="LiveId" clId="{53134EAB-A818-47CD-972B-AE695B56D170}" dt="2022-06-14T13:29:23.637" v="9058" actId="404"/>
          <ac:spMkLst>
            <pc:docMk/>
            <pc:sldMk cId="117688914" sldId="380"/>
            <ac:spMk id="21" creationId="{8C5A7FB0-76B4-CC24-CAC8-188A34D34118}"/>
          </ac:spMkLst>
        </pc:spChg>
        <pc:spChg chg="mod">
          <ac:chgData name="Pham Duong" userId="53516223ef367a18" providerId="LiveId" clId="{53134EAB-A818-47CD-972B-AE695B56D170}" dt="2022-06-14T13:29:23.637" v="9058" actId="404"/>
          <ac:spMkLst>
            <pc:docMk/>
            <pc:sldMk cId="117688914" sldId="380"/>
            <ac:spMk id="23" creationId="{5073D587-6A9B-0D16-4E4A-49AAD3EB4EB8}"/>
          </ac:spMkLst>
        </pc:spChg>
        <pc:spChg chg="mod">
          <ac:chgData name="Pham Duong" userId="53516223ef367a18" providerId="LiveId" clId="{53134EAB-A818-47CD-972B-AE695B56D170}" dt="2022-06-14T13:29:23.637" v="9058" actId="404"/>
          <ac:spMkLst>
            <pc:docMk/>
            <pc:sldMk cId="117688914" sldId="380"/>
            <ac:spMk id="24" creationId="{952FB99F-115B-9B67-8B0B-E138155836E5}"/>
          </ac:spMkLst>
        </pc:spChg>
        <pc:spChg chg="mod">
          <ac:chgData name="Pham Duong" userId="53516223ef367a18" providerId="LiveId" clId="{53134EAB-A818-47CD-972B-AE695B56D170}" dt="2022-06-14T13:29:23.637" v="9058" actId="404"/>
          <ac:spMkLst>
            <pc:docMk/>
            <pc:sldMk cId="117688914" sldId="380"/>
            <ac:spMk id="26" creationId="{3E9C81B0-BBD4-57C3-A190-AC50B1BEB437}"/>
          </ac:spMkLst>
        </pc:spChg>
        <pc:spChg chg="mod">
          <ac:chgData name="Pham Duong" userId="53516223ef367a18" providerId="LiveId" clId="{53134EAB-A818-47CD-972B-AE695B56D170}" dt="2022-06-14T13:29:23.637" v="9058" actId="404"/>
          <ac:spMkLst>
            <pc:docMk/>
            <pc:sldMk cId="117688914" sldId="380"/>
            <ac:spMk id="27" creationId="{06C2440F-40D2-1807-30FD-26A21C45F920}"/>
          </ac:spMkLst>
        </pc:spChg>
        <pc:grpChg chg="add mod">
          <ac:chgData name="Pham Duong" userId="53516223ef367a18" providerId="LiveId" clId="{53134EAB-A818-47CD-972B-AE695B56D170}" dt="2022-06-14T13:29:32.400" v="9086" actId="465"/>
          <ac:grpSpMkLst>
            <pc:docMk/>
            <pc:sldMk cId="117688914" sldId="380"/>
            <ac:grpSpMk id="7" creationId="{6CE042E8-1D03-0994-F31A-6AC30D1A5B34}"/>
          </ac:grpSpMkLst>
        </pc:grpChg>
        <pc:grpChg chg="add mod">
          <ac:chgData name="Pham Duong" userId="53516223ef367a18" providerId="LiveId" clId="{53134EAB-A818-47CD-972B-AE695B56D170}" dt="2022-06-14T13:29:32.400" v="9086" actId="465"/>
          <ac:grpSpMkLst>
            <pc:docMk/>
            <pc:sldMk cId="117688914" sldId="380"/>
            <ac:grpSpMk id="10" creationId="{0022DE7A-8123-1791-4093-BF21B19F7BC3}"/>
          </ac:grpSpMkLst>
        </pc:grpChg>
        <pc:grpChg chg="add mod">
          <ac:chgData name="Pham Duong" userId="53516223ef367a18" providerId="LiveId" clId="{53134EAB-A818-47CD-972B-AE695B56D170}" dt="2022-06-14T13:29:32.400" v="9086" actId="465"/>
          <ac:grpSpMkLst>
            <pc:docMk/>
            <pc:sldMk cId="117688914" sldId="380"/>
            <ac:grpSpMk id="16" creationId="{889853D0-25BD-C74B-EAF8-561958143B45}"/>
          </ac:grpSpMkLst>
        </pc:grpChg>
        <pc:grpChg chg="add mod">
          <ac:chgData name="Pham Duong" userId="53516223ef367a18" providerId="LiveId" clId="{53134EAB-A818-47CD-972B-AE695B56D170}" dt="2022-06-14T13:29:32.400" v="9086" actId="465"/>
          <ac:grpSpMkLst>
            <pc:docMk/>
            <pc:sldMk cId="117688914" sldId="380"/>
            <ac:grpSpMk id="19" creationId="{5E32C55C-6FD6-1DAA-2F84-A3704AE0DA82}"/>
          </ac:grpSpMkLst>
        </pc:grpChg>
        <pc:grpChg chg="add mod">
          <ac:chgData name="Pham Duong" userId="53516223ef367a18" providerId="LiveId" clId="{53134EAB-A818-47CD-972B-AE695B56D170}" dt="2022-06-14T13:29:32.400" v="9086" actId="465"/>
          <ac:grpSpMkLst>
            <pc:docMk/>
            <pc:sldMk cId="117688914" sldId="380"/>
            <ac:grpSpMk id="22" creationId="{4B972AC7-D4CD-D7BE-922E-FE527DD6500F}"/>
          </ac:grpSpMkLst>
        </pc:grpChg>
        <pc:grpChg chg="add mod">
          <ac:chgData name="Pham Duong" userId="53516223ef367a18" providerId="LiveId" clId="{53134EAB-A818-47CD-972B-AE695B56D170}" dt="2022-06-14T13:29:09.564" v="8946" actId="571"/>
          <ac:grpSpMkLst>
            <pc:docMk/>
            <pc:sldMk cId="117688914" sldId="380"/>
            <ac:grpSpMk id="25" creationId="{7AD1E572-F15C-E3DF-ED8F-90185BFC4D95}"/>
          </ac:grpSpMkLst>
        </pc:grpChg>
      </pc:sldChg>
      <pc:sldChg chg="addSp delSp modSp new mod">
        <pc:chgData name="Pham Duong" userId="53516223ef367a18" providerId="LiveId" clId="{53134EAB-A818-47CD-972B-AE695B56D170}" dt="2022-06-14T15:00:44.437" v="29252" actId="1076"/>
        <pc:sldMkLst>
          <pc:docMk/>
          <pc:sldMk cId="2532998619" sldId="381"/>
        </pc:sldMkLst>
        <pc:spChg chg="del mod">
          <ac:chgData name="Pham Duong" userId="53516223ef367a18" providerId="LiveId" clId="{53134EAB-A818-47CD-972B-AE695B56D170}" dt="2022-06-14T13:22:55.939" v="8030"/>
          <ac:spMkLst>
            <pc:docMk/>
            <pc:sldMk cId="2532998619" sldId="381"/>
            <ac:spMk id="2" creationId="{3A265C9F-5F6D-9BD5-595F-81B6C4476BAF}"/>
          </ac:spMkLst>
        </pc:spChg>
        <pc:spChg chg="del mod">
          <ac:chgData name="Pham Duong" userId="53516223ef367a18" providerId="LiveId" clId="{53134EAB-A818-47CD-972B-AE695B56D170}" dt="2022-06-14T13:22:55.939" v="8030"/>
          <ac:spMkLst>
            <pc:docMk/>
            <pc:sldMk cId="2532998619" sldId="381"/>
            <ac:spMk id="3" creationId="{04EF3C3A-65B5-B171-498D-8DC2B6E764E5}"/>
          </ac:spMkLst>
        </pc:spChg>
        <pc:spChg chg="mod">
          <ac:chgData name="Pham Duong" userId="53516223ef367a18" providerId="LiveId" clId="{53134EAB-A818-47CD-972B-AE695B56D170}" dt="2022-06-14T13:22:55.939" v="8030"/>
          <ac:spMkLst>
            <pc:docMk/>
            <pc:sldMk cId="2532998619" sldId="381"/>
            <ac:spMk id="4" creationId="{8DAFE432-CAB3-EEA1-B7CE-1156F5DC720F}"/>
          </ac:spMkLst>
        </pc:spChg>
        <pc:spChg chg="add mod">
          <ac:chgData name="Pham Duong" userId="53516223ef367a18" providerId="LiveId" clId="{53134EAB-A818-47CD-972B-AE695B56D170}" dt="2022-06-14T13:31:30.285" v="9256" actId="20577"/>
          <ac:spMkLst>
            <pc:docMk/>
            <pc:sldMk cId="2532998619" sldId="381"/>
            <ac:spMk id="5" creationId="{1622D1D3-5166-37E6-D1A9-ED2C84764ADF}"/>
          </ac:spMkLst>
        </pc:spChg>
        <pc:picChg chg="add mod">
          <ac:chgData name="Pham Duong" userId="53516223ef367a18" providerId="LiveId" clId="{53134EAB-A818-47CD-972B-AE695B56D170}" dt="2022-06-14T15:00:44.437" v="29252" actId="1076"/>
          <ac:picMkLst>
            <pc:docMk/>
            <pc:sldMk cId="2532998619" sldId="381"/>
            <ac:picMk id="3" creationId="{C92A14FD-BECD-32E1-3FE3-71F201CD13FC}"/>
          </ac:picMkLst>
        </pc:picChg>
        <pc:picChg chg="add mod modCrop">
          <ac:chgData name="Pham Duong" userId="53516223ef367a18" providerId="LiveId" clId="{53134EAB-A818-47CD-972B-AE695B56D170}" dt="2022-06-14T15:00:44.437" v="29252" actId="1076"/>
          <ac:picMkLst>
            <pc:docMk/>
            <pc:sldMk cId="2532998619" sldId="381"/>
            <ac:picMk id="7" creationId="{3F31BE3F-32FE-5C21-C321-560A62866B47}"/>
          </ac:picMkLst>
        </pc:picChg>
      </pc:sldChg>
      <pc:sldChg chg="addSp delSp modSp add mod ord">
        <pc:chgData name="Pham Duong" userId="53516223ef367a18" providerId="LiveId" clId="{53134EAB-A818-47CD-972B-AE695B56D170}" dt="2022-06-14T15:42:09.653" v="32690" actId="20577"/>
        <pc:sldMkLst>
          <pc:docMk/>
          <pc:sldMk cId="2058468152" sldId="382"/>
        </pc:sldMkLst>
        <pc:spChg chg="mod">
          <ac:chgData name="Pham Duong" userId="53516223ef367a18" providerId="LiveId" clId="{53134EAB-A818-47CD-972B-AE695B56D170}" dt="2022-06-14T13:31:36.055" v="9285"/>
          <ac:spMkLst>
            <pc:docMk/>
            <pc:sldMk cId="2058468152" sldId="382"/>
            <ac:spMk id="4" creationId="{8DAFE432-CAB3-EEA1-B7CE-1156F5DC720F}"/>
          </ac:spMkLst>
        </pc:spChg>
        <pc:spChg chg="mod">
          <ac:chgData name="Pham Duong" userId="53516223ef367a18" providerId="LiveId" clId="{53134EAB-A818-47CD-972B-AE695B56D170}" dt="2022-06-14T13:39:55.471" v="9848" actId="20577"/>
          <ac:spMkLst>
            <pc:docMk/>
            <pc:sldMk cId="2058468152" sldId="382"/>
            <ac:spMk id="5" creationId="{1622D1D3-5166-37E6-D1A9-ED2C84764ADF}"/>
          </ac:spMkLst>
        </pc:spChg>
        <pc:spChg chg="add del mod">
          <ac:chgData name="Pham Duong" userId="53516223ef367a18" providerId="LiveId" clId="{53134EAB-A818-47CD-972B-AE695B56D170}" dt="2022-06-14T15:01:36.842" v="29913" actId="478"/>
          <ac:spMkLst>
            <pc:docMk/>
            <pc:sldMk cId="2058468152" sldId="382"/>
            <ac:spMk id="6" creationId="{27334C33-4577-A03F-8AED-E7B94472E5B4}"/>
          </ac:spMkLst>
        </pc:spChg>
        <pc:spChg chg="add mod">
          <ac:chgData name="Pham Duong" userId="53516223ef367a18" providerId="LiveId" clId="{53134EAB-A818-47CD-972B-AE695B56D170}" dt="2022-06-14T15:42:09.653" v="32690" actId="20577"/>
          <ac:spMkLst>
            <pc:docMk/>
            <pc:sldMk cId="2058468152" sldId="382"/>
            <ac:spMk id="8" creationId="{CF780B6B-C7ED-AD26-5984-E404F47B2DA1}"/>
          </ac:spMkLst>
        </pc:spChg>
        <pc:spChg chg="mod">
          <ac:chgData name="Pham Duong" userId="53516223ef367a18" providerId="LiveId" clId="{53134EAB-A818-47CD-972B-AE695B56D170}" dt="2022-06-14T15:01:59.855" v="30193" actId="14100"/>
          <ac:spMkLst>
            <pc:docMk/>
            <pc:sldMk cId="2058468152" sldId="382"/>
            <ac:spMk id="10" creationId="{A8B08987-0A4E-DA60-59E8-76B52941DDE8}"/>
          </ac:spMkLst>
        </pc:spChg>
        <pc:spChg chg="mod">
          <ac:chgData name="Pham Duong" userId="53516223ef367a18" providerId="LiveId" clId="{53134EAB-A818-47CD-972B-AE695B56D170}" dt="2022-06-14T15:01:46.681" v="30025" actId="255"/>
          <ac:spMkLst>
            <pc:docMk/>
            <pc:sldMk cId="2058468152" sldId="382"/>
            <ac:spMk id="11" creationId="{4C3EEBD6-A639-0E6A-AD8F-FDA088004326}"/>
          </ac:spMkLst>
        </pc:spChg>
        <pc:spChg chg="mod">
          <ac:chgData name="Pham Duong" userId="53516223ef367a18" providerId="LiveId" clId="{53134EAB-A818-47CD-972B-AE695B56D170}" dt="2022-06-14T15:02:26.558" v="30335" actId="14100"/>
          <ac:spMkLst>
            <pc:docMk/>
            <pc:sldMk cId="2058468152" sldId="382"/>
            <ac:spMk id="13" creationId="{77A5AF3A-7020-777D-7707-AAA86014CACE}"/>
          </ac:spMkLst>
        </pc:spChg>
        <pc:spChg chg="mod">
          <ac:chgData name="Pham Duong" userId="53516223ef367a18" providerId="LiveId" clId="{53134EAB-A818-47CD-972B-AE695B56D170}" dt="2022-06-14T15:01:46.681" v="30025" actId="255"/>
          <ac:spMkLst>
            <pc:docMk/>
            <pc:sldMk cId="2058468152" sldId="382"/>
            <ac:spMk id="14" creationId="{0D1AF5AC-6F7A-2CD6-BBA2-3C7FAF4B673E}"/>
          </ac:spMkLst>
        </pc:spChg>
        <pc:spChg chg="mod">
          <ac:chgData name="Pham Duong" userId="53516223ef367a18" providerId="LiveId" clId="{53134EAB-A818-47CD-972B-AE695B56D170}" dt="2022-06-14T15:02:22.337" v="30307" actId="14100"/>
          <ac:spMkLst>
            <pc:docMk/>
            <pc:sldMk cId="2058468152" sldId="382"/>
            <ac:spMk id="16" creationId="{B38B7BDE-F781-D0C7-2E75-B739320F2A33}"/>
          </ac:spMkLst>
        </pc:spChg>
        <pc:spChg chg="mod">
          <ac:chgData name="Pham Duong" userId="53516223ef367a18" providerId="LiveId" clId="{53134EAB-A818-47CD-972B-AE695B56D170}" dt="2022-06-14T15:01:46.681" v="30025" actId="255"/>
          <ac:spMkLst>
            <pc:docMk/>
            <pc:sldMk cId="2058468152" sldId="382"/>
            <ac:spMk id="17" creationId="{AE8EDD5D-C67C-4A45-7BFF-872D409BCBBE}"/>
          </ac:spMkLst>
        </pc:spChg>
        <pc:spChg chg="add mod">
          <ac:chgData name="Pham Duong" userId="53516223ef367a18" providerId="LiveId" clId="{53134EAB-A818-47CD-972B-AE695B56D170}" dt="2022-06-14T15:01:30.274" v="29773" actId="571"/>
          <ac:spMkLst>
            <pc:docMk/>
            <pc:sldMk cId="2058468152" sldId="382"/>
            <ac:spMk id="18" creationId="{7E3A439D-565D-E4C5-832A-E8B32B0F4FCF}"/>
          </ac:spMkLst>
        </pc:spChg>
        <pc:spChg chg="mod">
          <ac:chgData name="Pham Duong" userId="53516223ef367a18" providerId="LiveId" clId="{53134EAB-A818-47CD-972B-AE695B56D170}" dt="2022-06-14T15:01:46.681" v="30025" actId="255"/>
          <ac:spMkLst>
            <pc:docMk/>
            <pc:sldMk cId="2058468152" sldId="382"/>
            <ac:spMk id="20" creationId="{8C7C7FBA-4AEB-9EF3-0F3E-0E60EA16F052}"/>
          </ac:spMkLst>
        </pc:spChg>
        <pc:spChg chg="mod">
          <ac:chgData name="Pham Duong" userId="53516223ef367a18" providerId="LiveId" clId="{53134EAB-A818-47CD-972B-AE695B56D170}" dt="2022-06-14T15:01:46.681" v="30025" actId="255"/>
          <ac:spMkLst>
            <pc:docMk/>
            <pc:sldMk cId="2058468152" sldId="382"/>
            <ac:spMk id="21" creationId="{57BD8092-A485-0F82-6443-865DF0620F39}"/>
          </ac:spMkLst>
        </pc:spChg>
        <pc:spChg chg="mod">
          <ac:chgData name="Pham Duong" userId="53516223ef367a18" providerId="LiveId" clId="{53134EAB-A818-47CD-972B-AE695B56D170}" dt="2022-06-14T15:01:57.024" v="30165" actId="14100"/>
          <ac:spMkLst>
            <pc:docMk/>
            <pc:sldMk cId="2058468152" sldId="382"/>
            <ac:spMk id="23" creationId="{301CEF36-FFDC-9F94-50A3-386D337E49BD}"/>
          </ac:spMkLst>
        </pc:spChg>
        <pc:spChg chg="mod">
          <ac:chgData name="Pham Duong" userId="53516223ef367a18" providerId="LiveId" clId="{53134EAB-A818-47CD-972B-AE695B56D170}" dt="2022-06-14T15:01:46.681" v="30025" actId="255"/>
          <ac:spMkLst>
            <pc:docMk/>
            <pc:sldMk cId="2058468152" sldId="382"/>
            <ac:spMk id="24" creationId="{DFF2B322-BD77-A6A9-185D-01002B6D7B0F}"/>
          </ac:spMkLst>
        </pc:spChg>
        <pc:grpChg chg="add mod">
          <ac:chgData name="Pham Duong" userId="53516223ef367a18" providerId="LiveId" clId="{53134EAB-A818-47CD-972B-AE695B56D170}" dt="2022-06-14T15:02:05.331" v="30249" actId="1076"/>
          <ac:grpSpMkLst>
            <pc:docMk/>
            <pc:sldMk cId="2058468152" sldId="382"/>
            <ac:grpSpMk id="9" creationId="{F25AFF06-3112-3F46-3FAC-8B07304F85DE}"/>
          </ac:grpSpMkLst>
        </pc:grpChg>
        <pc:grpChg chg="add mod">
          <ac:chgData name="Pham Duong" userId="53516223ef367a18" providerId="LiveId" clId="{53134EAB-A818-47CD-972B-AE695B56D170}" dt="2022-06-14T15:02:35.326" v="30363" actId="465"/>
          <ac:grpSpMkLst>
            <pc:docMk/>
            <pc:sldMk cId="2058468152" sldId="382"/>
            <ac:grpSpMk id="12" creationId="{B6EF0BC7-85A3-C056-0964-7A24B54002A7}"/>
          </ac:grpSpMkLst>
        </pc:grpChg>
        <pc:grpChg chg="add mod">
          <ac:chgData name="Pham Duong" userId="53516223ef367a18" providerId="LiveId" clId="{53134EAB-A818-47CD-972B-AE695B56D170}" dt="2022-06-14T15:02:35.326" v="30363" actId="465"/>
          <ac:grpSpMkLst>
            <pc:docMk/>
            <pc:sldMk cId="2058468152" sldId="382"/>
            <ac:grpSpMk id="15" creationId="{B4D7B75C-8AC2-8075-F95A-5F54D755D1AC}"/>
          </ac:grpSpMkLst>
        </pc:grpChg>
        <pc:grpChg chg="add mod">
          <ac:chgData name="Pham Duong" userId="53516223ef367a18" providerId="LiveId" clId="{53134EAB-A818-47CD-972B-AE695B56D170}" dt="2022-06-14T15:02:35.326" v="30363" actId="465"/>
          <ac:grpSpMkLst>
            <pc:docMk/>
            <pc:sldMk cId="2058468152" sldId="382"/>
            <ac:grpSpMk id="19" creationId="{A335D2D1-CF5C-443D-5A44-B97FDC67804B}"/>
          </ac:grpSpMkLst>
        </pc:grpChg>
        <pc:grpChg chg="add mod">
          <ac:chgData name="Pham Duong" userId="53516223ef367a18" providerId="LiveId" clId="{53134EAB-A818-47CD-972B-AE695B56D170}" dt="2022-06-14T15:02:02.033" v="30221" actId="1076"/>
          <ac:grpSpMkLst>
            <pc:docMk/>
            <pc:sldMk cId="2058468152" sldId="382"/>
            <ac:grpSpMk id="22" creationId="{86220F5B-3A72-EE40-BC44-8B5F2C98A3C4}"/>
          </ac:grpSpMkLst>
        </pc:grpChg>
        <pc:picChg chg="add mod">
          <ac:chgData name="Pham Duong" userId="53516223ef367a18" providerId="LiveId" clId="{53134EAB-A818-47CD-972B-AE695B56D170}" dt="2022-06-14T14:53:07.768" v="27109" actId="1076"/>
          <ac:picMkLst>
            <pc:docMk/>
            <pc:sldMk cId="2058468152" sldId="382"/>
            <ac:picMk id="7" creationId="{00D90F00-EA67-570C-DAFF-15E16819CF24}"/>
          </ac:picMkLst>
        </pc:picChg>
      </pc:sldChg>
      <pc:sldChg chg="modSp mod">
        <pc:chgData name="Pham Duong" userId="53516223ef367a18" providerId="LiveId" clId="{53134EAB-A818-47CD-972B-AE695B56D170}" dt="2022-06-14T15:14:49.466" v="32217" actId="20577"/>
        <pc:sldMkLst>
          <pc:docMk/>
          <pc:sldMk cId="549551601" sldId="384"/>
        </pc:sldMkLst>
        <pc:spChg chg="mod">
          <ac:chgData name="Pham Duong" userId="53516223ef367a18" providerId="LiveId" clId="{53134EAB-A818-47CD-972B-AE695B56D170}" dt="2022-06-14T15:14:49.466" v="32217" actId="20577"/>
          <ac:spMkLst>
            <pc:docMk/>
            <pc:sldMk cId="549551601" sldId="384"/>
            <ac:spMk id="5" creationId="{7F6B60B7-8BB6-A997-67AA-9A63F723B349}"/>
          </ac:spMkLst>
        </pc:spChg>
        <pc:spChg chg="mod">
          <ac:chgData name="Pham Duong" userId="53516223ef367a18" providerId="LiveId" clId="{53134EAB-A818-47CD-972B-AE695B56D170}" dt="2022-06-14T14:50:25.284" v="26276" actId="948"/>
          <ac:spMkLst>
            <pc:docMk/>
            <pc:sldMk cId="549551601" sldId="384"/>
            <ac:spMk id="6" creationId="{7749B0CC-0631-1D77-DA5C-64AE63A8131A}"/>
          </ac:spMkLst>
        </pc:spChg>
      </pc:sldChg>
      <pc:sldChg chg="modSp add del">
        <pc:chgData name="Pham Duong" userId="53516223ef367a18" providerId="LiveId" clId="{53134EAB-A818-47CD-972B-AE695B56D170}" dt="2022-06-14T14:16:51.177" v="17762" actId="47"/>
        <pc:sldMkLst>
          <pc:docMk/>
          <pc:sldMk cId="1175558962" sldId="385"/>
        </pc:sldMkLst>
        <pc:spChg chg="mod">
          <ac:chgData name="Pham Duong" userId="53516223ef367a18" providerId="LiveId" clId="{53134EAB-A818-47CD-972B-AE695B56D170}" dt="2022-06-14T14:00:04.777" v="12541"/>
          <ac:spMkLst>
            <pc:docMk/>
            <pc:sldMk cId="1175558962" sldId="385"/>
            <ac:spMk id="2" creationId="{7EC431F4-6A29-A402-1480-9D31C8B2BE87}"/>
          </ac:spMkLst>
        </pc:spChg>
      </pc:sldChg>
      <pc:sldChg chg="delSp modSp add del mod modTransition">
        <pc:chgData name="Pham Duong" userId="53516223ef367a18" providerId="LiveId" clId="{53134EAB-A818-47CD-972B-AE695B56D170}" dt="2022-06-14T14:03:02.952" v="13980" actId="47"/>
        <pc:sldMkLst>
          <pc:docMk/>
          <pc:sldMk cId="1161604241" sldId="386"/>
        </pc:sldMkLst>
        <pc:spChg chg="mod">
          <ac:chgData name="Pham Duong" userId="53516223ef367a18" providerId="LiveId" clId="{53134EAB-A818-47CD-972B-AE695B56D170}" dt="2022-06-14T14:02:05.423" v="13346"/>
          <ac:spMkLst>
            <pc:docMk/>
            <pc:sldMk cId="1161604241" sldId="386"/>
            <ac:spMk id="2" creationId="{7EC431F4-6A29-A402-1480-9D31C8B2BE87}"/>
          </ac:spMkLst>
        </pc:spChg>
        <pc:spChg chg="del">
          <ac:chgData name="Pham Duong" userId="53516223ef367a18" providerId="LiveId" clId="{53134EAB-A818-47CD-972B-AE695B56D170}" dt="2022-06-14T14:02:13.193" v="13484" actId="478"/>
          <ac:spMkLst>
            <pc:docMk/>
            <pc:sldMk cId="1161604241" sldId="386"/>
            <ac:spMk id="3" creationId="{6D3FF9EB-8198-0BBA-49B9-948EFEDB6FC0}"/>
          </ac:spMkLst>
        </pc:spChg>
        <pc:spChg chg="del">
          <ac:chgData name="Pham Duong" userId="53516223ef367a18" providerId="LiveId" clId="{53134EAB-A818-47CD-972B-AE695B56D170}" dt="2022-06-14T14:02:11.979" v="13456" actId="478"/>
          <ac:spMkLst>
            <pc:docMk/>
            <pc:sldMk cId="1161604241" sldId="386"/>
            <ac:spMk id="6" creationId="{7749B0CC-0631-1D77-DA5C-64AE63A8131A}"/>
          </ac:spMkLst>
        </pc:spChg>
        <pc:spChg chg="del">
          <ac:chgData name="Pham Duong" userId="53516223ef367a18" providerId="LiveId" clId="{53134EAB-A818-47CD-972B-AE695B56D170}" dt="2022-06-14T14:02:08.564" v="13374" actId="478"/>
          <ac:spMkLst>
            <pc:docMk/>
            <pc:sldMk cId="1161604241" sldId="386"/>
            <ac:spMk id="9" creationId="{CF762ECE-E537-C57D-C654-C925620C9D57}"/>
          </ac:spMkLst>
        </pc:spChg>
        <pc:spChg chg="mod">
          <ac:chgData name="Pham Duong" userId="53516223ef367a18" providerId="LiveId" clId="{53134EAB-A818-47CD-972B-AE695B56D170}" dt="2022-06-14T14:02:30.634" v="13572" actId="20577"/>
          <ac:spMkLst>
            <pc:docMk/>
            <pc:sldMk cId="1161604241" sldId="386"/>
            <ac:spMk id="10" creationId="{7489756F-13CC-DC02-D023-628AD5CDB832}"/>
          </ac:spMkLst>
        </pc:spChg>
      </pc:sldChg>
      <pc:sldMasterChg chg="addSp delSp modSp mod">
        <pc:chgData name="Pham Duong" userId="53516223ef367a18" providerId="LiveId" clId="{53134EAB-A818-47CD-972B-AE695B56D170}" dt="2022-06-14T15:42:26.001" v="32745"/>
        <pc:sldMasterMkLst>
          <pc:docMk/>
          <pc:sldMasterMk cId="1386547260" sldId="2147483688"/>
        </pc:sldMasterMkLst>
        <pc:spChg chg="del mod modVis">
          <ac:chgData name="Pham Duong" userId="53516223ef367a18" providerId="LiveId" clId="{53134EAB-A818-47CD-972B-AE695B56D170}" dt="2022-06-14T12:55:17.806" v="7"/>
          <ac:spMkLst>
            <pc:docMk/>
            <pc:sldMasterMk cId="1386547260" sldId="2147483688"/>
            <ac:spMk id="2" creationId="{7AC2D355-12E6-9178-848A-999769C30B8A}"/>
          </ac:spMkLst>
        </pc:spChg>
        <pc:spChg chg="add del mod ord modVis">
          <ac:chgData name="Pham Duong" userId="53516223ef367a18" providerId="LiveId" clId="{53134EAB-A818-47CD-972B-AE695B56D170}" dt="2022-06-14T12:55:20.714" v="35"/>
          <ac:spMkLst>
            <pc:docMk/>
            <pc:sldMasterMk cId="1386547260" sldId="2147483688"/>
            <ac:spMk id="3" creationId="{540975B1-8CB6-9C1E-8A84-052BD555B46D}"/>
          </ac:spMkLst>
        </pc:spChg>
        <pc:spChg chg="add del mod ord modVis">
          <ac:chgData name="Pham Duong" userId="53516223ef367a18" providerId="LiveId" clId="{53134EAB-A818-47CD-972B-AE695B56D170}" dt="2022-06-14T12:55:23.328" v="63"/>
          <ac:spMkLst>
            <pc:docMk/>
            <pc:sldMasterMk cId="1386547260" sldId="2147483688"/>
            <ac:spMk id="4" creationId="{A0E7B24E-BE57-2184-B2DA-6AD1690AC7BC}"/>
          </ac:spMkLst>
        </pc:spChg>
        <pc:spChg chg="add del mod ord modVis">
          <ac:chgData name="Pham Duong" userId="53516223ef367a18" providerId="LiveId" clId="{53134EAB-A818-47CD-972B-AE695B56D170}" dt="2022-06-14T12:55:25.222" v="92"/>
          <ac:spMkLst>
            <pc:docMk/>
            <pc:sldMasterMk cId="1386547260" sldId="2147483688"/>
            <ac:spMk id="5" creationId="{85F33EAA-50B0-9E85-A40F-5A3C10973635}"/>
          </ac:spMkLst>
        </pc:spChg>
        <pc:spChg chg="mod modVis">
          <ac:chgData name="Pham Duong" userId="53516223ef367a18" providerId="LiveId" clId="{53134EAB-A818-47CD-972B-AE695B56D170}" dt="2022-06-14T15:42:25.990" v="32724"/>
          <ac:spMkLst>
            <pc:docMk/>
            <pc:sldMasterMk cId="1386547260" sldId="2147483688"/>
            <ac:spMk id="7" creationId="{00000000-0000-0000-0000-000000000000}"/>
          </ac:spMkLst>
        </pc:spChg>
        <pc:spChg chg="mod modVis">
          <ac:chgData name="Pham Duong" userId="53516223ef367a18" providerId="LiveId" clId="{53134EAB-A818-47CD-972B-AE695B56D170}" dt="2022-06-14T15:42:25.991" v="32726"/>
          <ac:spMkLst>
            <pc:docMk/>
            <pc:sldMasterMk cId="1386547260" sldId="2147483688"/>
            <ac:spMk id="8" creationId="{00000000-0000-0000-0000-000000000000}"/>
          </ac:spMkLst>
        </pc:spChg>
        <pc:spChg chg="mod modVis">
          <ac:chgData name="Pham Duong" userId="53516223ef367a18" providerId="LiveId" clId="{53134EAB-A818-47CD-972B-AE695B56D170}" dt="2022-06-14T15:42:25.992" v="32728"/>
          <ac:spMkLst>
            <pc:docMk/>
            <pc:sldMasterMk cId="1386547260" sldId="2147483688"/>
            <ac:spMk id="9" creationId="{00000000-0000-0000-0000-000000000000}"/>
          </ac:spMkLst>
        </pc:spChg>
        <pc:spChg chg="mod modVis">
          <ac:chgData name="Pham Duong" userId="53516223ef367a18" providerId="LiveId" clId="{53134EAB-A818-47CD-972B-AE695B56D170}" dt="2022-06-14T15:42:25.992" v="32730"/>
          <ac:spMkLst>
            <pc:docMk/>
            <pc:sldMasterMk cId="1386547260" sldId="2147483688"/>
            <ac:spMk id="10" creationId="{00000000-0000-0000-0000-000000000000}"/>
          </ac:spMkLst>
        </pc:spChg>
        <pc:spChg chg="add del mod ord modVis">
          <ac:chgData name="Pham Duong" userId="53516223ef367a18" providerId="LiveId" clId="{53134EAB-A818-47CD-972B-AE695B56D170}" dt="2022-06-14T12:55:28.004" v="120"/>
          <ac:spMkLst>
            <pc:docMk/>
            <pc:sldMasterMk cId="1386547260" sldId="2147483688"/>
            <ac:spMk id="11" creationId="{0EF58156-0AC3-26EB-734A-468DC4FC007D}"/>
          </ac:spMkLst>
        </pc:spChg>
        <pc:spChg chg="add del mod ord modVis">
          <ac:chgData name="Pham Duong" userId="53516223ef367a18" providerId="LiveId" clId="{53134EAB-A818-47CD-972B-AE695B56D170}" dt="2022-06-14T12:55:31.286" v="148"/>
          <ac:spMkLst>
            <pc:docMk/>
            <pc:sldMasterMk cId="1386547260" sldId="2147483688"/>
            <ac:spMk id="12" creationId="{57B284ED-6810-49E8-14E3-742510ECC0EF}"/>
          </ac:spMkLst>
        </pc:spChg>
        <pc:spChg chg="add del mod ord modVis">
          <ac:chgData name="Pham Duong" userId="53516223ef367a18" providerId="LiveId" clId="{53134EAB-A818-47CD-972B-AE695B56D170}" dt="2022-06-14T12:55:33.844" v="177"/>
          <ac:spMkLst>
            <pc:docMk/>
            <pc:sldMasterMk cId="1386547260" sldId="2147483688"/>
            <ac:spMk id="13" creationId="{3A2A053A-5900-F8A2-C855-EE837A19BAE6}"/>
          </ac:spMkLst>
        </pc:spChg>
        <pc:spChg chg="add del mod ord modVis">
          <ac:chgData name="Pham Duong" userId="53516223ef367a18" providerId="LiveId" clId="{53134EAB-A818-47CD-972B-AE695B56D170}" dt="2022-06-14T12:56:38.016" v="744"/>
          <ac:spMkLst>
            <pc:docMk/>
            <pc:sldMasterMk cId="1386547260" sldId="2147483688"/>
            <ac:spMk id="14" creationId="{E8A019BA-D7BF-388A-0D6D-60CBF9F4FBEE}"/>
          </ac:spMkLst>
        </pc:spChg>
        <pc:spChg chg="add del mod ord modVis">
          <ac:chgData name="Pham Duong" userId="53516223ef367a18" providerId="LiveId" clId="{53134EAB-A818-47CD-972B-AE695B56D170}" dt="2022-06-14T12:56:36.908" v="738"/>
          <ac:spMkLst>
            <pc:docMk/>
            <pc:sldMasterMk cId="1386547260" sldId="2147483688"/>
            <ac:spMk id="15" creationId="{EF46C994-E176-DBD3-5BC4-7AF825E3E57C}"/>
          </ac:spMkLst>
        </pc:spChg>
        <pc:spChg chg="add del mod ord modVis">
          <ac:chgData name="Pham Duong" userId="53516223ef367a18" providerId="LiveId" clId="{53134EAB-A818-47CD-972B-AE695B56D170}" dt="2022-06-14T12:56:36.224" v="721"/>
          <ac:spMkLst>
            <pc:docMk/>
            <pc:sldMasterMk cId="1386547260" sldId="2147483688"/>
            <ac:spMk id="16" creationId="{A7C5971D-58CD-00AD-C9DE-4A89119EDCAA}"/>
          </ac:spMkLst>
        </pc:spChg>
        <pc:spChg chg="add del mod ord modVis">
          <ac:chgData name="Pham Duong" userId="53516223ef367a18" providerId="LiveId" clId="{53134EAB-A818-47CD-972B-AE695B56D170}" dt="2022-06-14T12:56:35.445" v="704"/>
          <ac:spMkLst>
            <pc:docMk/>
            <pc:sldMasterMk cId="1386547260" sldId="2147483688"/>
            <ac:spMk id="17" creationId="{F0BEAE9C-4E89-A8BB-2A1F-F677935EF3CD}"/>
          </ac:spMkLst>
        </pc:spChg>
        <pc:spChg chg="add del mod ord modVis">
          <ac:chgData name="Pham Duong" userId="53516223ef367a18" providerId="LiveId" clId="{53134EAB-A818-47CD-972B-AE695B56D170}" dt="2022-06-14T12:56:35.129" v="687"/>
          <ac:spMkLst>
            <pc:docMk/>
            <pc:sldMasterMk cId="1386547260" sldId="2147483688"/>
            <ac:spMk id="18" creationId="{4EE056D7-3B2D-8463-1D6C-CE9FA5A3B2B9}"/>
          </ac:spMkLst>
        </pc:spChg>
        <pc:spChg chg="add del mod ord modVis">
          <ac:chgData name="Pham Duong" userId="53516223ef367a18" providerId="LiveId" clId="{53134EAB-A818-47CD-972B-AE695B56D170}" dt="2022-06-14T12:56:24.495" v="490"/>
          <ac:spMkLst>
            <pc:docMk/>
            <pc:sldMasterMk cId="1386547260" sldId="2147483688"/>
            <ac:spMk id="19" creationId="{5BE6F218-41D0-E00A-8137-271CAD299DC1}"/>
          </ac:spMkLst>
        </pc:spChg>
        <pc:spChg chg="add del mod ord">
          <ac:chgData name="Pham Duong" userId="53516223ef367a18" providerId="LiveId" clId="{53134EAB-A818-47CD-972B-AE695B56D170}" dt="2022-06-14T12:56:21.883" v="387"/>
          <ac:spMkLst>
            <pc:docMk/>
            <pc:sldMasterMk cId="1386547260" sldId="2147483688"/>
            <ac:spMk id="20" creationId="{4859E0D4-59D0-4827-6C01-623921A04A01}"/>
          </ac:spMkLst>
        </pc:spChg>
        <pc:spChg chg="add del mod ord">
          <ac:chgData name="Pham Duong" userId="53516223ef367a18" providerId="LiveId" clId="{53134EAB-A818-47CD-972B-AE695B56D170}" dt="2022-06-14T12:56:23.024" v="431"/>
          <ac:spMkLst>
            <pc:docMk/>
            <pc:sldMasterMk cId="1386547260" sldId="2147483688"/>
            <ac:spMk id="21" creationId="{695A1CCE-6B13-AD02-8A17-257362741E8C}"/>
          </ac:spMkLst>
        </pc:spChg>
        <pc:spChg chg="add del mod ord">
          <ac:chgData name="Pham Duong" userId="53516223ef367a18" providerId="LiveId" clId="{53134EAB-A818-47CD-972B-AE695B56D170}" dt="2022-06-14T12:56:24.267" v="474"/>
          <ac:spMkLst>
            <pc:docMk/>
            <pc:sldMasterMk cId="1386547260" sldId="2147483688"/>
            <ac:spMk id="22" creationId="{6C8F6127-91A0-BBC6-3DB1-8B5ED998141A}"/>
          </ac:spMkLst>
        </pc:spChg>
        <pc:spChg chg="add del mod ord">
          <ac:chgData name="Pham Duong" userId="53516223ef367a18" providerId="LiveId" clId="{53134EAB-A818-47CD-972B-AE695B56D170}" dt="2022-06-14T12:56:26.445" v="534"/>
          <ac:spMkLst>
            <pc:docMk/>
            <pc:sldMasterMk cId="1386547260" sldId="2147483688"/>
            <ac:spMk id="23" creationId="{FB224D9C-A602-01F4-0641-40F540016B18}"/>
          </ac:spMkLst>
        </pc:spChg>
        <pc:spChg chg="add del mod ord">
          <ac:chgData name="Pham Duong" userId="53516223ef367a18" providerId="LiveId" clId="{53134EAB-A818-47CD-972B-AE695B56D170}" dt="2022-06-14T12:56:28.434" v="578"/>
          <ac:spMkLst>
            <pc:docMk/>
            <pc:sldMasterMk cId="1386547260" sldId="2147483688"/>
            <ac:spMk id="24" creationId="{05A52AAE-E2BF-F796-02C7-080C929B07D7}"/>
          </ac:spMkLst>
        </pc:spChg>
        <pc:spChg chg="add del mod ord modVis">
          <ac:chgData name="Pham Duong" userId="53516223ef367a18" providerId="LiveId" clId="{53134EAB-A818-47CD-972B-AE695B56D170}" dt="2022-06-14T12:56:34.841" v="670"/>
          <ac:spMkLst>
            <pc:docMk/>
            <pc:sldMasterMk cId="1386547260" sldId="2147483688"/>
            <ac:spMk id="25" creationId="{0A747E4C-CF97-42D6-ABE5-50C56B3DA264}"/>
          </ac:spMkLst>
        </pc:spChg>
        <pc:spChg chg="add del mod ord">
          <ac:chgData name="Pham Duong" userId="53516223ef367a18" providerId="LiveId" clId="{53134EAB-A818-47CD-972B-AE695B56D170}" dt="2022-06-14T12:56:34.534" v="653"/>
          <ac:spMkLst>
            <pc:docMk/>
            <pc:sldMasterMk cId="1386547260" sldId="2147483688"/>
            <ac:spMk id="26" creationId="{436A35D7-B6DD-3D54-1B79-48B595CF0A5D}"/>
          </ac:spMkLst>
        </pc:spChg>
        <pc:spChg chg="add del mod ord modVis">
          <ac:chgData name="Pham Duong" userId="53516223ef367a18" providerId="LiveId" clId="{53134EAB-A818-47CD-972B-AE695B56D170}" dt="2022-06-14T12:56:40.804" v="772"/>
          <ac:spMkLst>
            <pc:docMk/>
            <pc:sldMasterMk cId="1386547260" sldId="2147483688"/>
            <ac:spMk id="27" creationId="{E60AFE39-2EAC-11A6-0190-FE5ED78AE63E}"/>
          </ac:spMkLst>
        </pc:spChg>
        <pc:spChg chg="add del mod ord modVis">
          <ac:chgData name="Pham Duong" userId="53516223ef367a18" providerId="LiveId" clId="{53134EAB-A818-47CD-972B-AE695B56D170}" dt="2022-06-14T12:56:43.209" v="800"/>
          <ac:spMkLst>
            <pc:docMk/>
            <pc:sldMasterMk cId="1386547260" sldId="2147483688"/>
            <ac:spMk id="28" creationId="{219331D1-6958-589C-C32D-D75C413799EB}"/>
          </ac:spMkLst>
        </pc:spChg>
        <pc:spChg chg="add del mod ord modVis">
          <ac:chgData name="Pham Duong" userId="53516223ef367a18" providerId="LiveId" clId="{53134EAB-A818-47CD-972B-AE695B56D170}" dt="2022-06-14T12:56:46.751" v="828"/>
          <ac:spMkLst>
            <pc:docMk/>
            <pc:sldMasterMk cId="1386547260" sldId="2147483688"/>
            <ac:spMk id="29" creationId="{AD740306-8AB8-CB7F-C5ED-3814AA9F19D9}"/>
          </ac:spMkLst>
        </pc:spChg>
        <pc:spChg chg="add del mod ord modVis">
          <ac:chgData name="Pham Duong" userId="53516223ef367a18" providerId="LiveId" clId="{53134EAB-A818-47CD-972B-AE695B56D170}" dt="2022-06-14T12:56:51.551" v="856"/>
          <ac:spMkLst>
            <pc:docMk/>
            <pc:sldMasterMk cId="1386547260" sldId="2147483688"/>
            <ac:spMk id="30" creationId="{E4746BD3-05C8-3E60-8CA8-98E6DD0CC370}"/>
          </ac:spMkLst>
        </pc:spChg>
        <pc:spChg chg="add del mod ord modVis">
          <ac:chgData name="Pham Duong" userId="53516223ef367a18" providerId="LiveId" clId="{53134EAB-A818-47CD-972B-AE695B56D170}" dt="2022-06-14T12:56:52.668" v="884"/>
          <ac:spMkLst>
            <pc:docMk/>
            <pc:sldMasterMk cId="1386547260" sldId="2147483688"/>
            <ac:spMk id="31" creationId="{5213292A-0477-31BD-B890-7600DA77D574}"/>
          </ac:spMkLst>
        </pc:spChg>
        <pc:spChg chg="add del mod ord modVis">
          <ac:chgData name="Pham Duong" userId="53516223ef367a18" providerId="LiveId" clId="{53134EAB-A818-47CD-972B-AE695B56D170}" dt="2022-06-14T12:56:55.139" v="912"/>
          <ac:spMkLst>
            <pc:docMk/>
            <pc:sldMasterMk cId="1386547260" sldId="2147483688"/>
            <ac:spMk id="32" creationId="{0738AEE5-0EB9-B971-33F0-B58AA11FCF03}"/>
          </ac:spMkLst>
        </pc:spChg>
        <pc:spChg chg="add del mod ord modVis">
          <ac:chgData name="Pham Duong" userId="53516223ef367a18" providerId="LiveId" clId="{53134EAB-A818-47CD-972B-AE695B56D170}" dt="2022-06-14T12:56:56.930" v="940"/>
          <ac:spMkLst>
            <pc:docMk/>
            <pc:sldMasterMk cId="1386547260" sldId="2147483688"/>
            <ac:spMk id="33" creationId="{4FB6537A-E0C2-B551-8A5E-E660B4B0A1F3}"/>
          </ac:spMkLst>
        </pc:spChg>
        <pc:spChg chg="add del mod ord modVis">
          <ac:chgData name="Pham Duong" userId="53516223ef367a18" providerId="LiveId" clId="{53134EAB-A818-47CD-972B-AE695B56D170}" dt="2022-06-14T12:57:32.266" v="968"/>
          <ac:spMkLst>
            <pc:docMk/>
            <pc:sldMasterMk cId="1386547260" sldId="2147483688"/>
            <ac:spMk id="34" creationId="{34A117E1-CD95-D8F9-A6A0-4F9A7AD22835}"/>
          </ac:spMkLst>
        </pc:spChg>
        <pc:spChg chg="add del mod ord modVis">
          <ac:chgData name="Pham Duong" userId="53516223ef367a18" providerId="LiveId" clId="{53134EAB-A818-47CD-972B-AE695B56D170}" dt="2022-06-14T12:57:34.865" v="996"/>
          <ac:spMkLst>
            <pc:docMk/>
            <pc:sldMasterMk cId="1386547260" sldId="2147483688"/>
            <ac:spMk id="35" creationId="{E15DBD5F-13EE-F9BB-1F2E-C35246526612}"/>
          </ac:spMkLst>
        </pc:spChg>
        <pc:spChg chg="add del mod ord modVis">
          <ac:chgData name="Pham Duong" userId="53516223ef367a18" providerId="LiveId" clId="{53134EAB-A818-47CD-972B-AE695B56D170}" dt="2022-06-14T12:57:37.789" v="1024"/>
          <ac:spMkLst>
            <pc:docMk/>
            <pc:sldMasterMk cId="1386547260" sldId="2147483688"/>
            <ac:spMk id="36" creationId="{C0800E4E-5418-B1F7-3542-5B03A021DA61}"/>
          </ac:spMkLst>
        </pc:spChg>
        <pc:spChg chg="add del mod ord modVis">
          <ac:chgData name="Pham Duong" userId="53516223ef367a18" providerId="LiveId" clId="{53134EAB-A818-47CD-972B-AE695B56D170}" dt="2022-06-14T12:57:38.890" v="1052"/>
          <ac:spMkLst>
            <pc:docMk/>
            <pc:sldMasterMk cId="1386547260" sldId="2147483688"/>
            <ac:spMk id="37" creationId="{A93DFFE7-C074-BD40-C018-8A02054C294B}"/>
          </ac:spMkLst>
        </pc:spChg>
        <pc:spChg chg="add del mod ord modVis">
          <ac:chgData name="Pham Duong" userId="53516223ef367a18" providerId="LiveId" clId="{53134EAB-A818-47CD-972B-AE695B56D170}" dt="2022-06-14T12:57:42.065" v="1080"/>
          <ac:spMkLst>
            <pc:docMk/>
            <pc:sldMasterMk cId="1386547260" sldId="2147483688"/>
            <ac:spMk id="38" creationId="{57B72F24-5804-43C4-401E-CA92ECC6E87A}"/>
          </ac:spMkLst>
        </pc:spChg>
        <pc:spChg chg="add del mod ord modVis">
          <ac:chgData name="Pham Duong" userId="53516223ef367a18" providerId="LiveId" clId="{53134EAB-A818-47CD-972B-AE695B56D170}" dt="2022-06-14T12:57:43.197" v="1108"/>
          <ac:spMkLst>
            <pc:docMk/>
            <pc:sldMasterMk cId="1386547260" sldId="2147483688"/>
            <ac:spMk id="39" creationId="{C2D17CA7-C4A2-2BB3-BFA8-6FD71AD21EFD}"/>
          </ac:spMkLst>
        </pc:spChg>
        <pc:spChg chg="add del mod ord modVis">
          <ac:chgData name="Pham Duong" userId="53516223ef367a18" providerId="LiveId" clId="{53134EAB-A818-47CD-972B-AE695B56D170}" dt="2022-06-14T12:57:45.326" v="1136"/>
          <ac:spMkLst>
            <pc:docMk/>
            <pc:sldMasterMk cId="1386547260" sldId="2147483688"/>
            <ac:spMk id="40" creationId="{D960B2B3-C1CC-8828-2C97-4E40950EBFA2}"/>
          </ac:spMkLst>
        </pc:spChg>
        <pc:spChg chg="add del mod ord modVis">
          <ac:chgData name="Pham Duong" userId="53516223ef367a18" providerId="LiveId" clId="{53134EAB-A818-47CD-972B-AE695B56D170}" dt="2022-06-14T12:57:50.122" v="1164"/>
          <ac:spMkLst>
            <pc:docMk/>
            <pc:sldMasterMk cId="1386547260" sldId="2147483688"/>
            <ac:spMk id="41" creationId="{68457EEE-5914-8435-080E-E9384D29642D}"/>
          </ac:spMkLst>
        </pc:spChg>
        <pc:spChg chg="add del mod ord modVis">
          <ac:chgData name="Pham Duong" userId="53516223ef367a18" providerId="LiveId" clId="{53134EAB-A818-47CD-972B-AE695B56D170}" dt="2022-06-14T12:58:12.846" v="1192"/>
          <ac:spMkLst>
            <pc:docMk/>
            <pc:sldMasterMk cId="1386547260" sldId="2147483688"/>
            <ac:spMk id="42" creationId="{07DCA3E4-D6F8-913E-DFC7-6E161AF9FAA6}"/>
          </ac:spMkLst>
        </pc:spChg>
        <pc:spChg chg="add del mod ord modVis">
          <ac:chgData name="Pham Duong" userId="53516223ef367a18" providerId="LiveId" clId="{53134EAB-A818-47CD-972B-AE695B56D170}" dt="2022-06-14T12:58:23.677" v="1220"/>
          <ac:spMkLst>
            <pc:docMk/>
            <pc:sldMasterMk cId="1386547260" sldId="2147483688"/>
            <ac:spMk id="43" creationId="{3465698A-BA2C-5543-B08E-47046E2D44DF}"/>
          </ac:spMkLst>
        </pc:spChg>
        <pc:spChg chg="add del mod ord modVis">
          <ac:chgData name="Pham Duong" userId="53516223ef367a18" providerId="LiveId" clId="{53134EAB-A818-47CD-972B-AE695B56D170}" dt="2022-06-14T12:58:25.467" v="1248"/>
          <ac:spMkLst>
            <pc:docMk/>
            <pc:sldMasterMk cId="1386547260" sldId="2147483688"/>
            <ac:spMk id="44" creationId="{916DC266-7BF6-7676-B956-911D0A3E4936}"/>
          </ac:spMkLst>
        </pc:spChg>
        <pc:spChg chg="add del mod ord modVis">
          <ac:chgData name="Pham Duong" userId="53516223ef367a18" providerId="LiveId" clId="{53134EAB-A818-47CD-972B-AE695B56D170}" dt="2022-06-14T12:58:30.263" v="1276"/>
          <ac:spMkLst>
            <pc:docMk/>
            <pc:sldMasterMk cId="1386547260" sldId="2147483688"/>
            <ac:spMk id="45" creationId="{C021686C-EDD1-9B77-24E2-3F9FF2CFB0EF}"/>
          </ac:spMkLst>
        </pc:spChg>
        <pc:spChg chg="add del mod ord modVis">
          <ac:chgData name="Pham Duong" userId="53516223ef367a18" providerId="LiveId" clId="{53134EAB-A818-47CD-972B-AE695B56D170}" dt="2022-06-14T12:58:34.601" v="1304"/>
          <ac:spMkLst>
            <pc:docMk/>
            <pc:sldMasterMk cId="1386547260" sldId="2147483688"/>
            <ac:spMk id="46" creationId="{66D17324-AF1E-6992-F442-2900BCEAD17E}"/>
          </ac:spMkLst>
        </pc:spChg>
        <pc:spChg chg="add del mod ord modVis">
          <ac:chgData name="Pham Duong" userId="53516223ef367a18" providerId="LiveId" clId="{53134EAB-A818-47CD-972B-AE695B56D170}" dt="2022-06-14T12:58:36.528" v="1332"/>
          <ac:spMkLst>
            <pc:docMk/>
            <pc:sldMasterMk cId="1386547260" sldId="2147483688"/>
            <ac:spMk id="47" creationId="{D3F996DF-DD9D-6F81-61E1-2B97CE1A53B0}"/>
          </ac:spMkLst>
        </pc:spChg>
        <pc:spChg chg="add del mod ord modVis">
          <ac:chgData name="Pham Duong" userId="53516223ef367a18" providerId="LiveId" clId="{53134EAB-A818-47CD-972B-AE695B56D170}" dt="2022-06-14T12:58:38.119" v="1360"/>
          <ac:spMkLst>
            <pc:docMk/>
            <pc:sldMasterMk cId="1386547260" sldId="2147483688"/>
            <ac:spMk id="48" creationId="{11B342C1-6461-11E9-FDA2-D2EBED0F9C95}"/>
          </ac:spMkLst>
        </pc:spChg>
        <pc:spChg chg="add del mod ord modVis">
          <ac:chgData name="Pham Duong" userId="53516223ef367a18" providerId="LiveId" clId="{53134EAB-A818-47CD-972B-AE695B56D170}" dt="2022-06-14T12:58:41.281" v="1388"/>
          <ac:spMkLst>
            <pc:docMk/>
            <pc:sldMasterMk cId="1386547260" sldId="2147483688"/>
            <ac:spMk id="49" creationId="{A3836D0E-EC64-51DF-CCB3-F872B3AEF801}"/>
          </ac:spMkLst>
        </pc:spChg>
        <pc:spChg chg="add del mod ord modVis">
          <ac:chgData name="Pham Duong" userId="53516223ef367a18" providerId="LiveId" clId="{53134EAB-A818-47CD-972B-AE695B56D170}" dt="2022-06-14T12:58:43.315" v="1416"/>
          <ac:spMkLst>
            <pc:docMk/>
            <pc:sldMasterMk cId="1386547260" sldId="2147483688"/>
            <ac:spMk id="50" creationId="{DAF337F6-04FC-051C-84D5-A60D3EC093F3}"/>
          </ac:spMkLst>
        </pc:spChg>
        <pc:spChg chg="add del mod ord modVis">
          <ac:chgData name="Pham Duong" userId="53516223ef367a18" providerId="LiveId" clId="{53134EAB-A818-47CD-972B-AE695B56D170}" dt="2022-06-14T12:58:45.662" v="1444"/>
          <ac:spMkLst>
            <pc:docMk/>
            <pc:sldMasterMk cId="1386547260" sldId="2147483688"/>
            <ac:spMk id="51" creationId="{DE94E8C5-C1EA-872A-1BBC-2185EE781641}"/>
          </ac:spMkLst>
        </pc:spChg>
        <pc:spChg chg="add del mod ord modVis">
          <ac:chgData name="Pham Duong" userId="53516223ef367a18" providerId="LiveId" clId="{53134EAB-A818-47CD-972B-AE695B56D170}" dt="2022-06-14T12:58:53.326" v="1472"/>
          <ac:spMkLst>
            <pc:docMk/>
            <pc:sldMasterMk cId="1386547260" sldId="2147483688"/>
            <ac:spMk id="52" creationId="{A57C8DEC-6286-2AF5-951B-8FE6849F0884}"/>
          </ac:spMkLst>
        </pc:spChg>
        <pc:spChg chg="add del mod ord modVis">
          <ac:chgData name="Pham Duong" userId="53516223ef367a18" providerId="LiveId" clId="{53134EAB-A818-47CD-972B-AE695B56D170}" dt="2022-06-14T12:58:54.580" v="1499"/>
          <ac:spMkLst>
            <pc:docMk/>
            <pc:sldMasterMk cId="1386547260" sldId="2147483688"/>
            <ac:spMk id="53" creationId="{CA93A5A0-1F7B-1E90-094E-448F80D29E44}"/>
          </ac:spMkLst>
        </pc:spChg>
        <pc:spChg chg="add del mod ord modVis">
          <ac:chgData name="Pham Duong" userId="53516223ef367a18" providerId="LiveId" clId="{53134EAB-A818-47CD-972B-AE695B56D170}" dt="2022-06-14T12:58:56.955" v="1527"/>
          <ac:spMkLst>
            <pc:docMk/>
            <pc:sldMasterMk cId="1386547260" sldId="2147483688"/>
            <ac:spMk id="54" creationId="{903A65F7-2239-A303-1481-E3BEAC405AF1}"/>
          </ac:spMkLst>
        </pc:spChg>
        <pc:spChg chg="add del mod ord modVis">
          <ac:chgData name="Pham Duong" userId="53516223ef367a18" providerId="LiveId" clId="{53134EAB-A818-47CD-972B-AE695B56D170}" dt="2022-06-14T12:59:00.204" v="1556"/>
          <ac:spMkLst>
            <pc:docMk/>
            <pc:sldMasterMk cId="1386547260" sldId="2147483688"/>
            <ac:spMk id="55" creationId="{C1EBCF3D-DD86-39C2-61D3-3D77B9681F37}"/>
          </ac:spMkLst>
        </pc:spChg>
        <pc:spChg chg="add del mod ord modVis">
          <ac:chgData name="Pham Duong" userId="53516223ef367a18" providerId="LiveId" clId="{53134EAB-A818-47CD-972B-AE695B56D170}" dt="2022-06-14T12:59:28.017" v="1584"/>
          <ac:spMkLst>
            <pc:docMk/>
            <pc:sldMasterMk cId="1386547260" sldId="2147483688"/>
            <ac:spMk id="56" creationId="{E934F998-FE39-A68C-BA8E-09B70D98F204}"/>
          </ac:spMkLst>
        </pc:spChg>
        <pc:spChg chg="add del mod ord modVis">
          <ac:chgData name="Pham Duong" userId="53516223ef367a18" providerId="LiveId" clId="{53134EAB-A818-47CD-972B-AE695B56D170}" dt="2022-06-14T12:59:35.200" v="1613"/>
          <ac:spMkLst>
            <pc:docMk/>
            <pc:sldMasterMk cId="1386547260" sldId="2147483688"/>
            <ac:spMk id="57" creationId="{A0478E3D-13FA-BC17-938C-EDE6E1294C4C}"/>
          </ac:spMkLst>
        </pc:spChg>
        <pc:spChg chg="add del mod ord modVis">
          <ac:chgData name="Pham Duong" userId="53516223ef367a18" providerId="LiveId" clId="{53134EAB-A818-47CD-972B-AE695B56D170}" dt="2022-06-14T12:59:39.226" v="1641"/>
          <ac:spMkLst>
            <pc:docMk/>
            <pc:sldMasterMk cId="1386547260" sldId="2147483688"/>
            <ac:spMk id="58" creationId="{2421D71F-F17C-EAF8-A5ED-23364694FC72}"/>
          </ac:spMkLst>
        </pc:spChg>
        <pc:spChg chg="add del mod ord modVis">
          <ac:chgData name="Pham Duong" userId="53516223ef367a18" providerId="LiveId" clId="{53134EAB-A818-47CD-972B-AE695B56D170}" dt="2022-06-14T12:59:41.263" v="1669"/>
          <ac:spMkLst>
            <pc:docMk/>
            <pc:sldMasterMk cId="1386547260" sldId="2147483688"/>
            <ac:spMk id="59" creationId="{8B08045C-CADE-9CF1-709E-E2B9A258CA98}"/>
          </ac:spMkLst>
        </pc:spChg>
        <pc:spChg chg="add del mod ord modVis">
          <ac:chgData name="Pham Duong" userId="53516223ef367a18" providerId="LiveId" clId="{53134EAB-A818-47CD-972B-AE695B56D170}" dt="2022-06-14T12:59:45.516" v="1697"/>
          <ac:spMkLst>
            <pc:docMk/>
            <pc:sldMasterMk cId="1386547260" sldId="2147483688"/>
            <ac:spMk id="60" creationId="{334CD9B2-FE84-9E80-1587-AA80202FB049}"/>
          </ac:spMkLst>
        </pc:spChg>
        <pc:spChg chg="add del mod ord modVis">
          <ac:chgData name="Pham Duong" userId="53516223ef367a18" providerId="LiveId" clId="{53134EAB-A818-47CD-972B-AE695B56D170}" dt="2022-06-14T13:00:14.672" v="1774"/>
          <ac:spMkLst>
            <pc:docMk/>
            <pc:sldMasterMk cId="1386547260" sldId="2147483688"/>
            <ac:spMk id="61" creationId="{946FFC2D-45D4-72DB-A013-A49290E41550}"/>
          </ac:spMkLst>
        </pc:spChg>
        <pc:spChg chg="add mod ord">
          <ac:chgData name="Pham Duong" userId="53516223ef367a18" providerId="LiveId" clId="{53134EAB-A818-47CD-972B-AE695B56D170}" dt="2022-06-14T13:00:14.139" v="1760" actId="947"/>
          <ac:spMkLst>
            <pc:docMk/>
            <pc:sldMasterMk cId="1386547260" sldId="2147483688"/>
            <ac:spMk id="62" creationId="{4ECE0F34-C8BE-0F65-0496-AF3040C9074D}"/>
          </ac:spMkLst>
        </pc:spChg>
        <pc:spChg chg="add del mod ord modVis">
          <ac:chgData name="Pham Duong" userId="53516223ef367a18" providerId="LiveId" clId="{53134EAB-A818-47CD-972B-AE695B56D170}" dt="2022-06-14T13:00:22.393" v="1802"/>
          <ac:spMkLst>
            <pc:docMk/>
            <pc:sldMasterMk cId="1386547260" sldId="2147483688"/>
            <ac:spMk id="63" creationId="{20B37144-B9A7-A514-E7CB-749771AEC90C}"/>
          </ac:spMkLst>
        </pc:spChg>
        <pc:spChg chg="add del mod ord modVis">
          <ac:chgData name="Pham Duong" userId="53516223ef367a18" providerId="LiveId" clId="{53134EAB-A818-47CD-972B-AE695B56D170}" dt="2022-06-14T13:00:23.352" v="1830"/>
          <ac:spMkLst>
            <pc:docMk/>
            <pc:sldMasterMk cId="1386547260" sldId="2147483688"/>
            <ac:spMk id="64" creationId="{A440F347-A0CD-F0C3-8ABA-A530BD15C43B}"/>
          </ac:spMkLst>
        </pc:spChg>
        <pc:spChg chg="add del mod ord modVis">
          <ac:chgData name="Pham Duong" userId="53516223ef367a18" providerId="LiveId" clId="{53134EAB-A818-47CD-972B-AE695B56D170}" dt="2022-06-14T13:00:28.756" v="1858"/>
          <ac:spMkLst>
            <pc:docMk/>
            <pc:sldMasterMk cId="1386547260" sldId="2147483688"/>
            <ac:spMk id="65" creationId="{B63BF6B2-4654-3124-058D-A7ED9165A4D5}"/>
          </ac:spMkLst>
        </pc:spChg>
        <pc:spChg chg="add del mod ord modVis">
          <ac:chgData name="Pham Duong" userId="53516223ef367a18" providerId="LiveId" clId="{53134EAB-A818-47CD-972B-AE695B56D170}" dt="2022-06-14T13:00:32.445" v="1886"/>
          <ac:spMkLst>
            <pc:docMk/>
            <pc:sldMasterMk cId="1386547260" sldId="2147483688"/>
            <ac:spMk id="66" creationId="{DE8FEA5B-CBF8-96C8-8FE3-5EC28BBEB9A2}"/>
          </ac:spMkLst>
        </pc:spChg>
        <pc:spChg chg="add del mod ord modVis">
          <ac:chgData name="Pham Duong" userId="53516223ef367a18" providerId="LiveId" clId="{53134EAB-A818-47CD-972B-AE695B56D170}" dt="2022-06-14T13:00:35.478" v="1914"/>
          <ac:spMkLst>
            <pc:docMk/>
            <pc:sldMasterMk cId="1386547260" sldId="2147483688"/>
            <ac:spMk id="67" creationId="{2913986D-87AE-E594-06C3-3A3596CCA624}"/>
          </ac:spMkLst>
        </pc:spChg>
        <pc:spChg chg="add del mod ord modVis">
          <ac:chgData name="Pham Duong" userId="53516223ef367a18" providerId="LiveId" clId="{53134EAB-A818-47CD-972B-AE695B56D170}" dt="2022-06-14T13:00:37.050" v="1942"/>
          <ac:spMkLst>
            <pc:docMk/>
            <pc:sldMasterMk cId="1386547260" sldId="2147483688"/>
            <ac:spMk id="68" creationId="{E739F45B-CCA4-F78F-8A52-EDEA38E21756}"/>
          </ac:spMkLst>
        </pc:spChg>
        <pc:spChg chg="add del mod ord modVis">
          <ac:chgData name="Pham Duong" userId="53516223ef367a18" providerId="LiveId" clId="{53134EAB-A818-47CD-972B-AE695B56D170}" dt="2022-06-14T13:00:47.578" v="1970"/>
          <ac:spMkLst>
            <pc:docMk/>
            <pc:sldMasterMk cId="1386547260" sldId="2147483688"/>
            <ac:spMk id="69" creationId="{19E2CFB7-F79E-2E56-15D3-838F6B822B83}"/>
          </ac:spMkLst>
        </pc:spChg>
        <pc:spChg chg="add del mod ord modVis">
          <ac:chgData name="Pham Duong" userId="53516223ef367a18" providerId="LiveId" clId="{53134EAB-A818-47CD-972B-AE695B56D170}" dt="2022-06-14T13:00:54.548" v="1998"/>
          <ac:spMkLst>
            <pc:docMk/>
            <pc:sldMasterMk cId="1386547260" sldId="2147483688"/>
            <ac:spMk id="70" creationId="{85A3B659-9A96-ECD7-6DF8-C4DACD58AA2A}"/>
          </ac:spMkLst>
        </pc:spChg>
        <pc:spChg chg="add del mod ord modVis">
          <ac:chgData name="Pham Duong" userId="53516223ef367a18" providerId="LiveId" clId="{53134EAB-A818-47CD-972B-AE695B56D170}" dt="2022-06-14T13:00:57.258" v="2026"/>
          <ac:spMkLst>
            <pc:docMk/>
            <pc:sldMasterMk cId="1386547260" sldId="2147483688"/>
            <ac:spMk id="71" creationId="{EC93A317-1759-9AD5-F4F5-3C1A9B2337E4}"/>
          </ac:spMkLst>
        </pc:spChg>
        <pc:spChg chg="add del mod ord modVis">
          <ac:chgData name="Pham Duong" userId="53516223ef367a18" providerId="LiveId" clId="{53134EAB-A818-47CD-972B-AE695B56D170}" dt="2022-06-14T13:00:59.385" v="2054"/>
          <ac:spMkLst>
            <pc:docMk/>
            <pc:sldMasterMk cId="1386547260" sldId="2147483688"/>
            <ac:spMk id="72" creationId="{9705F50D-5C1C-6EF1-36CB-370713ABDEBC}"/>
          </ac:spMkLst>
        </pc:spChg>
        <pc:spChg chg="add del mod ord modVis">
          <ac:chgData name="Pham Duong" userId="53516223ef367a18" providerId="LiveId" clId="{53134EAB-A818-47CD-972B-AE695B56D170}" dt="2022-06-14T13:01:01.158" v="2082"/>
          <ac:spMkLst>
            <pc:docMk/>
            <pc:sldMasterMk cId="1386547260" sldId="2147483688"/>
            <ac:spMk id="73" creationId="{5F28AA42-B4AE-A4EF-1412-25C0F321D0C7}"/>
          </ac:spMkLst>
        </pc:spChg>
        <pc:spChg chg="add del mod ord modVis">
          <ac:chgData name="Pham Duong" userId="53516223ef367a18" providerId="LiveId" clId="{53134EAB-A818-47CD-972B-AE695B56D170}" dt="2022-06-14T13:01:07.009" v="2110"/>
          <ac:spMkLst>
            <pc:docMk/>
            <pc:sldMasterMk cId="1386547260" sldId="2147483688"/>
            <ac:spMk id="74" creationId="{01327BB8-D83B-A238-D0BB-5226ED82EC21}"/>
          </ac:spMkLst>
        </pc:spChg>
        <pc:spChg chg="add del mod ord modVis">
          <ac:chgData name="Pham Duong" userId="53516223ef367a18" providerId="LiveId" clId="{53134EAB-A818-47CD-972B-AE695B56D170}" dt="2022-06-14T13:01:12.856" v="2138"/>
          <ac:spMkLst>
            <pc:docMk/>
            <pc:sldMasterMk cId="1386547260" sldId="2147483688"/>
            <ac:spMk id="75" creationId="{DADBD51F-877A-708E-41DA-04B101796016}"/>
          </ac:spMkLst>
        </pc:spChg>
        <pc:spChg chg="add del mod ord modVis">
          <ac:chgData name="Pham Duong" userId="53516223ef367a18" providerId="LiveId" clId="{53134EAB-A818-47CD-972B-AE695B56D170}" dt="2022-06-14T13:01:16.621" v="2166"/>
          <ac:spMkLst>
            <pc:docMk/>
            <pc:sldMasterMk cId="1386547260" sldId="2147483688"/>
            <ac:spMk id="76" creationId="{C691653B-2041-5B96-D52B-ED8CBD631D4D}"/>
          </ac:spMkLst>
        </pc:spChg>
        <pc:spChg chg="add del mod ord modVis">
          <ac:chgData name="Pham Duong" userId="53516223ef367a18" providerId="LiveId" clId="{53134EAB-A818-47CD-972B-AE695B56D170}" dt="2022-06-14T13:01:23.298" v="2194"/>
          <ac:spMkLst>
            <pc:docMk/>
            <pc:sldMasterMk cId="1386547260" sldId="2147483688"/>
            <ac:spMk id="77" creationId="{333091AD-441E-3127-2061-1E420E26C235}"/>
          </ac:spMkLst>
        </pc:spChg>
        <pc:spChg chg="add del mod ord modVis">
          <ac:chgData name="Pham Duong" userId="53516223ef367a18" providerId="LiveId" clId="{53134EAB-A818-47CD-972B-AE695B56D170}" dt="2022-06-14T13:01:25.568" v="2222"/>
          <ac:spMkLst>
            <pc:docMk/>
            <pc:sldMasterMk cId="1386547260" sldId="2147483688"/>
            <ac:spMk id="78" creationId="{0A47428B-36E7-6DD2-4CB1-74CB3A4B7451}"/>
          </ac:spMkLst>
        </pc:spChg>
        <pc:spChg chg="add del mod ord modVis">
          <ac:chgData name="Pham Duong" userId="53516223ef367a18" providerId="LiveId" clId="{53134EAB-A818-47CD-972B-AE695B56D170}" dt="2022-06-14T13:01:28.511" v="2250"/>
          <ac:spMkLst>
            <pc:docMk/>
            <pc:sldMasterMk cId="1386547260" sldId="2147483688"/>
            <ac:spMk id="79" creationId="{1FC8428B-E44E-149A-A342-D339880F276A}"/>
          </ac:spMkLst>
        </pc:spChg>
        <pc:spChg chg="add del mod ord modVis">
          <ac:chgData name="Pham Duong" userId="53516223ef367a18" providerId="LiveId" clId="{53134EAB-A818-47CD-972B-AE695B56D170}" dt="2022-06-14T13:01:33.796" v="2278"/>
          <ac:spMkLst>
            <pc:docMk/>
            <pc:sldMasterMk cId="1386547260" sldId="2147483688"/>
            <ac:spMk id="80" creationId="{E57741E0-6F8A-A6E9-7797-6F0264C156CD}"/>
          </ac:spMkLst>
        </pc:spChg>
        <pc:spChg chg="add del mod ord modVis">
          <ac:chgData name="Pham Duong" userId="53516223ef367a18" providerId="LiveId" clId="{53134EAB-A818-47CD-972B-AE695B56D170}" dt="2022-06-14T13:01:35.585" v="2306"/>
          <ac:spMkLst>
            <pc:docMk/>
            <pc:sldMasterMk cId="1386547260" sldId="2147483688"/>
            <ac:spMk id="81" creationId="{2EDB842E-453F-310D-1AF9-88D8C90CEC39}"/>
          </ac:spMkLst>
        </pc:spChg>
        <pc:spChg chg="add del mod ord modVis">
          <ac:chgData name="Pham Duong" userId="53516223ef367a18" providerId="LiveId" clId="{53134EAB-A818-47CD-972B-AE695B56D170}" dt="2022-06-14T13:01:36.657" v="2334"/>
          <ac:spMkLst>
            <pc:docMk/>
            <pc:sldMasterMk cId="1386547260" sldId="2147483688"/>
            <ac:spMk id="82" creationId="{3EEEF833-0D0A-C7CB-C03E-3B2D57C944F3}"/>
          </ac:spMkLst>
        </pc:spChg>
        <pc:spChg chg="add del mod ord modVis">
          <ac:chgData name="Pham Duong" userId="53516223ef367a18" providerId="LiveId" clId="{53134EAB-A818-47CD-972B-AE695B56D170}" dt="2022-06-14T13:01:38.248" v="2362"/>
          <ac:spMkLst>
            <pc:docMk/>
            <pc:sldMasterMk cId="1386547260" sldId="2147483688"/>
            <ac:spMk id="83" creationId="{4C398417-CAF3-4DED-64E0-69EC5ADBFE46}"/>
          </ac:spMkLst>
        </pc:spChg>
        <pc:spChg chg="add del mod ord modVis">
          <ac:chgData name="Pham Duong" userId="53516223ef367a18" providerId="LiveId" clId="{53134EAB-A818-47CD-972B-AE695B56D170}" dt="2022-06-14T13:01:39.415" v="2390"/>
          <ac:spMkLst>
            <pc:docMk/>
            <pc:sldMasterMk cId="1386547260" sldId="2147483688"/>
            <ac:spMk id="84" creationId="{8E149756-0DBE-07B0-25E0-80CCAC838C9E}"/>
          </ac:spMkLst>
        </pc:spChg>
        <pc:spChg chg="add del mod ord modVis">
          <ac:chgData name="Pham Duong" userId="53516223ef367a18" providerId="LiveId" clId="{53134EAB-A818-47CD-972B-AE695B56D170}" dt="2022-06-14T13:01:49.391" v="2418"/>
          <ac:spMkLst>
            <pc:docMk/>
            <pc:sldMasterMk cId="1386547260" sldId="2147483688"/>
            <ac:spMk id="85" creationId="{1E6E8352-BEA8-9DF7-2A0B-1E466D8A7ADF}"/>
          </ac:spMkLst>
        </pc:spChg>
        <pc:spChg chg="add del mod ord modVis">
          <ac:chgData name="Pham Duong" userId="53516223ef367a18" providerId="LiveId" clId="{53134EAB-A818-47CD-972B-AE695B56D170}" dt="2022-06-14T13:01:58.691" v="2446"/>
          <ac:spMkLst>
            <pc:docMk/>
            <pc:sldMasterMk cId="1386547260" sldId="2147483688"/>
            <ac:spMk id="86" creationId="{77BDC0DB-5D30-5D86-B479-38BF6434F187}"/>
          </ac:spMkLst>
        </pc:spChg>
        <pc:spChg chg="add del mod ord modVis">
          <ac:chgData name="Pham Duong" userId="53516223ef367a18" providerId="LiveId" clId="{53134EAB-A818-47CD-972B-AE695B56D170}" dt="2022-06-14T13:01:59.245" v="2474"/>
          <ac:spMkLst>
            <pc:docMk/>
            <pc:sldMasterMk cId="1386547260" sldId="2147483688"/>
            <ac:spMk id="87" creationId="{3830FE17-7BD8-AE94-916E-929176C8DC23}"/>
          </ac:spMkLst>
        </pc:spChg>
        <pc:spChg chg="add del mod ord modVis">
          <ac:chgData name="Pham Duong" userId="53516223ef367a18" providerId="LiveId" clId="{53134EAB-A818-47CD-972B-AE695B56D170}" dt="2022-06-14T13:02:00.423" v="2502"/>
          <ac:spMkLst>
            <pc:docMk/>
            <pc:sldMasterMk cId="1386547260" sldId="2147483688"/>
            <ac:spMk id="88" creationId="{D2D44F9A-82F3-B2A5-44DA-3D4F2A45743F}"/>
          </ac:spMkLst>
        </pc:spChg>
        <pc:spChg chg="add del mod ord modVis">
          <ac:chgData name="Pham Duong" userId="53516223ef367a18" providerId="LiveId" clId="{53134EAB-A818-47CD-972B-AE695B56D170}" dt="2022-06-14T13:02:18.940" v="2530"/>
          <ac:spMkLst>
            <pc:docMk/>
            <pc:sldMasterMk cId="1386547260" sldId="2147483688"/>
            <ac:spMk id="89" creationId="{BFF93C32-9A99-712E-FF50-97A8B102D8E3}"/>
          </ac:spMkLst>
        </pc:spChg>
        <pc:spChg chg="add del mod ord modVis">
          <ac:chgData name="Pham Duong" userId="53516223ef367a18" providerId="LiveId" clId="{53134EAB-A818-47CD-972B-AE695B56D170}" dt="2022-06-14T13:02:23.050" v="2559"/>
          <ac:spMkLst>
            <pc:docMk/>
            <pc:sldMasterMk cId="1386547260" sldId="2147483688"/>
            <ac:spMk id="90" creationId="{C95DF3AA-D35D-5A63-0847-98A123FFBD81}"/>
          </ac:spMkLst>
        </pc:spChg>
        <pc:spChg chg="add del mod ord modVis">
          <ac:chgData name="Pham Duong" userId="53516223ef367a18" providerId="LiveId" clId="{53134EAB-A818-47CD-972B-AE695B56D170}" dt="2022-06-14T13:02:25.761" v="2588"/>
          <ac:spMkLst>
            <pc:docMk/>
            <pc:sldMasterMk cId="1386547260" sldId="2147483688"/>
            <ac:spMk id="91" creationId="{F9C0DBE6-9A11-C6A0-2BF1-C10CB0DD597B}"/>
          </ac:spMkLst>
        </pc:spChg>
        <pc:spChg chg="add del mod ord modVis">
          <ac:chgData name="Pham Duong" userId="53516223ef367a18" providerId="LiveId" clId="{53134EAB-A818-47CD-972B-AE695B56D170}" dt="2022-06-14T13:02:28.150" v="2616"/>
          <ac:spMkLst>
            <pc:docMk/>
            <pc:sldMasterMk cId="1386547260" sldId="2147483688"/>
            <ac:spMk id="92" creationId="{E7F2FB34-C52C-7487-BC2B-787CF6347211}"/>
          </ac:spMkLst>
        </pc:spChg>
        <pc:spChg chg="add del mod ord modVis">
          <ac:chgData name="Pham Duong" userId="53516223ef367a18" providerId="LiveId" clId="{53134EAB-A818-47CD-972B-AE695B56D170}" dt="2022-06-14T13:02:33.063" v="2644"/>
          <ac:spMkLst>
            <pc:docMk/>
            <pc:sldMasterMk cId="1386547260" sldId="2147483688"/>
            <ac:spMk id="93" creationId="{7F98EA4F-B3C8-B1C6-DAE7-9044008358DC}"/>
          </ac:spMkLst>
        </pc:spChg>
        <pc:spChg chg="add del mod ord modVis">
          <ac:chgData name="Pham Duong" userId="53516223ef367a18" providerId="LiveId" clId="{53134EAB-A818-47CD-972B-AE695B56D170}" dt="2022-06-14T13:02:39.452" v="2672"/>
          <ac:spMkLst>
            <pc:docMk/>
            <pc:sldMasterMk cId="1386547260" sldId="2147483688"/>
            <ac:spMk id="94" creationId="{57B903BD-DA14-B92F-5D1F-B613E11EFA1E}"/>
          </ac:spMkLst>
        </pc:spChg>
        <pc:spChg chg="add del mod ord modVis">
          <ac:chgData name="Pham Duong" userId="53516223ef367a18" providerId="LiveId" clId="{53134EAB-A818-47CD-972B-AE695B56D170}" dt="2022-06-14T13:02:42.192" v="2700"/>
          <ac:spMkLst>
            <pc:docMk/>
            <pc:sldMasterMk cId="1386547260" sldId="2147483688"/>
            <ac:spMk id="95" creationId="{C8789F9A-AB63-0F43-BEA2-61A4A5AAC24D}"/>
          </ac:spMkLst>
        </pc:spChg>
        <pc:spChg chg="add del mod ord modVis">
          <ac:chgData name="Pham Duong" userId="53516223ef367a18" providerId="LiveId" clId="{53134EAB-A818-47CD-972B-AE695B56D170}" dt="2022-06-14T13:02:43.307" v="2730"/>
          <ac:spMkLst>
            <pc:docMk/>
            <pc:sldMasterMk cId="1386547260" sldId="2147483688"/>
            <ac:spMk id="96" creationId="{36ED25EF-571D-A45F-09EC-7FC3AA343287}"/>
          </ac:spMkLst>
        </pc:spChg>
        <pc:spChg chg="add del mod ord modVis">
          <ac:chgData name="Pham Duong" userId="53516223ef367a18" providerId="LiveId" clId="{53134EAB-A818-47CD-972B-AE695B56D170}" dt="2022-06-14T13:02:47.686" v="2758"/>
          <ac:spMkLst>
            <pc:docMk/>
            <pc:sldMasterMk cId="1386547260" sldId="2147483688"/>
            <ac:spMk id="97" creationId="{76C9ECD8-EBE0-88A4-14D6-2851538C9721}"/>
          </ac:spMkLst>
        </pc:spChg>
        <pc:spChg chg="add del mod ord modVis">
          <ac:chgData name="Pham Duong" userId="53516223ef367a18" providerId="LiveId" clId="{53134EAB-A818-47CD-972B-AE695B56D170}" dt="2022-06-14T13:02:48.437" v="2786"/>
          <ac:spMkLst>
            <pc:docMk/>
            <pc:sldMasterMk cId="1386547260" sldId="2147483688"/>
            <ac:spMk id="98" creationId="{85BB13B4-CC42-BBBF-9B6E-64A16C0A0E03}"/>
          </ac:spMkLst>
        </pc:spChg>
        <pc:spChg chg="add del mod ord modVis">
          <ac:chgData name="Pham Duong" userId="53516223ef367a18" providerId="LiveId" clId="{53134EAB-A818-47CD-972B-AE695B56D170}" dt="2022-06-14T13:02:49.934" v="2814"/>
          <ac:spMkLst>
            <pc:docMk/>
            <pc:sldMasterMk cId="1386547260" sldId="2147483688"/>
            <ac:spMk id="99" creationId="{E3E98B1A-D88C-B92B-D435-7C4095A7293A}"/>
          </ac:spMkLst>
        </pc:spChg>
        <pc:spChg chg="add del mod ord modVis">
          <ac:chgData name="Pham Duong" userId="53516223ef367a18" providerId="LiveId" clId="{53134EAB-A818-47CD-972B-AE695B56D170}" dt="2022-06-14T13:02:52.720" v="2842"/>
          <ac:spMkLst>
            <pc:docMk/>
            <pc:sldMasterMk cId="1386547260" sldId="2147483688"/>
            <ac:spMk id="100" creationId="{6D596795-2D52-FE3B-D013-117C17F802A0}"/>
          </ac:spMkLst>
        </pc:spChg>
        <pc:spChg chg="add del mod ord modVis">
          <ac:chgData name="Pham Duong" userId="53516223ef367a18" providerId="LiveId" clId="{53134EAB-A818-47CD-972B-AE695B56D170}" dt="2022-06-14T13:02:58.322" v="2870"/>
          <ac:spMkLst>
            <pc:docMk/>
            <pc:sldMasterMk cId="1386547260" sldId="2147483688"/>
            <ac:spMk id="101" creationId="{92A32518-4CA4-2693-3E5A-79AAB9B0CB43}"/>
          </ac:spMkLst>
        </pc:spChg>
        <pc:spChg chg="add del mod ord modVis">
          <ac:chgData name="Pham Duong" userId="53516223ef367a18" providerId="LiveId" clId="{53134EAB-A818-47CD-972B-AE695B56D170}" dt="2022-06-14T13:03:01.905" v="2898"/>
          <ac:spMkLst>
            <pc:docMk/>
            <pc:sldMasterMk cId="1386547260" sldId="2147483688"/>
            <ac:spMk id="102" creationId="{DDBDDF78-D011-729C-1B57-523D217827E6}"/>
          </ac:spMkLst>
        </pc:spChg>
        <pc:spChg chg="add del mod ord modVis">
          <ac:chgData name="Pham Duong" userId="53516223ef367a18" providerId="LiveId" clId="{53134EAB-A818-47CD-972B-AE695B56D170}" dt="2022-06-14T13:03:04.939" v="2926"/>
          <ac:spMkLst>
            <pc:docMk/>
            <pc:sldMasterMk cId="1386547260" sldId="2147483688"/>
            <ac:spMk id="103" creationId="{1AB5FDDC-B9AB-79AA-8F40-00D81CFC2DB7}"/>
          </ac:spMkLst>
        </pc:spChg>
        <pc:spChg chg="add del mod ord modVis">
          <ac:chgData name="Pham Duong" userId="53516223ef367a18" providerId="LiveId" clId="{53134EAB-A818-47CD-972B-AE695B56D170}" dt="2022-06-14T13:03:07.633" v="2954"/>
          <ac:spMkLst>
            <pc:docMk/>
            <pc:sldMasterMk cId="1386547260" sldId="2147483688"/>
            <ac:spMk id="104" creationId="{4BF58C37-67DA-BD7E-A980-FEA154D248F3}"/>
          </ac:spMkLst>
        </pc:spChg>
        <pc:spChg chg="add del mod ord modVis">
          <ac:chgData name="Pham Duong" userId="53516223ef367a18" providerId="LiveId" clId="{53134EAB-A818-47CD-972B-AE695B56D170}" dt="2022-06-14T13:03:12.028" v="2983"/>
          <ac:spMkLst>
            <pc:docMk/>
            <pc:sldMasterMk cId="1386547260" sldId="2147483688"/>
            <ac:spMk id="105" creationId="{025B2C95-29DF-AA76-A639-BE4230B85645}"/>
          </ac:spMkLst>
        </pc:spChg>
        <pc:spChg chg="add del mod ord modVis">
          <ac:chgData name="Pham Duong" userId="53516223ef367a18" providerId="LiveId" clId="{53134EAB-A818-47CD-972B-AE695B56D170}" dt="2022-06-14T13:03:15.478" v="3011"/>
          <ac:spMkLst>
            <pc:docMk/>
            <pc:sldMasterMk cId="1386547260" sldId="2147483688"/>
            <ac:spMk id="106" creationId="{1F7EC460-FD47-A977-EC47-2D1059911047}"/>
          </ac:spMkLst>
        </pc:spChg>
        <pc:spChg chg="add del mod ord modVis">
          <ac:chgData name="Pham Duong" userId="53516223ef367a18" providerId="LiveId" clId="{53134EAB-A818-47CD-972B-AE695B56D170}" dt="2022-06-14T13:03:19.783" v="3039"/>
          <ac:spMkLst>
            <pc:docMk/>
            <pc:sldMasterMk cId="1386547260" sldId="2147483688"/>
            <ac:spMk id="107" creationId="{A5084420-161C-DCA6-8D92-EBEE34044B4B}"/>
          </ac:spMkLst>
        </pc:spChg>
        <pc:spChg chg="add del mod ord modVis">
          <ac:chgData name="Pham Duong" userId="53516223ef367a18" providerId="LiveId" clId="{53134EAB-A818-47CD-972B-AE695B56D170}" dt="2022-06-14T13:03:43.114" v="3067"/>
          <ac:spMkLst>
            <pc:docMk/>
            <pc:sldMasterMk cId="1386547260" sldId="2147483688"/>
            <ac:spMk id="108" creationId="{30EF456B-12A8-8BDF-F1EB-C75B47F04DD7}"/>
          </ac:spMkLst>
        </pc:spChg>
        <pc:spChg chg="add del mod ord modVis">
          <ac:chgData name="Pham Duong" userId="53516223ef367a18" providerId="LiveId" clId="{53134EAB-A818-47CD-972B-AE695B56D170}" dt="2022-06-14T13:03:44.333" v="3095"/>
          <ac:spMkLst>
            <pc:docMk/>
            <pc:sldMasterMk cId="1386547260" sldId="2147483688"/>
            <ac:spMk id="109" creationId="{DEAF63E7-FDE4-36BC-759F-6DD9D0B90D4E}"/>
          </ac:spMkLst>
        </pc:spChg>
        <pc:spChg chg="add del mod ord modVis">
          <ac:chgData name="Pham Duong" userId="53516223ef367a18" providerId="LiveId" clId="{53134EAB-A818-47CD-972B-AE695B56D170}" dt="2022-06-14T13:03:50.650" v="3123"/>
          <ac:spMkLst>
            <pc:docMk/>
            <pc:sldMasterMk cId="1386547260" sldId="2147483688"/>
            <ac:spMk id="110" creationId="{7064426C-6FAD-EBB9-09B6-C32434B11904}"/>
          </ac:spMkLst>
        </pc:spChg>
        <pc:spChg chg="add del mod ord modVis">
          <ac:chgData name="Pham Duong" userId="53516223ef367a18" providerId="LiveId" clId="{53134EAB-A818-47CD-972B-AE695B56D170}" dt="2022-06-14T13:03:52.665" v="3151"/>
          <ac:spMkLst>
            <pc:docMk/>
            <pc:sldMasterMk cId="1386547260" sldId="2147483688"/>
            <ac:spMk id="111" creationId="{26684A25-8013-3CC8-52B6-0200FCD382AC}"/>
          </ac:spMkLst>
        </pc:spChg>
        <pc:spChg chg="add del mod ord modVis">
          <ac:chgData name="Pham Duong" userId="53516223ef367a18" providerId="LiveId" clId="{53134EAB-A818-47CD-972B-AE695B56D170}" dt="2022-06-14T13:03:54.979" v="3179"/>
          <ac:spMkLst>
            <pc:docMk/>
            <pc:sldMasterMk cId="1386547260" sldId="2147483688"/>
            <ac:spMk id="112" creationId="{2DB12136-53DD-C55C-7E97-05A76E4F429E}"/>
          </ac:spMkLst>
        </pc:spChg>
        <pc:spChg chg="add del mod ord modVis">
          <ac:chgData name="Pham Duong" userId="53516223ef367a18" providerId="LiveId" clId="{53134EAB-A818-47CD-972B-AE695B56D170}" dt="2022-06-14T13:03:57.841" v="3207"/>
          <ac:spMkLst>
            <pc:docMk/>
            <pc:sldMasterMk cId="1386547260" sldId="2147483688"/>
            <ac:spMk id="113" creationId="{075A0698-307E-9F9A-A1E4-6FBCB9F52611}"/>
          </ac:spMkLst>
        </pc:spChg>
        <pc:spChg chg="add del mod ord modVis">
          <ac:chgData name="Pham Duong" userId="53516223ef367a18" providerId="LiveId" clId="{53134EAB-A818-47CD-972B-AE695B56D170}" dt="2022-06-14T13:04:02.476" v="3235"/>
          <ac:spMkLst>
            <pc:docMk/>
            <pc:sldMasterMk cId="1386547260" sldId="2147483688"/>
            <ac:spMk id="114" creationId="{761E24B7-D015-2A45-55C8-91B4491FBF71}"/>
          </ac:spMkLst>
        </pc:spChg>
        <pc:spChg chg="add del mod ord modVis">
          <ac:chgData name="Pham Duong" userId="53516223ef367a18" providerId="LiveId" clId="{53134EAB-A818-47CD-972B-AE695B56D170}" dt="2022-06-14T13:04:07.643" v="3264"/>
          <ac:spMkLst>
            <pc:docMk/>
            <pc:sldMasterMk cId="1386547260" sldId="2147483688"/>
            <ac:spMk id="115" creationId="{9065BD96-7954-3553-75CB-8A2098101140}"/>
          </ac:spMkLst>
        </pc:spChg>
        <pc:spChg chg="add del mod ord modVis">
          <ac:chgData name="Pham Duong" userId="53516223ef367a18" providerId="LiveId" clId="{53134EAB-A818-47CD-972B-AE695B56D170}" dt="2022-06-14T13:04:12.199" v="3292"/>
          <ac:spMkLst>
            <pc:docMk/>
            <pc:sldMasterMk cId="1386547260" sldId="2147483688"/>
            <ac:spMk id="116" creationId="{7B4DA573-9E81-A212-B1A4-15AB68D868FB}"/>
          </ac:spMkLst>
        </pc:spChg>
        <pc:spChg chg="add del mod ord modVis">
          <ac:chgData name="Pham Duong" userId="53516223ef367a18" providerId="LiveId" clId="{53134EAB-A818-47CD-972B-AE695B56D170}" dt="2022-06-14T13:04:14.267" v="3325"/>
          <ac:spMkLst>
            <pc:docMk/>
            <pc:sldMasterMk cId="1386547260" sldId="2147483688"/>
            <ac:spMk id="117" creationId="{287950DF-0F9E-765A-FEDB-829E16E46303}"/>
          </ac:spMkLst>
        </pc:spChg>
        <pc:spChg chg="add del mod ord modVis">
          <ac:chgData name="Pham Duong" userId="53516223ef367a18" providerId="LiveId" clId="{53134EAB-A818-47CD-972B-AE695B56D170}" dt="2022-06-14T13:04:16.681" v="3362"/>
          <ac:spMkLst>
            <pc:docMk/>
            <pc:sldMasterMk cId="1386547260" sldId="2147483688"/>
            <ac:spMk id="118" creationId="{3F069E13-4AEA-817B-B17A-165F07E52068}"/>
          </ac:spMkLst>
        </pc:spChg>
        <pc:spChg chg="add del mod ord modVis">
          <ac:chgData name="Pham Duong" userId="53516223ef367a18" providerId="LiveId" clId="{53134EAB-A818-47CD-972B-AE695B56D170}" dt="2022-06-14T13:04:18.165" v="3394"/>
          <ac:spMkLst>
            <pc:docMk/>
            <pc:sldMasterMk cId="1386547260" sldId="2147483688"/>
            <ac:spMk id="119" creationId="{C5959C0D-607A-AA36-98DA-09675FC9314B}"/>
          </ac:spMkLst>
        </pc:spChg>
        <pc:spChg chg="add del mod ord modVis">
          <ac:chgData name="Pham Duong" userId="53516223ef367a18" providerId="LiveId" clId="{53134EAB-A818-47CD-972B-AE695B56D170}" dt="2022-06-14T13:04:19.189" v="3422"/>
          <ac:spMkLst>
            <pc:docMk/>
            <pc:sldMasterMk cId="1386547260" sldId="2147483688"/>
            <ac:spMk id="120" creationId="{B3448E20-BCBB-1E57-00DF-C527AA231F7C}"/>
          </ac:spMkLst>
        </pc:spChg>
        <pc:spChg chg="add del mod ord modVis">
          <ac:chgData name="Pham Duong" userId="53516223ef367a18" providerId="LiveId" clId="{53134EAB-A818-47CD-972B-AE695B56D170}" dt="2022-06-14T13:04:19.982" v="3450"/>
          <ac:spMkLst>
            <pc:docMk/>
            <pc:sldMasterMk cId="1386547260" sldId="2147483688"/>
            <ac:spMk id="121" creationId="{9DF30A08-826B-5CCB-812A-BA754E371974}"/>
          </ac:spMkLst>
        </pc:spChg>
        <pc:spChg chg="add del mod ord modVis">
          <ac:chgData name="Pham Duong" userId="53516223ef367a18" providerId="LiveId" clId="{53134EAB-A818-47CD-972B-AE695B56D170}" dt="2022-06-14T13:04:22.877" v="3479"/>
          <ac:spMkLst>
            <pc:docMk/>
            <pc:sldMasterMk cId="1386547260" sldId="2147483688"/>
            <ac:spMk id="122" creationId="{FC5E0E28-B075-BD2C-C89B-85E837071A60}"/>
          </ac:spMkLst>
        </pc:spChg>
        <pc:spChg chg="add del mod ord modVis">
          <ac:chgData name="Pham Duong" userId="53516223ef367a18" providerId="LiveId" clId="{53134EAB-A818-47CD-972B-AE695B56D170}" dt="2022-06-14T13:04:24.943" v="3507"/>
          <ac:spMkLst>
            <pc:docMk/>
            <pc:sldMasterMk cId="1386547260" sldId="2147483688"/>
            <ac:spMk id="123" creationId="{58BF0D8C-5603-FBF7-7647-B19381269065}"/>
          </ac:spMkLst>
        </pc:spChg>
        <pc:spChg chg="add del mod ord modVis">
          <ac:chgData name="Pham Duong" userId="53516223ef367a18" providerId="LiveId" clId="{53134EAB-A818-47CD-972B-AE695B56D170}" dt="2022-06-14T13:04:25.923" v="3535"/>
          <ac:spMkLst>
            <pc:docMk/>
            <pc:sldMasterMk cId="1386547260" sldId="2147483688"/>
            <ac:spMk id="124" creationId="{2B5F34BB-F504-F49D-A485-05624D026B59}"/>
          </ac:spMkLst>
        </pc:spChg>
        <pc:spChg chg="add del mod ord modVis">
          <ac:chgData name="Pham Duong" userId="53516223ef367a18" providerId="LiveId" clId="{53134EAB-A818-47CD-972B-AE695B56D170}" dt="2022-06-14T13:04:28.422" v="3564"/>
          <ac:spMkLst>
            <pc:docMk/>
            <pc:sldMasterMk cId="1386547260" sldId="2147483688"/>
            <ac:spMk id="125" creationId="{084B62EF-F2E8-530C-3920-FDDCC85496B3}"/>
          </ac:spMkLst>
        </pc:spChg>
        <pc:spChg chg="add del mod ord modVis">
          <ac:chgData name="Pham Duong" userId="53516223ef367a18" providerId="LiveId" clId="{53134EAB-A818-47CD-972B-AE695B56D170}" dt="2022-06-14T13:04:31.410" v="3593"/>
          <ac:spMkLst>
            <pc:docMk/>
            <pc:sldMasterMk cId="1386547260" sldId="2147483688"/>
            <ac:spMk id="126" creationId="{D1EC2619-E613-BBA4-FD9B-0263192B2F5F}"/>
          </ac:spMkLst>
        </pc:spChg>
        <pc:spChg chg="add del mod ord modVis">
          <ac:chgData name="Pham Duong" userId="53516223ef367a18" providerId="LiveId" clId="{53134EAB-A818-47CD-972B-AE695B56D170}" dt="2022-06-14T13:04:36.687" v="3622"/>
          <ac:spMkLst>
            <pc:docMk/>
            <pc:sldMasterMk cId="1386547260" sldId="2147483688"/>
            <ac:spMk id="127" creationId="{11B25DEF-D433-5DFF-A62F-510298D66CD7}"/>
          </ac:spMkLst>
        </pc:spChg>
        <pc:spChg chg="add del mod ord modVis">
          <ac:chgData name="Pham Duong" userId="53516223ef367a18" providerId="LiveId" clId="{53134EAB-A818-47CD-972B-AE695B56D170}" dt="2022-06-14T13:04:42.381" v="3651"/>
          <ac:spMkLst>
            <pc:docMk/>
            <pc:sldMasterMk cId="1386547260" sldId="2147483688"/>
            <ac:spMk id="128" creationId="{24D267F5-99A0-86D3-E43F-066030A3FF25}"/>
          </ac:spMkLst>
        </pc:spChg>
        <pc:spChg chg="add del mod ord modVis">
          <ac:chgData name="Pham Duong" userId="53516223ef367a18" providerId="LiveId" clId="{53134EAB-A818-47CD-972B-AE695B56D170}" dt="2022-06-14T13:05:01.124" v="3681"/>
          <ac:spMkLst>
            <pc:docMk/>
            <pc:sldMasterMk cId="1386547260" sldId="2147483688"/>
            <ac:spMk id="129" creationId="{DE7ED34E-A280-8139-0822-AB8FA6AA48C5}"/>
          </ac:spMkLst>
        </pc:spChg>
        <pc:spChg chg="add del mod ord modVis">
          <ac:chgData name="Pham Duong" userId="53516223ef367a18" providerId="LiveId" clId="{53134EAB-A818-47CD-972B-AE695B56D170}" dt="2022-06-14T13:05:06.455" v="3709"/>
          <ac:spMkLst>
            <pc:docMk/>
            <pc:sldMasterMk cId="1386547260" sldId="2147483688"/>
            <ac:spMk id="130" creationId="{780A15D9-B3FD-C702-D0A9-7BC10F065EA8}"/>
          </ac:spMkLst>
        </pc:spChg>
        <pc:spChg chg="add del mod ord modVis">
          <ac:chgData name="Pham Duong" userId="53516223ef367a18" providerId="LiveId" clId="{53134EAB-A818-47CD-972B-AE695B56D170}" dt="2022-06-14T13:05:12.011" v="3737"/>
          <ac:spMkLst>
            <pc:docMk/>
            <pc:sldMasterMk cId="1386547260" sldId="2147483688"/>
            <ac:spMk id="131" creationId="{6C7EC6C3-70D9-CD32-730E-58A5B2810000}"/>
          </ac:spMkLst>
        </pc:spChg>
        <pc:spChg chg="add del mod ord modVis">
          <ac:chgData name="Pham Duong" userId="53516223ef367a18" providerId="LiveId" clId="{53134EAB-A818-47CD-972B-AE695B56D170}" dt="2022-06-14T13:05:13.250" v="3765"/>
          <ac:spMkLst>
            <pc:docMk/>
            <pc:sldMasterMk cId="1386547260" sldId="2147483688"/>
            <ac:spMk id="132" creationId="{3F2DCF5F-B55F-9575-6E19-BA63830D58C9}"/>
          </ac:spMkLst>
        </pc:spChg>
        <pc:spChg chg="add del mod ord modVis">
          <ac:chgData name="Pham Duong" userId="53516223ef367a18" providerId="LiveId" clId="{53134EAB-A818-47CD-972B-AE695B56D170}" dt="2022-06-14T13:05:13.926" v="3793"/>
          <ac:spMkLst>
            <pc:docMk/>
            <pc:sldMasterMk cId="1386547260" sldId="2147483688"/>
            <ac:spMk id="133" creationId="{E3C55E7D-4300-87FD-CABB-E25A660152C9}"/>
          </ac:spMkLst>
        </pc:spChg>
        <pc:spChg chg="add del mod ord modVis">
          <ac:chgData name="Pham Duong" userId="53516223ef367a18" providerId="LiveId" clId="{53134EAB-A818-47CD-972B-AE695B56D170}" dt="2022-06-14T13:05:19.028" v="3821"/>
          <ac:spMkLst>
            <pc:docMk/>
            <pc:sldMasterMk cId="1386547260" sldId="2147483688"/>
            <ac:spMk id="134" creationId="{3E7E3998-5C63-F442-7C22-F6C2C761DD42}"/>
          </ac:spMkLst>
        </pc:spChg>
        <pc:spChg chg="add del mod ord modVis">
          <ac:chgData name="Pham Duong" userId="53516223ef367a18" providerId="LiveId" clId="{53134EAB-A818-47CD-972B-AE695B56D170}" dt="2022-06-14T13:05:26.330" v="3849"/>
          <ac:spMkLst>
            <pc:docMk/>
            <pc:sldMasterMk cId="1386547260" sldId="2147483688"/>
            <ac:spMk id="135" creationId="{4E3DF7F5-0D59-292C-EE5D-E2A5D94E1F91}"/>
          </ac:spMkLst>
        </pc:spChg>
        <pc:spChg chg="add del mod ord modVis">
          <ac:chgData name="Pham Duong" userId="53516223ef367a18" providerId="LiveId" clId="{53134EAB-A818-47CD-972B-AE695B56D170}" dt="2022-06-14T13:05:27.677" v="3877"/>
          <ac:spMkLst>
            <pc:docMk/>
            <pc:sldMasterMk cId="1386547260" sldId="2147483688"/>
            <ac:spMk id="136" creationId="{263D3646-4B57-0FE1-5992-1A0B2079A467}"/>
          </ac:spMkLst>
        </pc:spChg>
        <pc:spChg chg="add del mod ord modVis">
          <ac:chgData name="Pham Duong" userId="53516223ef367a18" providerId="LiveId" clId="{53134EAB-A818-47CD-972B-AE695B56D170}" dt="2022-06-14T13:05:35.437" v="3905"/>
          <ac:spMkLst>
            <pc:docMk/>
            <pc:sldMasterMk cId="1386547260" sldId="2147483688"/>
            <ac:spMk id="137" creationId="{9D067E51-1506-3352-6240-DA5E6A1DCBAE}"/>
          </ac:spMkLst>
        </pc:spChg>
        <pc:spChg chg="add del mod ord modVis">
          <ac:chgData name="Pham Duong" userId="53516223ef367a18" providerId="LiveId" clId="{53134EAB-A818-47CD-972B-AE695B56D170}" dt="2022-06-14T13:05:38.809" v="3933"/>
          <ac:spMkLst>
            <pc:docMk/>
            <pc:sldMasterMk cId="1386547260" sldId="2147483688"/>
            <ac:spMk id="138" creationId="{C3685AB7-CC2A-E947-7FE3-0BDD18C5B61D}"/>
          </ac:spMkLst>
        </pc:spChg>
        <pc:spChg chg="add del mod ord modVis">
          <ac:chgData name="Pham Duong" userId="53516223ef367a18" providerId="LiveId" clId="{53134EAB-A818-47CD-972B-AE695B56D170}" dt="2022-06-14T13:05:49.246" v="3961"/>
          <ac:spMkLst>
            <pc:docMk/>
            <pc:sldMasterMk cId="1386547260" sldId="2147483688"/>
            <ac:spMk id="139" creationId="{1E035BC5-F7FB-18E5-56E1-0883A3947AC7}"/>
          </ac:spMkLst>
        </pc:spChg>
        <pc:spChg chg="add del mod ord modVis">
          <ac:chgData name="Pham Duong" userId="53516223ef367a18" providerId="LiveId" clId="{53134EAB-A818-47CD-972B-AE695B56D170}" dt="2022-06-14T13:05:58.117" v="3990"/>
          <ac:spMkLst>
            <pc:docMk/>
            <pc:sldMasterMk cId="1386547260" sldId="2147483688"/>
            <ac:spMk id="140" creationId="{F61E9662-1EF0-9104-4EC1-CFABBE2F894E}"/>
          </ac:spMkLst>
        </pc:spChg>
        <pc:spChg chg="add del mod ord modVis">
          <ac:chgData name="Pham Duong" userId="53516223ef367a18" providerId="LiveId" clId="{53134EAB-A818-47CD-972B-AE695B56D170}" dt="2022-06-14T13:06:02.890" v="4018"/>
          <ac:spMkLst>
            <pc:docMk/>
            <pc:sldMasterMk cId="1386547260" sldId="2147483688"/>
            <ac:spMk id="141" creationId="{4D332EC5-72EE-8FA0-1434-833D222A7EC0}"/>
          </ac:spMkLst>
        </pc:spChg>
        <pc:spChg chg="add del mod ord modVis">
          <ac:chgData name="Pham Duong" userId="53516223ef367a18" providerId="LiveId" clId="{53134EAB-A818-47CD-972B-AE695B56D170}" dt="2022-06-14T13:06:14.150" v="4046"/>
          <ac:spMkLst>
            <pc:docMk/>
            <pc:sldMasterMk cId="1386547260" sldId="2147483688"/>
            <ac:spMk id="142" creationId="{0885BEC8-E1E0-1507-5AC1-8FDC2D8D137F}"/>
          </ac:spMkLst>
        </pc:spChg>
        <pc:spChg chg="add del mod ord modVis">
          <ac:chgData name="Pham Duong" userId="53516223ef367a18" providerId="LiveId" clId="{53134EAB-A818-47CD-972B-AE695B56D170}" dt="2022-06-14T13:06:23.590" v="4074"/>
          <ac:spMkLst>
            <pc:docMk/>
            <pc:sldMasterMk cId="1386547260" sldId="2147483688"/>
            <ac:spMk id="143" creationId="{F1C1984E-3E2F-78DF-63E3-F8BDDEC86323}"/>
          </ac:spMkLst>
        </pc:spChg>
        <pc:spChg chg="add del mod ord modVis">
          <ac:chgData name="Pham Duong" userId="53516223ef367a18" providerId="LiveId" clId="{53134EAB-A818-47CD-972B-AE695B56D170}" dt="2022-06-14T13:06:24.265" v="4102"/>
          <ac:spMkLst>
            <pc:docMk/>
            <pc:sldMasterMk cId="1386547260" sldId="2147483688"/>
            <ac:spMk id="144" creationId="{A05B3747-158B-460B-BA30-64AF4FBF02CC}"/>
          </ac:spMkLst>
        </pc:spChg>
        <pc:spChg chg="add del mod ord modVis">
          <ac:chgData name="Pham Duong" userId="53516223ef367a18" providerId="LiveId" clId="{53134EAB-A818-47CD-972B-AE695B56D170}" dt="2022-06-14T13:06:29.194" v="4130"/>
          <ac:spMkLst>
            <pc:docMk/>
            <pc:sldMasterMk cId="1386547260" sldId="2147483688"/>
            <ac:spMk id="145" creationId="{6CA1ED83-18D0-DB2A-9B97-2124AD033C34}"/>
          </ac:spMkLst>
        </pc:spChg>
        <pc:spChg chg="add del mod ord modVis">
          <ac:chgData name="Pham Duong" userId="53516223ef367a18" providerId="LiveId" clId="{53134EAB-A818-47CD-972B-AE695B56D170}" dt="2022-06-14T13:06:33.242" v="4158"/>
          <ac:spMkLst>
            <pc:docMk/>
            <pc:sldMasterMk cId="1386547260" sldId="2147483688"/>
            <ac:spMk id="146" creationId="{979A9EFD-67F0-C1A5-D4D8-7EE52911ED3B}"/>
          </ac:spMkLst>
        </pc:spChg>
        <pc:spChg chg="add del mod ord modVis">
          <ac:chgData name="Pham Duong" userId="53516223ef367a18" providerId="LiveId" clId="{53134EAB-A818-47CD-972B-AE695B56D170}" dt="2022-06-14T13:07:12.676" v="4186"/>
          <ac:spMkLst>
            <pc:docMk/>
            <pc:sldMasterMk cId="1386547260" sldId="2147483688"/>
            <ac:spMk id="147" creationId="{722BBC5C-873F-5821-538A-73CB80CACD0B}"/>
          </ac:spMkLst>
        </pc:spChg>
        <pc:spChg chg="add del mod ord modVis">
          <ac:chgData name="Pham Duong" userId="53516223ef367a18" providerId="LiveId" clId="{53134EAB-A818-47CD-972B-AE695B56D170}" dt="2022-06-14T13:07:20.044" v="4214"/>
          <ac:spMkLst>
            <pc:docMk/>
            <pc:sldMasterMk cId="1386547260" sldId="2147483688"/>
            <ac:spMk id="148" creationId="{A99908E5-D067-C27F-F478-8477A26E06A4}"/>
          </ac:spMkLst>
        </pc:spChg>
        <pc:spChg chg="add del mod ord modVis">
          <ac:chgData name="Pham Duong" userId="53516223ef367a18" providerId="LiveId" clId="{53134EAB-A818-47CD-972B-AE695B56D170}" dt="2022-06-14T13:07:20.611" v="4242"/>
          <ac:spMkLst>
            <pc:docMk/>
            <pc:sldMasterMk cId="1386547260" sldId="2147483688"/>
            <ac:spMk id="149" creationId="{75894586-D1A0-4A3B-ECC6-3573F734B324}"/>
          </ac:spMkLst>
        </pc:spChg>
        <pc:spChg chg="add del mod ord modVis">
          <ac:chgData name="Pham Duong" userId="53516223ef367a18" providerId="LiveId" clId="{53134EAB-A818-47CD-972B-AE695B56D170}" dt="2022-06-14T13:07:22.797" v="4270"/>
          <ac:spMkLst>
            <pc:docMk/>
            <pc:sldMasterMk cId="1386547260" sldId="2147483688"/>
            <ac:spMk id="150" creationId="{C614E47F-68B8-CF27-D7AA-B61BF92AE0DB}"/>
          </ac:spMkLst>
        </pc:spChg>
        <pc:spChg chg="add del mod ord modVis">
          <ac:chgData name="Pham Duong" userId="53516223ef367a18" providerId="LiveId" clId="{53134EAB-A818-47CD-972B-AE695B56D170}" dt="2022-06-14T13:07:23.447" v="4298"/>
          <ac:spMkLst>
            <pc:docMk/>
            <pc:sldMasterMk cId="1386547260" sldId="2147483688"/>
            <ac:spMk id="151" creationId="{275C315B-C4EB-E6C1-E0C2-8CAF79AED474}"/>
          </ac:spMkLst>
        </pc:spChg>
        <pc:spChg chg="add del mod ord modVis">
          <ac:chgData name="Pham Duong" userId="53516223ef367a18" providerId="LiveId" clId="{53134EAB-A818-47CD-972B-AE695B56D170}" dt="2022-06-14T13:07:38.345" v="4326"/>
          <ac:spMkLst>
            <pc:docMk/>
            <pc:sldMasterMk cId="1386547260" sldId="2147483688"/>
            <ac:spMk id="152" creationId="{B5E3FB0C-E259-19E2-0985-1A8C5685F137}"/>
          </ac:spMkLst>
        </pc:spChg>
        <pc:spChg chg="add del mod ord modVis">
          <ac:chgData name="Pham Duong" userId="53516223ef367a18" providerId="LiveId" clId="{53134EAB-A818-47CD-972B-AE695B56D170}" dt="2022-06-14T13:07:42.746" v="4354"/>
          <ac:spMkLst>
            <pc:docMk/>
            <pc:sldMasterMk cId="1386547260" sldId="2147483688"/>
            <ac:spMk id="153" creationId="{1D8D7DFF-BD9B-7F76-56CC-098F3B4B0F4E}"/>
          </ac:spMkLst>
        </pc:spChg>
        <pc:spChg chg="add del mod ord modVis">
          <ac:chgData name="Pham Duong" userId="53516223ef367a18" providerId="LiveId" clId="{53134EAB-A818-47CD-972B-AE695B56D170}" dt="2022-06-14T13:07:46.349" v="4382"/>
          <ac:spMkLst>
            <pc:docMk/>
            <pc:sldMasterMk cId="1386547260" sldId="2147483688"/>
            <ac:spMk id="154" creationId="{92A82C49-BC36-E487-16D0-009BBA5E4DE4}"/>
          </ac:spMkLst>
        </pc:spChg>
        <pc:spChg chg="add del mod ord modVis">
          <ac:chgData name="Pham Duong" userId="53516223ef367a18" providerId="LiveId" clId="{53134EAB-A818-47CD-972B-AE695B56D170}" dt="2022-06-14T13:07:55.017" v="4410"/>
          <ac:spMkLst>
            <pc:docMk/>
            <pc:sldMasterMk cId="1386547260" sldId="2147483688"/>
            <ac:spMk id="155" creationId="{7782987E-58B9-BF0A-8335-2BBF1F20B729}"/>
          </ac:spMkLst>
        </pc:spChg>
        <pc:spChg chg="add del mod ord modVis">
          <ac:chgData name="Pham Duong" userId="53516223ef367a18" providerId="LiveId" clId="{53134EAB-A818-47CD-972B-AE695B56D170}" dt="2022-06-14T13:08:02.909" v="4438"/>
          <ac:spMkLst>
            <pc:docMk/>
            <pc:sldMasterMk cId="1386547260" sldId="2147483688"/>
            <ac:spMk id="156" creationId="{0532377D-8F99-CA46-903C-1AE93EF05242}"/>
          </ac:spMkLst>
        </pc:spChg>
        <pc:spChg chg="add del mod ord modVis">
          <ac:chgData name="Pham Duong" userId="53516223ef367a18" providerId="LiveId" clId="{53134EAB-A818-47CD-972B-AE695B56D170}" dt="2022-06-14T13:08:05.586" v="4466"/>
          <ac:spMkLst>
            <pc:docMk/>
            <pc:sldMasterMk cId="1386547260" sldId="2147483688"/>
            <ac:spMk id="157" creationId="{14D30CB2-79D3-5564-20C7-AB194AAB8456}"/>
          </ac:spMkLst>
        </pc:spChg>
        <pc:spChg chg="add del mod ord modVis">
          <ac:chgData name="Pham Duong" userId="53516223ef367a18" providerId="LiveId" clId="{53134EAB-A818-47CD-972B-AE695B56D170}" dt="2022-06-14T13:08:06.455" v="4494"/>
          <ac:spMkLst>
            <pc:docMk/>
            <pc:sldMasterMk cId="1386547260" sldId="2147483688"/>
            <ac:spMk id="158" creationId="{8857504D-24DA-3EE7-2958-2FF7C6EC4922}"/>
          </ac:spMkLst>
        </pc:spChg>
        <pc:spChg chg="add del mod ord modVis">
          <ac:chgData name="Pham Duong" userId="53516223ef367a18" providerId="LiveId" clId="{53134EAB-A818-47CD-972B-AE695B56D170}" dt="2022-06-14T13:08:07.462" v="4522"/>
          <ac:spMkLst>
            <pc:docMk/>
            <pc:sldMasterMk cId="1386547260" sldId="2147483688"/>
            <ac:spMk id="159" creationId="{AFE42851-9276-B60B-E694-28F0A1300244}"/>
          </ac:spMkLst>
        </pc:spChg>
        <pc:spChg chg="add del mod ord modVis">
          <ac:chgData name="Pham Duong" userId="53516223ef367a18" providerId="LiveId" clId="{53134EAB-A818-47CD-972B-AE695B56D170}" dt="2022-06-14T13:08:08.149" v="4550"/>
          <ac:spMkLst>
            <pc:docMk/>
            <pc:sldMasterMk cId="1386547260" sldId="2147483688"/>
            <ac:spMk id="160" creationId="{277BC154-5092-C41F-8DFA-FF91A9B41F9D}"/>
          </ac:spMkLst>
        </pc:spChg>
        <pc:spChg chg="add del mod ord modVis">
          <ac:chgData name="Pham Duong" userId="53516223ef367a18" providerId="LiveId" clId="{53134EAB-A818-47CD-972B-AE695B56D170}" dt="2022-06-14T13:08:14.841" v="4578"/>
          <ac:spMkLst>
            <pc:docMk/>
            <pc:sldMasterMk cId="1386547260" sldId="2147483688"/>
            <ac:spMk id="161" creationId="{BFE5DAAE-76C4-B1D9-D6B7-832A0E6D070A}"/>
          </ac:spMkLst>
        </pc:spChg>
        <pc:spChg chg="add del mod ord modVis">
          <ac:chgData name="Pham Duong" userId="53516223ef367a18" providerId="LiveId" clId="{53134EAB-A818-47CD-972B-AE695B56D170}" dt="2022-06-14T13:08:20.817" v="4606"/>
          <ac:spMkLst>
            <pc:docMk/>
            <pc:sldMasterMk cId="1386547260" sldId="2147483688"/>
            <ac:spMk id="162" creationId="{6FC1BF4C-602D-7B90-C96F-D9863F2EB349}"/>
          </ac:spMkLst>
        </pc:spChg>
        <pc:spChg chg="add del mod ord modVis">
          <ac:chgData name="Pham Duong" userId="53516223ef367a18" providerId="LiveId" clId="{53134EAB-A818-47CD-972B-AE695B56D170}" dt="2022-06-14T13:08:24.846" v="4634"/>
          <ac:spMkLst>
            <pc:docMk/>
            <pc:sldMasterMk cId="1386547260" sldId="2147483688"/>
            <ac:spMk id="163" creationId="{E201D283-110C-8CBE-A697-65CFAB3F32AB}"/>
          </ac:spMkLst>
        </pc:spChg>
        <pc:spChg chg="add del mod ord modVis">
          <ac:chgData name="Pham Duong" userId="53516223ef367a18" providerId="LiveId" clId="{53134EAB-A818-47CD-972B-AE695B56D170}" dt="2022-06-14T13:08:28.073" v="4662"/>
          <ac:spMkLst>
            <pc:docMk/>
            <pc:sldMasterMk cId="1386547260" sldId="2147483688"/>
            <ac:spMk id="164" creationId="{C166C58D-8791-3D45-4B7B-54232923B5C0}"/>
          </ac:spMkLst>
        </pc:spChg>
        <pc:spChg chg="add del mod ord modVis">
          <ac:chgData name="Pham Duong" userId="53516223ef367a18" providerId="LiveId" clId="{53134EAB-A818-47CD-972B-AE695B56D170}" dt="2022-06-14T13:08:30.938" v="4690"/>
          <ac:spMkLst>
            <pc:docMk/>
            <pc:sldMasterMk cId="1386547260" sldId="2147483688"/>
            <ac:spMk id="165" creationId="{7C07B4FE-8E65-F0CE-4D04-647BC7EC24AE}"/>
          </ac:spMkLst>
        </pc:spChg>
        <pc:spChg chg="add del mod ord modVis">
          <ac:chgData name="Pham Duong" userId="53516223ef367a18" providerId="LiveId" clId="{53134EAB-A818-47CD-972B-AE695B56D170}" dt="2022-06-14T13:08:31.747" v="4718"/>
          <ac:spMkLst>
            <pc:docMk/>
            <pc:sldMasterMk cId="1386547260" sldId="2147483688"/>
            <ac:spMk id="166" creationId="{62A2CD82-80BE-9C71-9C33-F9D704A827C1}"/>
          </ac:spMkLst>
        </pc:spChg>
        <pc:spChg chg="add del mod ord modVis">
          <ac:chgData name="Pham Duong" userId="53516223ef367a18" providerId="LiveId" clId="{53134EAB-A818-47CD-972B-AE695B56D170}" dt="2022-06-14T13:08:50.523" v="4747"/>
          <ac:spMkLst>
            <pc:docMk/>
            <pc:sldMasterMk cId="1386547260" sldId="2147483688"/>
            <ac:spMk id="167" creationId="{8B0E8B98-D3BD-F173-1ECB-CB561ABECD12}"/>
          </ac:spMkLst>
        </pc:spChg>
        <pc:spChg chg="add del mod ord modVis">
          <ac:chgData name="Pham Duong" userId="53516223ef367a18" providerId="LiveId" clId="{53134EAB-A818-47CD-972B-AE695B56D170}" dt="2022-06-14T13:09:04.067" v="4775"/>
          <ac:spMkLst>
            <pc:docMk/>
            <pc:sldMasterMk cId="1386547260" sldId="2147483688"/>
            <ac:spMk id="168" creationId="{46873282-79CF-2D1E-5A3C-89512BB2FB1F}"/>
          </ac:spMkLst>
        </pc:spChg>
        <pc:spChg chg="add del mod ord modVis">
          <ac:chgData name="Pham Duong" userId="53516223ef367a18" providerId="LiveId" clId="{53134EAB-A818-47CD-972B-AE695B56D170}" dt="2022-06-14T13:09:05.765" v="4803"/>
          <ac:spMkLst>
            <pc:docMk/>
            <pc:sldMasterMk cId="1386547260" sldId="2147483688"/>
            <ac:spMk id="169" creationId="{50563656-F414-4CF1-D7DC-92F004179647}"/>
          </ac:spMkLst>
        </pc:spChg>
        <pc:spChg chg="add del mod ord modVis">
          <ac:chgData name="Pham Duong" userId="53516223ef367a18" providerId="LiveId" clId="{53134EAB-A818-47CD-972B-AE695B56D170}" dt="2022-06-14T13:09:06.880" v="4831"/>
          <ac:spMkLst>
            <pc:docMk/>
            <pc:sldMasterMk cId="1386547260" sldId="2147483688"/>
            <ac:spMk id="170" creationId="{2B9798F8-0709-0D47-52CE-74DAC8187959}"/>
          </ac:spMkLst>
        </pc:spChg>
        <pc:spChg chg="add del mod ord modVis">
          <ac:chgData name="Pham Duong" userId="53516223ef367a18" providerId="LiveId" clId="{53134EAB-A818-47CD-972B-AE695B56D170}" dt="2022-06-14T13:09:07.784" v="4859"/>
          <ac:spMkLst>
            <pc:docMk/>
            <pc:sldMasterMk cId="1386547260" sldId="2147483688"/>
            <ac:spMk id="171" creationId="{6914E3C4-599B-948D-1F5F-4E0886011E71}"/>
          </ac:spMkLst>
        </pc:spChg>
        <pc:spChg chg="add del mod ord modVis">
          <ac:chgData name="Pham Duong" userId="53516223ef367a18" providerId="LiveId" clId="{53134EAB-A818-47CD-972B-AE695B56D170}" dt="2022-06-14T13:09:10.511" v="4887"/>
          <ac:spMkLst>
            <pc:docMk/>
            <pc:sldMasterMk cId="1386547260" sldId="2147483688"/>
            <ac:spMk id="172" creationId="{BE729BCC-3C47-F170-0AE7-35D7F5D9A577}"/>
          </ac:spMkLst>
        </pc:spChg>
        <pc:spChg chg="add del mod ord modVis">
          <ac:chgData name="Pham Duong" userId="53516223ef367a18" providerId="LiveId" clId="{53134EAB-A818-47CD-972B-AE695B56D170}" dt="2022-06-14T13:09:11.751" v="4915"/>
          <ac:spMkLst>
            <pc:docMk/>
            <pc:sldMasterMk cId="1386547260" sldId="2147483688"/>
            <ac:spMk id="173" creationId="{302DCA16-99A4-5F47-CC0F-3BAE22CFE54D}"/>
          </ac:spMkLst>
        </pc:spChg>
        <pc:spChg chg="add del mod ord modVis">
          <ac:chgData name="Pham Duong" userId="53516223ef367a18" providerId="LiveId" clId="{53134EAB-A818-47CD-972B-AE695B56D170}" dt="2022-06-14T13:09:13.937" v="4943"/>
          <ac:spMkLst>
            <pc:docMk/>
            <pc:sldMasterMk cId="1386547260" sldId="2147483688"/>
            <ac:spMk id="174" creationId="{984BBC3D-2AD4-6C43-A043-69F87589720C}"/>
          </ac:spMkLst>
        </pc:spChg>
        <pc:spChg chg="add del mod ord modVis">
          <ac:chgData name="Pham Duong" userId="53516223ef367a18" providerId="LiveId" clId="{53134EAB-A818-47CD-972B-AE695B56D170}" dt="2022-06-14T13:09:14.748" v="4971"/>
          <ac:spMkLst>
            <pc:docMk/>
            <pc:sldMasterMk cId="1386547260" sldId="2147483688"/>
            <ac:spMk id="175" creationId="{972FE946-13B3-7F53-CC86-D3BEE5674A07}"/>
          </ac:spMkLst>
        </pc:spChg>
        <pc:spChg chg="add del mod ord modVis">
          <ac:chgData name="Pham Duong" userId="53516223ef367a18" providerId="LiveId" clId="{53134EAB-A818-47CD-972B-AE695B56D170}" dt="2022-06-14T13:09:24.102" v="4999"/>
          <ac:spMkLst>
            <pc:docMk/>
            <pc:sldMasterMk cId="1386547260" sldId="2147483688"/>
            <ac:spMk id="176" creationId="{E7702FC8-628D-CCFB-A579-5A9ADD50506B}"/>
          </ac:spMkLst>
        </pc:spChg>
        <pc:spChg chg="add del mod ord modVis">
          <ac:chgData name="Pham Duong" userId="53516223ef367a18" providerId="LiveId" clId="{53134EAB-A818-47CD-972B-AE695B56D170}" dt="2022-06-14T13:09:25.033" v="5027"/>
          <ac:spMkLst>
            <pc:docMk/>
            <pc:sldMasterMk cId="1386547260" sldId="2147483688"/>
            <ac:spMk id="177" creationId="{3DD3C4B2-7D93-9F51-1EE6-A2545858E827}"/>
          </ac:spMkLst>
        </pc:spChg>
        <pc:spChg chg="add del mod ord modVis">
          <ac:chgData name="Pham Duong" userId="53516223ef367a18" providerId="LiveId" clId="{53134EAB-A818-47CD-972B-AE695B56D170}" dt="2022-06-14T13:09:27.006" v="5057"/>
          <ac:spMkLst>
            <pc:docMk/>
            <pc:sldMasterMk cId="1386547260" sldId="2147483688"/>
            <ac:spMk id="178" creationId="{6030AC66-043C-BBC9-4CB8-BEC1EF6F8317}"/>
          </ac:spMkLst>
        </pc:spChg>
        <pc:spChg chg="add del mod ord modVis">
          <ac:chgData name="Pham Duong" userId="53516223ef367a18" providerId="LiveId" clId="{53134EAB-A818-47CD-972B-AE695B56D170}" dt="2022-06-14T13:09:28.262" v="5085"/>
          <ac:spMkLst>
            <pc:docMk/>
            <pc:sldMasterMk cId="1386547260" sldId="2147483688"/>
            <ac:spMk id="179" creationId="{70FCC965-0A8A-C777-9FD7-02A1C322A589}"/>
          </ac:spMkLst>
        </pc:spChg>
        <pc:spChg chg="add del mod ord modVis">
          <ac:chgData name="Pham Duong" userId="53516223ef367a18" providerId="LiveId" clId="{53134EAB-A818-47CD-972B-AE695B56D170}" dt="2022-06-14T13:09:32.700" v="5157"/>
          <ac:spMkLst>
            <pc:docMk/>
            <pc:sldMasterMk cId="1386547260" sldId="2147483688"/>
            <ac:spMk id="180" creationId="{12DDDDC5-3F9F-5E04-B011-8E90B5697A48}"/>
          </ac:spMkLst>
        </pc:spChg>
        <pc:spChg chg="add del mod ord">
          <ac:chgData name="Pham Duong" userId="53516223ef367a18" providerId="LiveId" clId="{53134EAB-A818-47CD-972B-AE695B56D170}" dt="2022-06-14T13:09:31.725" v="5152"/>
          <ac:spMkLst>
            <pc:docMk/>
            <pc:sldMasterMk cId="1386547260" sldId="2147483688"/>
            <ac:spMk id="181" creationId="{D890B820-C7B0-9804-26BD-13F88A5D67B9}"/>
          </ac:spMkLst>
        </pc:spChg>
        <pc:spChg chg="add del mod ord modVis">
          <ac:chgData name="Pham Duong" userId="53516223ef367a18" providerId="LiveId" clId="{53134EAB-A818-47CD-972B-AE695B56D170}" dt="2022-06-14T13:09:52.804" v="5187"/>
          <ac:spMkLst>
            <pc:docMk/>
            <pc:sldMasterMk cId="1386547260" sldId="2147483688"/>
            <ac:spMk id="182" creationId="{ADFE7032-A01A-B247-71AB-B9AF191DD9B7}"/>
          </ac:spMkLst>
        </pc:spChg>
        <pc:spChg chg="add del mod ord modVis">
          <ac:chgData name="Pham Duong" userId="53516223ef367a18" providerId="LiveId" clId="{53134EAB-A818-47CD-972B-AE695B56D170}" dt="2022-06-14T13:09:53.373" v="5215"/>
          <ac:spMkLst>
            <pc:docMk/>
            <pc:sldMasterMk cId="1386547260" sldId="2147483688"/>
            <ac:spMk id="183" creationId="{D29BF2FD-5AD7-D26F-60DD-053F907C1F5E}"/>
          </ac:spMkLst>
        </pc:spChg>
        <pc:spChg chg="add del mod ord modVis">
          <ac:chgData name="Pham Duong" userId="53516223ef367a18" providerId="LiveId" clId="{53134EAB-A818-47CD-972B-AE695B56D170}" dt="2022-06-14T13:09:58.657" v="5243"/>
          <ac:spMkLst>
            <pc:docMk/>
            <pc:sldMasterMk cId="1386547260" sldId="2147483688"/>
            <ac:spMk id="184" creationId="{31D5CB57-0B2B-26F6-8604-913260C17741}"/>
          </ac:spMkLst>
        </pc:spChg>
        <pc:spChg chg="add del mod ord modVis">
          <ac:chgData name="Pham Duong" userId="53516223ef367a18" providerId="LiveId" clId="{53134EAB-A818-47CD-972B-AE695B56D170}" dt="2022-06-14T13:10:01.288" v="5271"/>
          <ac:spMkLst>
            <pc:docMk/>
            <pc:sldMasterMk cId="1386547260" sldId="2147483688"/>
            <ac:spMk id="185" creationId="{30C0187F-ED6B-91FD-A9FF-F1688D930F47}"/>
          </ac:spMkLst>
        </pc:spChg>
        <pc:spChg chg="add del mod ord modVis">
          <ac:chgData name="Pham Duong" userId="53516223ef367a18" providerId="LiveId" clId="{53134EAB-A818-47CD-972B-AE695B56D170}" dt="2022-06-14T13:10:02.309" v="5299"/>
          <ac:spMkLst>
            <pc:docMk/>
            <pc:sldMasterMk cId="1386547260" sldId="2147483688"/>
            <ac:spMk id="186" creationId="{FAE06CC5-2A16-6229-0881-F3A3F2F160F1}"/>
          </ac:spMkLst>
        </pc:spChg>
        <pc:spChg chg="add del mod ord modVis">
          <ac:chgData name="Pham Duong" userId="53516223ef367a18" providerId="LiveId" clId="{53134EAB-A818-47CD-972B-AE695B56D170}" dt="2022-06-14T13:10:16.586" v="5327"/>
          <ac:spMkLst>
            <pc:docMk/>
            <pc:sldMasterMk cId="1386547260" sldId="2147483688"/>
            <ac:spMk id="187" creationId="{2D793DFA-9927-3E49-162C-710B1DD95600}"/>
          </ac:spMkLst>
        </pc:spChg>
        <pc:spChg chg="add del mod ord modVis">
          <ac:chgData name="Pham Duong" userId="53516223ef367a18" providerId="LiveId" clId="{53134EAB-A818-47CD-972B-AE695B56D170}" dt="2022-06-14T13:10:21.074" v="5355"/>
          <ac:spMkLst>
            <pc:docMk/>
            <pc:sldMasterMk cId="1386547260" sldId="2147483688"/>
            <ac:spMk id="188" creationId="{FF1F46F6-6C1C-0C57-2C47-80BFB28AF84F}"/>
          </ac:spMkLst>
        </pc:spChg>
        <pc:spChg chg="add del mod ord modVis">
          <ac:chgData name="Pham Duong" userId="53516223ef367a18" providerId="LiveId" clId="{53134EAB-A818-47CD-972B-AE695B56D170}" dt="2022-06-14T13:10:25.273" v="5427"/>
          <ac:spMkLst>
            <pc:docMk/>
            <pc:sldMasterMk cId="1386547260" sldId="2147483688"/>
            <ac:spMk id="189" creationId="{A17C0FC8-8F29-08EA-0FB0-BC165D7AD5E1}"/>
          </ac:spMkLst>
        </pc:spChg>
        <pc:spChg chg="add del mod ord">
          <ac:chgData name="Pham Duong" userId="53516223ef367a18" providerId="LiveId" clId="{53134EAB-A818-47CD-972B-AE695B56D170}" dt="2022-06-14T13:10:24.393" v="5422"/>
          <ac:spMkLst>
            <pc:docMk/>
            <pc:sldMasterMk cId="1386547260" sldId="2147483688"/>
            <ac:spMk id="190" creationId="{E5C57375-2727-3D6A-9D99-8C1379E82ADA}"/>
          </ac:spMkLst>
        </pc:spChg>
        <pc:spChg chg="add del mod ord modVis">
          <ac:chgData name="Pham Duong" userId="53516223ef367a18" providerId="LiveId" clId="{53134EAB-A818-47CD-972B-AE695B56D170}" dt="2022-06-14T13:10:28.785" v="5455"/>
          <ac:spMkLst>
            <pc:docMk/>
            <pc:sldMasterMk cId="1386547260" sldId="2147483688"/>
            <ac:spMk id="191" creationId="{9C8E987C-08C5-AD28-6D15-791A971AADEE}"/>
          </ac:spMkLst>
        </pc:spChg>
        <pc:spChg chg="add del mod ord modVis">
          <ac:chgData name="Pham Duong" userId="53516223ef367a18" providerId="LiveId" clId="{53134EAB-A818-47CD-972B-AE695B56D170}" dt="2022-06-14T13:10:36.217" v="5483"/>
          <ac:spMkLst>
            <pc:docMk/>
            <pc:sldMasterMk cId="1386547260" sldId="2147483688"/>
            <ac:spMk id="192" creationId="{1B7F1EC4-2485-1319-A8A1-A02BF4D4F3F3}"/>
          </ac:spMkLst>
        </pc:spChg>
        <pc:spChg chg="add del mod ord modVis">
          <ac:chgData name="Pham Duong" userId="53516223ef367a18" providerId="LiveId" clId="{53134EAB-A818-47CD-972B-AE695B56D170}" dt="2022-06-14T13:10:39.415" v="5511"/>
          <ac:spMkLst>
            <pc:docMk/>
            <pc:sldMasterMk cId="1386547260" sldId="2147483688"/>
            <ac:spMk id="193" creationId="{EC26D531-C525-3435-F4E9-8BA9E28DA368}"/>
          </ac:spMkLst>
        </pc:spChg>
        <pc:spChg chg="add del mod ord modVis">
          <ac:chgData name="Pham Duong" userId="53516223ef367a18" providerId="LiveId" clId="{53134EAB-A818-47CD-972B-AE695B56D170}" dt="2022-06-14T13:10:45.528" v="5539"/>
          <ac:spMkLst>
            <pc:docMk/>
            <pc:sldMasterMk cId="1386547260" sldId="2147483688"/>
            <ac:spMk id="194" creationId="{18392FDE-B2CA-81F9-4E19-EB927DD4E90E}"/>
          </ac:spMkLst>
        </pc:spChg>
        <pc:spChg chg="add del mod ord modVis">
          <ac:chgData name="Pham Duong" userId="53516223ef367a18" providerId="LiveId" clId="{53134EAB-A818-47CD-972B-AE695B56D170}" dt="2022-06-14T13:10:46.450" v="5567"/>
          <ac:spMkLst>
            <pc:docMk/>
            <pc:sldMasterMk cId="1386547260" sldId="2147483688"/>
            <ac:spMk id="195" creationId="{336EE062-133C-8632-BD2F-FA0C073D19E5}"/>
          </ac:spMkLst>
        </pc:spChg>
        <pc:spChg chg="add del mod ord modVis">
          <ac:chgData name="Pham Duong" userId="53516223ef367a18" providerId="LiveId" clId="{53134EAB-A818-47CD-972B-AE695B56D170}" dt="2022-06-14T13:10:50.046" v="5595"/>
          <ac:spMkLst>
            <pc:docMk/>
            <pc:sldMasterMk cId="1386547260" sldId="2147483688"/>
            <ac:spMk id="196" creationId="{C0B1AF03-9761-8094-63AF-CFBC869B76CE}"/>
          </ac:spMkLst>
        </pc:spChg>
        <pc:spChg chg="add del mod ord modVis">
          <ac:chgData name="Pham Duong" userId="53516223ef367a18" providerId="LiveId" clId="{53134EAB-A818-47CD-972B-AE695B56D170}" dt="2022-06-14T13:10:55.792" v="5623"/>
          <ac:spMkLst>
            <pc:docMk/>
            <pc:sldMasterMk cId="1386547260" sldId="2147483688"/>
            <ac:spMk id="197" creationId="{3280952A-0BB6-E092-4BFC-25A0EF99C81D}"/>
          </ac:spMkLst>
        </pc:spChg>
        <pc:spChg chg="add del mod ord modVis">
          <ac:chgData name="Pham Duong" userId="53516223ef367a18" providerId="LiveId" clId="{53134EAB-A818-47CD-972B-AE695B56D170}" dt="2022-06-14T13:11:01.736" v="5651"/>
          <ac:spMkLst>
            <pc:docMk/>
            <pc:sldMasterMk cId="1386547260" sldId="2147483688"/>
            <ac:spMk id="198" creationId="{DA29DE69-DDB9-5404-B352-F41FAEE80C5D}"/>
          </ac:spMkLst>
        </pc:spChg>
        <pc:spChg chg="add del mod ord modVis">
          <ac:chgData name="Pham Duong" userId="53516223ef367a18" providerId="LiveId" clId="{53134EAB-A818-47CD-972B-AE695B56D170}" dt="2022-06-14T13:11:06.031" v="5679"/>
          <ac:spMkLst>
            <pc:docMk/>
            <pc:sldMasterMk cId="1386547260" sldId="2147483688"/>
            <ac:spMk id="199" creationId="{D919438A-02DC-B2C1-4DD6-B494BA39DD5B}"/>
          </ac:spMkLst>
        </pc:spChg>
        <pc:spChg chg="add del mod ord modVis">
          <ac:chgData name="Pham Duong" userId="53516223ef367a18" providerId="LiveId" clId="{53134EAB-A818-47CD-972B-AE695B56D170}" dt="2022-06-14T13:11:07.040" v="5707"/>
          <ac:spMkLst>
            <pc:docMk/>
            <pc:sldMasterMk cId="1386547260" sldId="2147483688"/>
            <ac:spMk id="200" creationId="{3CCC4D89-CD33-E2DF-7B95-15A365C6BDB5}"/>
          </ac:spMkLst>
        </pc:spChg>
        <pc:spChg chg="add del mod ord modVis">
          <ac:chgData name="Pham Duong" userId="53516223ef367a18" providerId="LiveId" clId="{53134EAB-A818-47CD-972B-AE695B56D170}" dt="2022-06-14T13:11:10.058" v="5735"/>
          <ac:spMkLst>
            <pc:docMk/>
            <pc:sldMasterMk cId="1386547260" sldId="2147483688"/>
            <ac:spMk id="201" creationId="{0A44CECB-B8DF-AA1F-8730-7B7DE78034D8}"/>
          </ac:spMkLst>
        </pc:spChg>
        <pc:spChg chg="add del mod ord modVis">
          <ac:chgData name="Pham Duong" userId="53516223ef367a18" providerId="LiveId" clId="{53134EAB-A818-47CD-972B-AE695B56D170}" dt="2022-06-14T13:11:11.110" v="5763"/>
          <ac:spMkLst>
            <pc:docMk/>
            <pc:sldMasterMk cId="1386547260" sldId="2147483688"/>
            <ac:spMk id="202" creationId="{2C96503B-6BD5-114A-57DA-927D38C3014B}"/>
          </ac:spMkLst>
        </pc:spChg>
        <pc:spChg chg="add del mod ord modVis">
          <ac:chgData name="Pham Duong" userId="53516223ef367a18" providerId="LiveId" clId="{53134EAB-A818-47CD-972B-AE695B56D170}" dt="2022-06-14T13:11:13.193" v="5791"/>
          <ac:spMkLst>
            <pc:docMk/>
            <pc:sldMasterMk cId="1386547260" sldId="2147483688"/>
            <ac:spMk id="203" creationId="{E1135D73-8015-1A96-CF57-3A441F812608}"/>
          </ac:spMkLst>
        </pc:spChg>
        <pc:spChg chg="add del mod ord modVis">
          <ac:chgData name="Pham Duong" userId="53516223ef367a18" providerId="LiveId" clId="{53134EAB-A818-47CD-972B-AE695B56D170}" dt="2022-06-14T13:11:14.173" v="5819"/>
          <ac:spMkLst>
            <pc:docMk/>
            <pc:sldMasterMk cId="1386547260" sldId="2147483688"/>
            <ac:spMk id="204" creationId="{BA000DA1-B247-6986-4DE9-7FAF3EFAE16E}"/>
          </ac:spMkLst>
        </pc:spChg>
        <pc:spChg chg="add del mod ord modVis">
          <ac:chgData name="Pham Duong" userId="53516223ef367a18" providerId="LiveId" clId="{53134EAB-A818-47CD-972B-AE695B56D170}" dt="2022-06-14T13:11:17.818" v="5847"/>
          <ac:spMkLst>
            <pc:docMk/>
            <pc:sldMasterMk cId="1386547260" sldId="2147483688"/>
            <ac:spMk id="205" creationId="{09AAA64C-C43F-83A1-5D58-15618DCF990C}"/>
          </ac:spMkLst>
        </pc:spChg>
        <pc:spChg chg="add del mod ord modVis">
          <ac:chgData name="Pham Duong" userId="53516223ef367a18" providerId="LiveId" clId="{53134EAB-A818-47CD-972B-AE695B56D170}" dt="2022-06-14T13:11:21.977" v="5875"/>
          <ac:spMkLst>
            <pc:docMk/>
            <pc:sldMasterMk cId="1386547260" sldId="2147483688"/>
            <ac:spMk id="206" creationId="{0C3C98FB-F97E-8EF0-738C-1DCE2D2442F6}"/>
          </ac:spMkLst>
        </pc:spChg>
        <pc:spChg chg="add del mod ord modVis">
          <ac:chgData name="Pham Duong" userId="53516223ef367a18" providerId="LiveId" clId="{53134EAB-A818-47CD-972B-AE695B56D170}" dt="2022-06-14T13:11:22.544" v="5903"/>
          <ac:spMkLst>
            <pc:docMk/>
            <pc:sldMasterMk cId="1386547260" sldId="2147483688"/>
            <ac:spMk id="207" creationId="{62C5CD62-DE08-D3D1-1983-10F5CBA0EC5E}"/>
          </ac:spMkLst>
        </pc:spChg>
        <pc:spChg chg="add del mod ord modVis">
          <ac:chgData name="Pham Duong" userId="53516223ef367a18" providerId="LiveId" clId="{53134EAB-A818-47CD-972B-AE695B56D170}" dt="2022-06-14T13:11:33.877" v="5931"/>
          <ac:spMkLst>
            <pc:docMk/>
            <pc:sldMasterMk cId="1386547260" sldId="2147483688"/>
            <ac:spMk id="208" creationId="{C89228C0-9355-2260-9891-BE4AD29AE945}"/>
          </ac:spMkLst>
        </pc:spChg>
        <pc:spChg chg="add del mod ord modVis">
          <ac:chgData name="Pham Duong" userId="53516223ef367a18" providerId="LiveId" clId="{53134EAB-A818-47CD-972B-AE695B56D170}" dt="2022-06-14T13:11:40.256" v="5959"/>
          <ac:spMkLst>
            <pc:docMk/>
            <pc:sldMasterMk cId="1386547260" sldId="2147483688"/>
            <ac:spMk id="209" creationId="{A93EFE22-23CF-71DA-2E4E-512190FD3C5D}"/>
          </ac:spMkLst>
        </pc:spChg>
        <pc:spChg chg="add del mod ord modVis">
          <ac:chgData name="Pham Duong" userId="53516223ef367a18" providerId="LiveId" clId="{53134EAB-A818-47CD-972B-AE695B56D170}" dt="2022-06-14T13:11:42.947" v="5987"/>
          <ac:spMkLst>
            <pc:docMk/>
            <pc:sldMasterMk cId="1386547260" sldId="2147483688"/>
            <ac:spMk id="210" creationId="{AF60AA87-7F41-20E8-EF9E-A9231B7AAF20}"/>
          </ac:spMkLst>
        </pc:spChg>
        <pc:spChg chg="add del mod ord modVis">
          <ac:chgData name="Pham Duong" userId="53516223ef367a18" providerId="LiveId" clId="{53134EAB-A818-47CD-972B-AE695B56D170}" dt="2022-06-14T13:11:48.340" v="6015"/>
          <ac:spMkLst>
            <pc:docMk/>
            <pc:sldMasterMk cId="1386547260" sldId="2147483688"/>
            <ac:spMk id="211" creationId="{7FACAD31-CD45-8D82-75DA-294EFD1478A3}"/>
          </ac:spMkLst>
        </pc:spChg>
        <pc:spChg chg="add del mod ord modVis">
          <ac:chgData name="Pham Duong" userId="53516223ef367a18" providerId="LiveId" clId="{53134EAB-A818-47CD-972B-AE695B56D170}" dt="2022-06-14T13:11:49.254" v="6043"/>
          <ac:spMkLst>
            <pc:docMk/>
            <pc:sldMasterMk cId="1386547260" sldId="2147483688"/>
            <ac:spMk id="212" creationId="{8162C037-445A-28B6-43A6-24B311EDA4E2}"/>
          </ac:spMkLst>
        </pc:spChg>
        <pc:spChg chg="add del mod ord modVis">
          <ac:chgData name="Pham Duong" userId="53516223ef367a18" providerId="LiveId" clId="{53134EAB-A818-47CD-972B-AE695B56D170}" dt="2022-06-14T13:11:49.994" v="6071"/>
          <ac:spMkLst>
            <pc:docMk/>
            <pc:sldMasterMk cId="1386547260" sldId="2147483688"/>
            <ac:spMk id="213" creationId="{914A9200-0744-F5FF-7746-A8E0FD8C07F3}"/>
          </ac:spMkLst>
        </pc:spChg>
        <pc:spChg chg="add del mod ord modVis">
          <ac:chgData name="Pham Duong" userId="53516223ef367a18" providerId="LiveId" clId="{53134EAB-A818-47CD-972B-AE695B56D170}" dt="2022-06-14T13:11:50.834" v="6099"/>
          <ac:spMkLst>
            <pc:docMk/>
            <pc:sldMasterMk cId="1386547260" sldId="2147483688"/>
            <ac:spMk id="214" creationId="{E32ED666-CABF-5000-50A8-BAC79B1AEEBA}"/>
          </ac:spMkLst>
        </pc:spChg>
        <pc:spChg chg="add del mod ord modVis">
          <ac:chgData name="Pham Duong" userId="53516223ef367a18" providerId="LiveId" clId="{53134EAB-A818-47CD-972B-AE695B56D170}" dt="2022-06-14T13:11:54.002" v="6127"/>
          <ac:spMkLst>
            <pc:docMk/>
            <pc:sldMasterMk cId="1386547260" sldId="2147483688"/>
            <ac:spMk id="215" creationId="{2113E8E3-1A5B-B133-B1CD-652CED3E63D1}"/>
          </ac:spMkLst>
        </pc:spChg>
        <pc:spChg chg="add del mod ord modVis">
          <ac:chgData name="Pham Duong" userId="53516223ef367a18" providerId="LiveId" clId="{53134EAB-A818-47CD-972B-AE695B56D170}" dt="2022-06-14T13:11:54.983" v="6155"/>
          <ac:spMkLst>
            <pc:docMk/>
            <pc:sldMasterMk cId="1386547260" sldId="2147483688"/>
            <ac:spMk id="216" creationId="{A0F7A3A7-841D-30BB-09C9-7EDF18215FFD}"/>
          </ac:spMkLst>
        </pc:spChg>
        <pc:spChg chg="add del mod ord modVis">
          <ac:chgData name="Pham Duong" userId="53516223ef367a18" providerId="LiveId" clId="{53134EAB-A818-47CD-972B-AE695B56D170}" dt="2022-06-14T13:11:58.125" v="6183"/>
          <ac:spMkLst>
            <pc:docMk/>
            <pc:sldMasterMk cId="1386547260" sldId="2147483688"/>
            <ac:spMk id="217" creationId="{C174BE4C-8478-5CDA-D56E-DAEA21608BD9}"/>
          </ac:spMkLst>
        </pc:spChg>
        <pc:spChg chg="add del mod ord modVis">
          <ac:chgData name="Pham Duong" userId="53516223ef367a18" providerId="LiveId" clId="{53134EAB-A818-47CD-972B-AE695B56D170}" dt="2022-06-14T13:12:10.645" v="6211"/>
          <ac:spMkLst>
            <pc:docMk/>
            <pc:sldMasterMk cId="1386547260" sldId="2147483688"/>
            <ac:spMk id="218" creationId="{01ACBE09-C3BC-17BE-B181-CA63CD71B776}"/>
          </ac:spMkLst>
        </pc:spChg>
        <pc:spChg chg="add del mod ord modVis">
          <ac:chgData name="Pham Duong" userId="53516223ef367a18" providerId="LiveId" clId="{53134EAB-A818-47CD-972B-AE695B56D170}" dt="2022-06-14T13:12:11.564" v="6239"/>
          <ac:spMkLst>
            <pc:docMk/>
            <pc:sldMasterMk cId="1386547260" sldId="2147483688"/>
            <ac:spMk id="219" creationId="{85290B76-4B4C-9FCE-7FF1-18EC04EBCDA9}"/>
          </ac:spMkLst>
        </pc:spChg>
        <pc:spChg chg="add del mod ord modVis">
          <ac:chgData name="Pham Duong" userId="53516223ef367a18" providerId="LiveId" clId="{53134EAB-A818-47CD-972B-AE695B56D170}" dt="2022-06-14T13:12:12.156" v="6267"/>
          <ac:spMkLst>
            <pc:docMk/>
            <pc:sldMasterMk cId="1386547260" sldId="2147483688"/>
            <ac:spMk id="220" creationId="{1BDA1D8F-F68E-A1E1-0855-93CBB30F476C}"/>
          </ac:spMkLst>
        </pc:spChg>
        <pc:spChg chg="add del mod ord modVis">
          <ac:chgData name="Pham Duong" userId="53516223ef367a18" providerId="LiveId" clId="{53134EAB-A818-47CD-972B-AE695B56D170}" dt="2022-06-14T13:12:13.076" v="6295"/>
          <ac:spMkLst>
            <pc:docMk/>
            <pc:sldMasterMk cId="1386547260" sldId="2147483688"/>
            <ac:spMk id="221" creationId="{153B95D7-0DDE-5AA1-3114-7C08A8C35721}"/>
          </ac:spMkLst>
        </pc:spChg>
        <pc:spChg chg="add del mod ord modVis">
          <ac:chgData name="Pham Duong" userId="53516223ef367a18" providerId="LiveId" clId="{53134EAB-A818-47CD-972B-AE695B56D170}" dt="2022-06-14T13:12:14.037" v="6323"/>
          <ac:spMkLst>
            <pc:docMk/>
            <pc:sldMasterMk cId="1386547260" sldId="2147483688"/>
            <ac:spMk id="222" creationId="{33352AE3-6D76-1B5A-D38E-BC26D57B98AE}"/>
          </ac:spMkLst>
        </pc:spChg>
        <pc:spChg chg="add del mod ord modVis">
          <ac:chgData name="Pham Duong" userId="53516223ef367a18" providerId="LiveId" clId="{53134EAB-A818-47CD-972B-AE695B56D170}" dt="2022-06-14T13:12:15.975" v="6351"/>
          <ac:spMkLst>
            <pc:docMk/>
            <pc:sldMasterMk cId="1386547260" sldId="2147483688"/>
            <ac:spMk id="223" creationId="{DCAB70B4-5A7E-7374-2867-BD63AF98A667}"/>
          </ac:spMkLst>
        </pc:spChg>
        <pc:spChg chg="add del mod ord modVis">
          <ac:chgData name="Pham Duong" userId="53516223ef367a18" providerId="LiveId" clId="{53134EAB-A818-47CD-972B-AE695B56D170}" dt="2022-06-14T13:12:16.664" v="6379"/>
          <ac:spMkLst>
            <pc:docMk/>
            <pc:sldMasterMk cId="1386547260" sldId="2147483688"/>
            <ac:spMk id="224" creationId="{7DAEC9D1-CCAC-5A49-73E2-7162C7E70878}"/>
          </ac:spMkLst>
        </pc:spChg>
        <pc:spChg chg="add del mod ord modVis">
          <ac:chgData name="Pham Duong" userId="53516223ef367a18" providerId="LiveId" clId="{53134EAB-A818-47CD-972B-AE695B56D170}" dt="2022-06-14T13:12:17.579" v="6407"/>
          <ac:spMkLst>
            <pc:docMk/>
            <pc:sldMasterMk cId="1386547260" sldId="2147483688"/>
            <ac:spMk id="225" creationId="{2D3E1E2E-02E3-C986-E572-30AC81604350}"/>
          </ac:spMkLst>
        </pc:spChg>
        <pc:spChg chg="add del mod ord modVis">
          <ac:chgData name="Pham Duong" userId="53516223ef367a18" providerId="LiveId" clId="{53134EAB-A818-47CD-972B-AE695B56D170}" dt="2022-06-14T13:12:18.542" v="6435"/>
          <ac:spMkLst>
            <pc:docMk/>
            <pc:sldMasterMk cId="1386547260" sldId="2147483688"/>
            <ac:spMk id="226" creationId="{61603E36-687B-ABCA-D7B8-B412CEECFC92}"/>
          </ac:spMkLst>
        </pc:spChg>
        <pc:spChg chg="add del mod ord modVis">
          <ac:chgData name="Pham Duong" userId="53516223ef367a18" providerId="LiveId" clId="{53134EAB-A818-47CD-972B-AE695B56D170}" dt="2022-06-14T13:12:20.591" v="6463"/>
          <ac:spMkLst>
            <pc:docMk/>
            <pc:sldMasterMk cId="1386547260" sldId="2147483688"/>
            <ac:spMk id="227" creationId="{B55ED9A7-F67D-F547-E004-2AE695D6B3BF}"/>
          </ac:spMkLst>
        </pc:spChg>
        <pc:spChg chg="add del mod ord modVis">
          <ac:chgData name="Pham Duong" userId="53516223ef367a18" providerId="LiveId" clId="{53134EAB-A818-47CD-972B-AE695B56D170}" dt="2022-06-14T13:12:21.662" v="6491"/>
          <ac:spMkLst>
            <pc:docMk/>
            <pc:sldMasterMk cId="1386547260" sldId="2147483688"/>
            <ac:spMk id="228" creationId="{58878616-5F7B-3255-E13B-B677A2C7C52B}"/>
          </ac:spMkLst>
        </pc:spChg>
        <pc:spChg chg="add del mod ord modVis">
          <ac:chgData name="Pham Duong" userId="53516223ef367a18" providerId="LiveId" clId="{53134EAB-A818-47CD-972B-AE695B56D170}" dt="2022-06-14T13:12:22.609" v="6519"/>
          <ac:spMkLst>
            <pc:docMk/>
            <pc:sldMasterMk cId="1386547260" sldId="2147483688"/>
            <ac:spMk id="229" creationId="{AA7A44D8-F4BE-30E1-3F6E-263B5091F683}"/>
          </ac:spMkLst>
        </pc:spChg>
        <pc:spChg chg="add del mod ord modVis">
          <ac:chgData name="Pham Duong" userId="53516223ef367a18" providerId="LiveId" clId="{53134EAB-A818-47CD-972B-AE695B56D170}" dt="2022-06-14T13:12:39.032" v="6547"/>
          <ac:spMkLst>
            <pc:docMk/>
            <pc:sldMasterMk cId="1386547260" sldId="2147483688"/>
            <ac:spMk id="230" creationId="{AA9E261F-D0FB-F369-9BA0-FEE28087FC3D}"/>
          </ac:spMkLst>
        </pc:spChg>
        <pc:spChg chg="add del mod ord modVis">
          <ac:chgData name="Pham Duong" userId="53516223ef367a18" providerId="LiveId" clId="{53134EAB-A818-47CD-972B-AE695B56D170}" dt="2022-06-14T13:12:41.727" v="6575"/>
          <ac:spMkLst>
            <pc:docMk/>
            <pc:sldMasterMk cId="1386547260" sldId="2147483688"/>
            <ac:spMk id="231" creationId="{94E29C67-118D-EAFB-0B19-E1FD7CD9889A}"/>
          </ac:spMkLst>
        </pc:spChg>
        <pc:spChg chg="add del mod ord modVis">
          <ac:chgData name="Pham Duong" userId="53516223ef367a18" providerId="LiveId" clId="{53134EAB-A818-47CD-972B-AE695B56D170}" dt="2022-06-14T13:12:42.599" v="6603"/>
          <ac:spMkLst>
            <pc:docMk/>
            <pc:sldMasterMk cId="1386547260" sldId="2147483688"/>
            <ac:spMk id="232" creationId="{5E972F3F-EEC3-EFE8-7EC4-1560A7436326}"/>
          </ac:spMkLst>
        </pc:spChg>
        <pc:spChg chg="add del mod ord modVis">
          <ac:chgData name="Pham Duong" userId="53516223ef367a18" providerId="LiveId" clId="{53134EAB-A818-47CD-972B-AE695B56D170}" dt="2022-06-14T13:12:47.641" v="6632"/>
          <ac:spMkLst>
            <pc:docMk/>
            <pc:sldMasterMk cId="1386547260" sldId="2147483688"/>
            <ac:spMk id="233" creationId="{4164D079-73AB-C6C8-6D53-7317C9CC8E3C}"/>
          </ac:spMkLst>
        </pc:spChg>
        <pc:spChg chg="add del mod ord modVis">
          <ac:chgData name="Pham Duong" userId="53516223ef367a18" providerId="LiveId" clId="{53134EAB-A818-47CD-972B-AE695B56D170}" dt="2022-06-14T13:12:48.801" v="6660"/>
          <ac:spMkLst>
            <pc:docMk/>
            <pc:sldMasterMk cId="1386547260" sldId="2147483688"/>
            <ac:spMk id="234" creationId="{D075F67D-6BBD-D366-616C-B1E8EB5CE76F}"/>
          </ac:spMkLst>
        </pc:spChg>
        <pc:spChg chg="add del mod ord modVis">
          <ac:chgData name="Pham Duong" userId="53516223ef367a18" providerId="LiveId" clId="{53134EAB-A818-47CD-972B-AE695B56D170}" dt="2022-06-14T13:12:50.255" v="6688"/>
          <ac:spMkLst>
            <pc:docMk/>
            <pc:sldMasterMk cId="1386547260" sldId="2147483688"/>
            <ac:spMk id="235" creationId="{1FFE9C09-E122-DDAE-F659-1187646D55F2}"/>
          </ac:spMkLst>
        </pc:spChg>
        <pc:spChg chg="add del mod ord modVis">
          <ac:chgData name="Pham Duong" userId="53516223ef367a18" providerId="LiveId" clId="{53134EAB-A818-47CD-972B-AE695B56D170}" dt="2022-06-14T13:12:51.178" v="6716"/>
          <ac:spMkLst>
            <pc:docMk/>
            <pc:sldMasterMk cId="1386547260" sldId="2147483688"/>
            <ac:spMk id="236" creationId="{AFF6BCA3-9990-3BA4-34C6-4612E3B28D77}"/>
          </ac:spMkLst>
        </pc:spChg>
        <pc:spChg chg="add del mod ord modVis">
          <ac:chgData name="Pham Duong" userId="53516223ef367a18" providerId="LiveId" clId="{53134EAB-A818-47CD-972B-AE695B56D170}" dt="2022-06-14T13:12:52.046" v="6744"/>
          <ac:spMkLst>
            <pc:docMk/>
            <pc:sldMasterMk cId="1386547260" sldId="2147483688"/>
            <ac:spMk id="237" creationId="{978BF9E9-30DF-3744-141B-36B0E5831DEA}"/>
          </ac:spMkLst>
        </pc:spChg>
        <pc:spChg chg="add del mod ord modVis">
          <ac:chgData name="Pham Duong" userId="53516223ef367a18" providerId="LiveId" clId="{53134EAB-A818-47CD-972B-AE695B56D170}" dt="2022-06-14T13:12:54.728" v="6773"/>
          <ac:spMkLst>
            <pc:docMk/>
            <pc:sldMasterMk cId="1386547260" sldId="2147483688"/>
            <ac:spMk id="238" creationId="{5DE4DE90-44E4-E76C-8728-3B4D5ACB47A8}"/>
          </ac:spMkLst>
        </pc:spChg>
        <pc:spChg chg="add del mod ord modVis">
          <ac:chgData name="Pham Duong" userId="53516223ef367a18" providerId="LiveId" clId="{53134EAB-A818-47CD-972B-AE695B56D170}" dt="2022-06-14T13:12:55.313" v="6801"/>
          <ac:spMkLst>
            <pc:docMk/>
            <pc:sldMasterMk cId="1386547260" sldId="2147483688"/>
            <ac:spMk id="239" creationId="{BE1088A0-7019-80EB-AD9A-F37269606A78}"/>
          </ac:spMkLst>
        </pc:spChg>
        <pc:spChg chg="add del mod ord modVis">
          <ac:chgData name="Pham Duong" userId="53516223ef367a18" providerId="LiveId" clId="{53134EAB-A818-47CD-972B-AE695B56D170}" dt="2022-06-14T13:12:56.940" v="6830"/>
          <ac:spMkLst>
            <pc:docMk/>
            <pc:sldMasterMk cId="1386547260" sldId="2147483688"/>
            <ac:spMk id="240" creationId="{CE37C3CC-EF36-E36C-B660-F783351B84F7}"/>
          </ac:spMkLst>
        </pc:spChg>
        <pc:spChg chg="add del mod ord modVis">
          <ac:chgData name="Pham Duong" userId="53516223ef367a18" providerId="LiveId" clId="{53134EAB-A818-47CD-972B-AE695B56D170}" dt="2022-06-14T13:13:17.624" v="6858"/>
          <ac:spMkLst>
            <pc:docMk/>
            <pc:sldMasterMk cId="1386547260" sldId="2147483688"/>
            <ac:spMk id="241" creationId="{604647A6-8050-C20F-61A4-298D7B59FD33}"/>
          </ac:spMkLst>
        </pc:spChg>
        <pc:spChg chg="add del mod ord modVis">
          <ac:chgData name="Pham Duong" userId="53516223ef367a18" providerId="LiveId" clId="{53134EAB-A818-47CD-972B-AE695B56D170}" dt="2022-06-14T13:13:46.412" v="6886"/>
          <ac:spMkLst>
            <pc:docMk/>
            <pc:sldMasterMk cId="1386547260" sldId="2147483688"/>
            <ac:spMk id="242" creationId="{B9B4C8F0-EDE6-C940-98C2-4136A22E6E53}"/>
          </ac:spMkLst>
        </pc:spChg>
        <pc:spChg chg="add del mod ord modVis">
          <ac:chgData name="Pham Duong" userId="53516223ef367a18" providerId="LiveId" clId="{53134EAB-A818-47CD-972B-AE695B56D170}" dt="2022-06-14T13:13:47.477" v="6914"/>
          <ac:spMkLst>
            <pc:docMk/>
            <pc:sldMasterMk cId="1386547260" sldId="2147483688"/>
            <ac:spMk id="243" creationId="{F36C8C51-9657-BC74-A7E7-21C28E172F8C}"/>
          </ac:spMkLst>
        </pc:spChg>
        <pc:spChg chg="add del mod ord modVis">
          <ac:chgData name="Pham Duong" userId="53516223ef367a18" providerId="LiveId" clId="{53134EAB-A818-47CD-972B-AE695B56D170}" dt="2022-06-14T13:13:48.125" v="6942"/>
          <ac:spMkLst>
            <pc:docMk/>
            <pc:sldMasterMk cId="1386547260" sldId="2147483688"/>
            <ac:spMk id="244" creationId="{CF022D4C-7849-FFCC-79D0-76E411CDC7D2}"/>
          </ac:spMkLst>
        </pc:spChg>
        <pc:spChg chg="add del mod ord modVis">
          <ac:chgData name="Pham Duong" userId="53516223ef367a18" providerId="LiveId" clId="{53134EAB-A818-47CD-972B-AE695B56D170}" dt="2022-06-14T13:13:49.810" v="6970"/>
          <ac:spMkLst>
            <pc:docMk/>
            <pc:sldMasterMk cId="1386547260" sldId="2147483688"/>
            <ac:spMk id="245" creationId="{F1B9531F-42E9-A0BC-9083-7D107C323A9A}"/>
          </ac:spMkLst>
        </pc:spChg>
        <pc:spChg chg="add del mod ord modVis">
          <ac:chgData name="Pham Duong" userId="53516223ef367a18" providerId="LiveId" clId="{53134EAB-A818-47CD-972B-AE695B56D170}" dt="2022-06-14T13:14:02.824" v="6998"/>
          <ac:spMkLst>
            <pc:docMk/>
            <pc:sldMasterMk cId="1386547260" sldId="2147483688"/>
            <ac:spMk id="246" creationId="{DC14BA7B-D0FE-6276-8718-FD7DC94D0D21}"/>
          </ac:spMkLst>
        </pc:spChg>
        <pc:spChg chg="add del mod ord modVis">
          <ac:chgData name="Pham Duong" userId="53516223ef367a18" providerId="LiveId" clId="{53134EAB-A818-47CD-972B-AE695B56D170}" dt="2022-06-14T13:14:04.368" v="7026"/>
          <ac:spMkLst>
            <pc:docMk/>
            <pc:sldMasterMk cId="1386547260" sldId="2147483688"/>
            <ac:spMk id="247" creationId="{26CC6E1E-9269-97AF-0CFF-2832959A7E82}"/>
          </ac:spMkLst>
        </pc:spChg>
        <pc:spChg chg="add del mod ord modVis">
          <ac:chgData name="Pham Duong" userId="53516223ef367a18" providerId="LiveId" clId="{53134EAB-A818-47CD-972B-AE695B56D170}" dt="2022-06-14T13:14:05.379" v="7054"/>
          <ac:spMkLst>
            <pc:docMk/>
            <pc:sldMasterMk cId="1386547260" sldId="2147483688"/>
            <ac:spMk id="248" creationId="{15768D71-2BA7-BC5B-4FA2-30DAF2566B14}"/>
          </ac:spMkLst>
        </pc:spChg>
        <pc:spChg chg="add del mod ord modVis">
          <ac:chgData name="Pham Duong" userId="53516223ef367a18" providerId="LiveId" clId="{53134EAB-A818-47CD-972B-AE695B56D170}" dt="2022-06-14T13:14:06.346" v="7082"/>
          <ac:spMkLst>
            <pc:docMk/>
            <pc:sldMasterMk cId="1386547260" sldId="2147483688"/>
            <ac:spMk id="249" creationId="{89D050C2-6F4A-AB9C-A229-CBCDE20EBDD7}"/>
          </ac:spMkLst>
        </pc:spChg>
        <pc:spChg chg="add del mod ord modVis">
          <ac:chgData name="Pham Duong" userId="53516223ef367a18" providerId="LiveId" clId="{53134EAB-A818-47CD-972B-AE695B56D170}" dt="2022-06-14T13:14:07.843" v="7110"/>
          <ac:spMkLst>
            <pc:docMk/>
            <pc:sldMasterMk cId="1386547260" sldId="2147483688"/>
            <ac:spMk id="250" creationId="{673F1334-A83B-4B4F-EFC4-564065376E7F}"/>
          </ac:spMkLst>
        </pc:spChg>
        <pc:spChg chg="add del mod ord modVis">
          <ac:chgData name="Pham Duong" userId="53516223ef367a18" providerId="LiveId" clId="{53134EAB-A818-47CD-972B-AE695B56D170}" dt="2022-06-14T13:14:09.009" v="7138"/>
          <ac:spMkLst>
            <pc:docMk/>
            <pc:sldMasterMk cId="1386547260" sldId="2147483688"/>
            <ac:spMk id="251" creationId="{64A633F1-CD5A-4009-54F7-20EB56287E65}"/>
          </ac:spMkLst>
        </pc:spChg>
        <pc:spChg chg="add del mod ord modVis">
          <ac:chgData name="Pham Duong" userId="53516223ef367a18" providerId="LiveId" clId="{53134EAB-A818-47CD-972B-AE695B56D170}" dt="2022-06-14T13:14:09.972" v="7166"/>
          <ac:spMkLst>
            <pc:docMk/>
            <pc:sldMasterMk cId="1386547260" sldId="2147483688"/>
            <ac:spMk id="252" creationId="{D25DFD3B-3962-40C3-F7CE-43EF2571043B}"/>
          </ac:spMkLst>
        </pc:spChg>
        <pc:spChg chg="add del mod ord modVis">
          <ac:chgData name="Pham Duong" userId="53516223ef367a18" providerId="LiveId" clId="{53134EAB-A818-47CD-972B-AE695B56D170}" dt="2022-06-14T13:14:10.812" v="7194"/>
          <ac:spMkLst>
            <pc:docMk/>
            <pc:sldMasterMk cId="1386547260" sldId="2147483688"/>
            <ac:spMk id="253" creationId="{ADBA064B-8DF3-5377-62B1-2B1E26B9A41C}"/>
          </ac:spMkLst>
        </pc:spChg>
        <pc:spChg chg="add del mod ord modVis">
          <ac:chgData name="Pham Duong" userId="53516223ef367a18" providerId="LiveId" clId="{53134EAB-A818-47CD-972B-AE695B56D170}" dt="2022-06-14T13:14:12.114" v="7222"/>
          <ac:spMkLst>
            <pc:docMk/>
            <pc:sldMasterMk cId="1386547260" sldId="2147483688"/>
            <ac:spMk id="254" creationId="{53B2E24F-FE91-332F-4172-4A0155F97D84}"/>
          </ac:spMkLst>
        </pc:spChg>
        <pc:spChg chg="add del mod ord modVis">
          <ac:chgData name="Pham Duong" userId="53516223ef367a18" providerId="LiveId" clId="{53134EAB-A818-47CD-972B-AE695B56D170}" dt="2022-06-14T13:14:13.663" v="7250"/>
          <ac:spMkLst>
            <pc:docMk/>
            <pc:sldMasterMk cId="1386547260" sldId="2147483688"/>
            <ac:spMk id="255" creationId="{360D2965-5CF7-6868-B22D-0AD3F72143B5}"/>
          </ac:spMkLst>
        </pc:spChg>
        <pc:spChg chg="add del mod ord modVis">
          <ac:chgData name="Pham Duong" userId="53516223ef367a18" providerId="LiveId" clId="{53134EAB-A818-47CD-972B-AE695B56D170}" dt="2022-06-14T13:14:14.521" v="7278"/>
          <ac:spMkLst>
            <pc:docMk/>
            <pc:sldMasterMk cId="1386547260" sldId="2147483688"/>
            <ac:spMk id="256" creationId="{F1AC45DD-4916-A545-0CB0-C7E75F0CDCE9}"/>
          </ac:spMkLst>
        </pc:spChg>
        <pc:spChg chg="add del mod ord modVis">
          <ac:chgData name="Pham Duong" userId="53516223ef367a18" providerId="LiveId" clId="{53134EAB-A818-47CD-972B-AE695B56D170}" dt="2022-06-14T13:14:27.919" v="7307"/>
          <ac:spMkLst>
            <pc:docMk/>
            <pc:sldMasterMk cId="1386547260" sldId="2147483688"/>
            <ac:spMk id="257" creationId="{13A09FE5-33AE-A35A-00F6-12EB985EA9C6}"/>
          </ac:spMkLst>
        </pc:spChg>
        <pc:spChg chg="add del mod ord modVis">
          <ac:chgData name="Pham Duong" userId="53516223ef367a18" providerId="LiveId" clId="{53134EAB-A818-47CD-972B-AE695B56D170}" dt="2022-06-14T13:14:30.876" v="7336"/>
          <ac:spMkLst>
            <pc:docMk/>
            <pc:sldMasterMk cId="1386547260" sldId="2147483688"/>
            <ac:spMk id="258" creationId="{27BBFF0F-6E2C-13FD-FC20-4E0623806ABD}"/>
          </ac:spMkLst>
        </pc:spChg>
        <pc:spChg chg="add del mod ord modVis">
          <ac:chgData name="Pham Duong" userId="53516223ef367a18" providerId="LiveId" clId="{53134EAB-A818-47CD-972B-AE695B56D170}" dt="2022-06-14T13:14:32.372" v="7364"/>
          <ac:spMkLst>
            <pc:docMk/>
            <pc:sldMasterMk cId="1386547260" sldId="2147483688"/>
            <ac:spMk id="259" creationId="{6C1471EE-CC6C-650D-8B0E-E9E3E6BEF894}"/>
          </ac:spMkLst>
        </pc:spChg>
        <pc:spChg chg="add del mod ord modVis">
          <ac:chgData name="Pham Duong" userId="53516223ef367a18" providerId="LiveId" clId="{53134EAB-A818-47CD-972B-AE695B56D170}" dt="2022-06-14T13:14:34.682" v="7393"/>
          <ac:spMkLst>
            <pc:docMk/>
            <pc:sldMasterMk cId="1386547260" sldId="2147483688"/>
            <ac:spMk id="260" creationId="{0348B072-28CB-0BCA-A101-3353DAA7F659}"/>
          </ac:spMkLst>
        </pc:spChg>
        <pc:spChg chg="add del mod ord modVis">
          <ac:chgData name="Pham Duong" userId="53516223ef367a18" providerId="LiveId" clId="{53134EAB-A818-47CD-972B-AE695B56D170}" dt="2022-06-14T13:14:37.115" v="7430"/>
          <ac:spMkLst>
            <pc:docMk/>
            <pc:sldMasterMk cId="1386547260" sldId="2147483688"/>
            <ac:spMk id="261" creationId="{D6752A87-CB02-07D0-0171-9022F3A67D3F}"/>
          </ac:spMkLst>
        </pc:spChg>
        <pc:spChg chg="add del mod ord modVis">
          <ac:chgData name="Pham Duong" userId="53516223ef367a18" providerId="LiveId" clId="{53134EAB-A818-47CD-972B-AE695B56D170}" dt="2022-06-14T13:17:46.895" v="7458"/>
          <ac:spMkLst>
            <pc:docMk/>
            <pc:sldMasterMk cId="1386547260" sldId="2147483688"/>
            <ac:spMk id="262" creationId="{CEC41C8F-A929-4C20-07C2-8129A107B779}"/>
          </ac:spMkLst>
        </pc:spChg>
        <pc:spChg chg="add del mod ord modVis">
          <ac:chgData name="Pham Duong" userId="53516223ef367a18" providerId="LiveId" clId="{53134EAB-A818-47CD-972B-AE695B56D170}" dt="2022-06-14T13:17:49.752" v="7486"/>
          <ac:spMkLst>
            <pc:docMk/>
            <pc:sldMasterMk cId="1386547260" sldId="2147483688"/>
            <ac:spMk id="263" creationId="{64842800-6FC9-920E-C6D4-5476C396044E}"/>
          </ac:spMkLst>
        </pc:spChg>
        <pc:spChg chg="add del mod ord modVis">
          <ac:chgData name="Pham Duong" userId="53516223ef367a18" providerId="LiveId" clId="{53134EAB-A818-47CD-972B-AE695B56D170}" dt="2022-06-14T13:17:58.728" v="7514"/>
          <ac:spMkLst>
            <pc:docMk/>
            <pc:sldMasterMk cId="1386547260" sldId="2147483688"/>
            <ac:spMk id="264" creationId="{DE45C1BE-CE79-42E4-02C1-F530D262555E}"/>
          </ac:spMkLst>
        </pc:spChg>
        <pc:spChg chg="add del mod ord modVis">
          <ac:chgData name="Pham Duong" userId="53516223ef367a18" providerId="LiveId" clId="{53134EAB-A818-47CD-972B-AE695B56D170}" dt="2022-06-14T13:18:02.959" v="7542"/>
          <ac:spMkLst>
            <pc:docMk/>
            <pc:sldMasterMk cId="1386547260" sldId="2147483688"/>
            <ac:spMk id="265" creationId="{D397BFDC-248E-3C9A-B16B-1DF6D46A7F2A}"/>
          </ac:spMkLst>
        </pc:spChg>
        <pc:spChg chg="add del mod ord modVis">
          <ac:chgData name="Pham Duong" userId="53516223ef367a18" providerId="LiveId" clId="{53134EAB-A818-47CD-972B-AE695B56D170}" dt="2022-06-14T13:18:04.536" v="7570"/>
          <ac:spMkLst>
            <pc:docMk/>
            <pc:sldMasterMk cId="1386547260" sldId="2147483688"/>
            <ac:spMk id="266" creationId="{217886D5-15A5-BF78-7A3B-9B17E78F0983}"/>
          </ac:spMkLst>
        </pc:spChg>
        <pc:spChg chg="add del mod ord modVis">
          <ac:chgData name="Pham Duong" userId="53516223ef367a18" providerId="LiveId" clId="{53134EAB-A818-47CD-972B-AE695B56D170}" dt="2022-06-14T13:18:06.185" v="7598"/>
          <ac:spMkLst>
            <pc:docMk/>
            <pc:sldMasterMk cId="1386547260" sldId="2147483688"/>
            <ac:spMk id="267" creationId="{DA2E2E0F-0C4A-01AB-1765-D7E06AEEA06B}"/>
          </ac:spMkLst>
        </pc:spChg>
        <pc:spChg chg="add del mod ord modVis">
          <ac:chgData name="Pham Duong" userId="53516223ef367a18" providerId="LiveId" clId="{53134EAB-A818-47CD-972B-AE695B56D170}" dt="2022-06-14T13:18:25.432" v="7626"/>
          <ac:spMkLst>
            <pc:docMk/>
            <pc:sldMasterMk cId="1386547260" sldId="2147483688"/>
            <ac:spMk id="268" creationId="{7F96169C-99C1-1122-3172-B3CDB7587BDD}"/>
          </ac:spMkLst>
        </pc:spChg>
        <pc:spChg chg="add del mod ord modVis">
          <ac:chgData name="Pham Duong" userId="53516223ef367a18" providerId="LiveId" clId="{53134EAB-A818-47CD-972B-AE695B56D170}" dt="2022-06-14T13:18:27.442" v="7654"/>
          <ac:spMkLst>
            <pc:docMk/>
            <pc:sldMasterMk cId="1386547260" sldId="2147483688"/>
            <ac:spMk id="269" creationId="{E1266803-C6D6-DA32-FB5E-16C219D60D72}"/>
          </ac:spMkLst>
        </pc:spChg>
        <pc:spChg chg="add del mod ord modVis">
          <ac:chgData name="Pham Duong" userId="53516223ef367a18" providerId="LiveId" clId="{53134EAB-A818-47CD-972B-AE695B56D170}" dt="2022-06-14T13:18:30.816" v="7682"/>
          <ac:spMkLst>
            <pc:docMk/>
            <pc:sldMasterMk cId="1386547260" sldId="2147483688"/>
            <ac:spMk id="270" creationId="{020E2B32-F43D-E9E8-A235-A3C28F652C5C}"/>
          </ac:spMkLst>
        </pc:spChg>
        <pc:spChg chg="add del mod ord modVis">
          <ac:chgData name="Pham Duong" userId="53516223ef367a18" providerId="LiveId" clId="{53134EAB-A818-47CD-972B-AE695B56D170}" dt="2022-06-14T13:18:37.119" v="7710"/>
          <ac:spMkLst>
            <pc:docMk/>
            <pc:sldMasterMk cId="1386547260" sldId="2147483688"/>
            <ac:spMk id="271" creationId="{288F4863-DEE3-83BF-B3A3-21FA2E87659F}"/>
          </ac:spMkLst>
        </pc:spChg>
        <pc:spChg chg="add del mod ord modVis">
          <ac:chgData name="Pham Duong" userId="53516223ef367a18" providerId="LiveId" clId="{53134EAB-A818-47CD-972B-AE695B56D170}" dt="2022-06-14T13:18:40.351" v="7738"/>
          <ac:spMkLst>
            <pc:docMk/>
            <pc:sldMasterMk cId="1386547260" sldId="2147483688"/>
            <ac:spMk id="272" creationId="{1896061A-DC11-B6C7-4055-E2B80186FE92}"/>
          </ac:spMkLst>
        </pc:spChg>
        <pc:spChg chg="add del mod ord modVis">
          <ac:chgData name="Pham Duong" userId="53516223ef367a18" providerId="LiveId" clId="{53134EAB-A818-47CD-972B-AE695B56D170}" dt="2022-06-14T13:18:42.903" v="7773"/>
          <ac:spMkLst>
            <pc:docMk/>
            <pc:sldMasterMk cId="1386547260" sldId="2147483688"/>
            <ac:spMk id="273" creationId="{93D18A8C-D64A-8120-2BF8-3E1DBD4474BA}"/>
          </ac:spMkLst>
        </pc:spChg>
        <pc:spChg chg="add del mod ord modVis">
          <ac:chgData name="Pham Duong" userId="53516223ef367a18" providerId="LiveId" clId="{53134EAB-A818-47CD-972B-AE695B56D170}" dt="2022-06-14T13:18:48.346" v="7801"/>
          <ac:spMkLst>
            <pc:docMk/>
            <pc:sldMasterMk cId="1386547260" sldId="2147483688"/>
            <ac:spMk id="274" creationId="{B7113261-FCA8-34B7-5B10-C9BA61519E3B}"/>
          </ac:spMkLst>
        </pc:spChg>
        <pc:spChg chg="add del mod ord modVis">
          <ac:chgData name="Pham Duong" userId="53516223ef367a18" providerId="LiveId" clId="{53134EAB-A818-47CD-972B-AE695B56D170}" dt="2022-06-14T13:18:50.263" v="7829"/>
          <ac:spMkLst>
            <pc:docMk/>
            <pc:sldMasterMk cId="1386547260" sldId="2147483688"/>
            <ac:spMk id="275" creationId="{5AEC43BB-D106-72D3-66C3-B9D916EF341B}"/>
          </ac:spMkLst>
        </pc:spChg>
        <pc:spChg chg="add del mod ord modVis">
          <ac:chgData name="Pham Duong" userId="53516223ef367a18" providerId="LiveId" clId="{53134EAB-A818-47CD-972B-AE695B56D170}" dt="2022-06-14T13:20:30.555" v="7857"/>
          <ac:spMkLst>
            <pc:docMk/>
            <pc:sldMasterMk cId="1386547260" sldId="2147483688"/>
            <ac:spMk id="276" creationId="{9C4A5218-6FDC-DB55-5FFA-C790EA212076}"/>
          </ac:spMkLst>
        </pc:spChg>
        <pc:spChg chg="add del mod ord modVis">
          <ac:chgData name="Pham Duong" userId="53516223ef367a18" providerId="LiveId" clId="{53134EAB-A818-47CD-972B-AE695B56D170}" dt="2022-06-14T13:20:37.926" v="7885"/>
          <ac:spMkLst>
            <pc:docMk/>
            <pc:sldMasterMk cId="1386547260" sldId="2147483688"/>
            <ac:spMk id="277" creationId="{DC4F2926-4EDA-64DE-A03D-9E0FE6E7140E}"/>
          </ac:spMkLst>
        </pc:spChg>
        <pc:spChg chg="add del mod ord modVis">
          <ac:chgData name="Pham Duong" userId="53516223ef367a18" providerId="LiveId" clId="{53134EAB-A818-47CD-972B-AE695B56D170}" dt="2022-06-14T13:20:39.900" v="7913"/>
          <ac:spMkLst>
            <pc:docMk/>
            <pc:sldMasterMk cId="1386547260" sldId="2147483688"/>
            <ac:spMk id="278" creationId="{56F17ACD-9087-AE36-FA86-545120CA520A}"/>
          </ac:spMkLst>
        </pc:spChg>
        <pc:spChg chg="add del mod ord modVis">
          <ac:chgData name="Pham Duong" userId="53516223ef367a18" providerId="LiveId" clId="{53134EAB-A818-47CD-972B-AE695B56D170}" dt="2022-06-14T13:20:48.462" v="7949"/>
          <ac:spMkLst>
            <pc:docMk/>
            <pc:sldMasterMk cId="1386547260" sldId="2147483688"/>
            <ac:spMk id="279" creationId="{80BA36AC-BFBC-913E-AD12-E0AC6A59D4BE}"/>
          </ac:spMkLst>
        </pc:spChg>
        <pc:spChg chg="add del mod ord modVis">
          <ac:chgData name="Pham Duong" userId="53516223ef367a18" providerId="LiveId" clId="{53134EAB-A818-47CD-972B-AE695B56D170}" dt="2022-06-14T13:20:49.149" v="7977"/>
          <ac:spMkLst>
            <pc:docMk/>
            <pc:sldMasterMk cId="1386547260" sldId="2147483688"/>
            <ac:spMk id="280" creationId="{4C943A19-EE54-223D-B0AB-0F481E195CA2}"/>
          </ac:spMkLst>
        </pc:spChg>
        <pc:spChg chg="add del mod ord modVis">
          <ac:chgData name="Pham Duong" userId="53516223ef367a18" providerId="LiveId" clId="{53134EAB-A818-47CD-972B-AE695B56D170}" dt="2022-06-14T13:20:50.188" v="8005"/>
          <ac:spMkLst>
            <pc:docMk/>
            <pc:sldMasterMk cId="1386547260" sldId="2147483688"/>
            <ac:spMk id="281" creationId="{AA33DB9F-AFCC-1541-16C7-18C9FD31B8CD}"/>
          </ac:spMkLst>
        </pc:spChg>
        <pc:spChg chg="add del mod ord modVis">
          <ac:chgData name="Pham Duong" userId="53516223ef367a18" providerId="LiveId" clId="{53134EAB-A818-47CD-972B-AE695B56D170}" dt="2022-06-14T13:22:56.460" v="8034"/>
          <ac:spMkLst>
            <pc:docMk/>
            <pc:sldMasterMk cId="1386547260" sldId="2147483688"/>
            <ac:spMk id="282" creationId="{331DBD0B-E841-BA42-0351-AB9503CEBA27}"/>
          </ac:spMkLst>
        </pc:spChg>
        <pc:spChg chg="add del mod ord modVis">
          <ac:chgData name="Pham Duong" userId="53516223ef367a18" providerId="LiveId" clId="{53134EAB-A818-47CD-972B-AE695B56D170}" dt="2022-06-14T13:23:02.221" v="8061"/>
          <ac:spMkLst>
            <pc:docMk/>
            <pc:sldMasterMk cId="1386547260" sldId="2147483688"/>
            <ac:spMk id="283" creationId="{808120F4-29A4-17CE-7934-FFF51DCE9C8A}"/>
          </ac:spMkLst>
        </pc:spChg>
        <pc:spChg chg="add del mod ord modVis">
          <ac:chgData name="Pham Duong" userId="53516223ef367a18" providerId="LiveId" clId="{53134EAB-A818-47CD-972B-AE695B56D170}" dt="2022-06-14T13:23:07.967" v="8089"/>
          <ac:spMkLst>
            <pc:docMk/>
            <pc:sldMasterMk cId="1386547260" sldId="2147483688"/>
            <ac:spMk id="284" creationId="{85009183-E922-7044-8A62-E94D8F10CFC3}"/>
          </ac:spMkLst>
        </pc:spChg>
        <pc:spChg chg="add del mod ord modVis">
          <ac:chgData name="Pham Duong" userId="53516223ef367a18" providerId="LiveId" clId="{53134EAB-A818-47CD-972B-AE695B56D170}" dt="2022-06-14T13:23:09.246" v="8117"/>
          <ac:spMkLst>
            <pc:docMk/>
            <pc:sldMasterMk cId="1386547260" sldId="2147483688"/>
            <ac:spMk id="285" creationId="{8C8989F6-ACEF-5283-AAA0-EB705BA3473B}"/>
          </ac:spMkLst>
        </pc:spChg>
        <pc:spChg chg="add del mod ord modVis">
          <ac:chgData name="Pham Duong" userId="53516223ef367a18" providerId="LiveId" clId="{53134EAB-A818-47CD-972B-AE695B56D170}" dt="2022-06-14T13:23:10.975" v="8145"/>
          <ac:spMkLst>
            <pc:docMk/>
            <pc:sldMasterMk cId="1386547260" sldId="2147483688"/>
            <ac:spMk id="286" creationId="{0DEF3850-D3E8-F06A-084C-10D9DEBC6023}"/>
          </ac:spMkLst>
        </pc:spChg>
        <pc:spChg chg="add del mod ord modVis">
          <ac:chgData name="Pham Duong" userId="53516223ef367a18" providerId="LiveId" clId="{53134EAB-A818-47CD-972B-AE695B56D170}" dt="2022-06-14T13:23:13.297" v="8180"/>
          <ac:spMkLst>
            <pc:docMk/>
            <pc:sldMasterMk cId="1386547260" sldId="2147483688"/>
            <ac:spMk id="287" creationId="{8E17B611-ED42-92DC-0788-528996443233}"/>
          </ac:spMkLst>
        </pc:spChg>
        <pc:spChg chg="add del mod ord modVis">
          <ac:chgData name="Pham Duong" userId="53516223ef367a18" providerId="LiveId" clId="{53134EAB-A818-47CD-972B-AE695B56D170}" dt="2022-06-14T13:23:14.839" v="8211"/>
          <ac:spMkLst>
            <pc:docMk/>
            <pc:sldMasterMk cId="1386547260" sldId="2147483688"/>
            <ac:spMk id="288" creationId="{C6872ABD-FA10-E396-AFD1-31A8A00CFBA2}"/>
          </ac:spMkLst>
        </pc:spChg>
        <pc:spChg chg="add del mod ord modVis">
          <ac:chgData name="Pham Duong" userId="53516223ef367a18" providerId="LiveId" clId="{53134EAB-A818-47CD-972B-AE695B56D170}" dt="2022-06-14T13:25:50.017" v="8245"/>
          <ac:spMkLst>
            <pc:docMk/>
            <pc:sldMasterMk cId="1386547260" sldId="2147483688"/>
            <ac:spMk id="289" creationId="{2F6B46A7-9742-DDC9-245C-8A88301A9732}"/>
          </ac:spMkLst>
        </pc:spChg>
        <pc:spChg chg="add del mod ord modVis">
          <ac:chgData name="Pham Duong" userId="53516223ef367a18" providerId="LiveId" clId="{53134EAB-A818-47CD-972B-AE695B56D170}" dt="2022-06-14T13:26:01.469" v="8274"/>
          <ac:spMkLst>
            <pc:docMk/>
            <pc:sldMasterMk cId="1386547260" sldId="2147483688"/>
            <ac:spMk id="290" creationId="{4F57E5BA-A6B1-C492-5B89-E9D839FC6D93}"/>
          </ac:spMkLst>
        </pc:spChg>
        <pc:spChg chg="add del mod ord modVis">
          <ac:chgData name="Pham Duong" userId="53516223ef367a18" providerId="LiveId" clId="{53134EAB-A818-47CD-972B-AE695B56D170}" dt="2022-06-14T13:26:04.751" v="8303"/>
          <ac:spMkLst>
            <pc:docMk/>
            <pc:sldMasterMk cId="1386547260" sldId="2147483688"/>
            <ac:spMk id="291" creationId="{78A6F947-27E6-2098-4EC6-02CB770515F7}"/>
          </ac:spMkLst>
        </pc:spChg>
        <pc:spChg chg="add del mod ord modVis">
          <ac:chgData name="Pham Duong" userId="53516223ef367a18" providerId="LiveId" clId="{53134EAB-A818-47CD-972B-AE695B56D170}" dt="2022-06-14T13:26:22.912" v="8332"/>
          <ac:spMkLst>
            <pc:docMk/>
            <pc:sldMasterMk cId="1386547260" sldId="2147483688"/>
            <ac:spMk id="292" creationId="{01C2CE57-ECF1-13D8-06B4-FCDEEB2595AB}"/>
          </ac:spMkLst>
        </pc:spChg>
        <pc:spChg chg="add del mod ord modVis">
          <ac:chgData name="Pham Duong" userId="53516223ef367a18" providerId="LiveId" clId="{53134EAB-A818-47CD-972B-AE695B56D170}" dt="2022-06-14T13:26:56.939" v="8360"/>
          <ac:spMkLst>
            <pc:docMk/>
            <pc:sldMasterMk cId="1386547260" sldId="2147483688"/>
            <ac:spMk id="293" creationId="{7D9C4402-32CA-3ACA-25DA-A0BB7D165C95}"/>
          </ac:spMkLst>
        </pc:spChg>
        <pc:spChg chg="add del mod ord modVis">
          <ac:chgData name="Pham Duong" userId="53516223ef367a18" providerId="LiveId" clId="{53134EAB-A818-47CD-972B-AE695B56D170}" dt="2022-06-14T13:26:59.031" v="8388"/>
          <ac:spMkLst>
            <pc:docMk/>
            <pc:sldMasterMk cId="1386547260" sldId="2147483688"/>
            <ac:spMk id="294" creationId="{1DF4DD2C-8D93-B917-A6F5-ACE029032831}"/>
          </ac:spMkLst>
        </pc:spChg>
        <pc:spChg chg="add del mod ord modVis">
          <ac:chgData name="Pham Duong" userId="53516223ef367a18" providerId="LiveId" clId="{53134EAB-A818-47CD-972B-AE695B56D170}" dt="2022-06-14T13:26:59.641" v="8416"/>
          <ac:spMkLst>
            <pc:docMk/>
            <pc:sldMasterMk cId="1386547260" sldId="2147483688"/>
            <ac:spMk id="295" creationId="{9032554F-6128-7891-2FE1-6C1607334491}"/>
          </ac:spMkLst>
        </pc:spChg>
        <pc:spChg chg="add del mod ord modVis">
          <ac:chgData name="Pham Duong" userId="53516223ef367a18" providerId="LiveId" clId="{53134EAB-A818-47CD-972B-AE695B56D170}" dt="2022-06-14T13:27:05.252" v="8444"/>
          <ac:spMkLst>
            <pc:docMk/>
            <pc:sldMasterMk cId="1386547260" sldId="2147483688"/>
            <ac:spMk id="296" creationId="{747C77B6-3020-79BE-03A3-9BC8D46F76CA}"/>
          </ac:spMkLst>
        </pc:spChg>
        <pc:spChg chg="add del mod ord modVis">
          <ac:chgData name="Pham Duong" userId="53516223ef367a18" providerId="LiveId" clId="{53134EAB-A818-47CD-972B-AE695B56D170}" dt="2022-06-14T13:27:13.115" v="8472"/>
          <ac:spMkLst>
            <pc:docMk/>
            <pc:sldMasterMk cId="1386547260" sldId="2147483688"/>
            <ac:spMk id="297" creationId="{4FB92C8E-C217-E0E2-0A74-D5B46C23DEB7}"/>
          </ac:spMkLst>
        </pc:spChg>
        <pc:spChg chg="add del mod ord modVis">
          <ac:chgData name="Pham Duong" userId="53516223ef367a18" providerId="LiveId" clId="{53134EAB-A818-47CD-972B-AE695B56D170}" dt="2022-06-14T13:27:15.043" v="8500"/>
          <ac:spMkLst>
            <pc:docMk/>
            <pc:sldMasterMk cId="1386547260" sldId="2147483688"/>
            <ac:spMk id="298" creationId="{932DCA1B-C04A-6618-5258-6704C0F58E9A}"/>
          </ac:spMkLst>
        </pc:spChg>
        <pc:spChg chg="add del mod ord modVis">
          <ac:chgData name="Pham Duong" userId="53516223ef367a18" providerId="LiveId" clId="{53134EAB-A818-47CD-972B-AE695B56D170}" dt="2022-06-14T13:27:16.903" v="8528"/>
          <ac:spMkLst>
            <pc:docMk/>
            <pc:sldMasterMk cId="1386547260" sldId="2147483688"/>
            <ac:spMk id="299" creationId="{E406CC57-E4F7-BE9F-ED79-47E8B8A59A9F}"/>
          </ac:spMkLst>
        </pc:spChg>
        <pc:spChg chg="add del mod ord modVis">
          <ac:chgData name="Pham Duong" userId="53516223ef367a18" providerId="LiveId" clId="{53134EAB-A818-47CD-972B-AE695B56D170}" dt="2022-06-14T13:27:26.615" v="8556"/>
          <ac:spMkLst>
            <pc:docMk/>
            <pc:sldMasterMk cId="1386547260" sldId="2147483688"/>
            <ac:spMk id="300" creationId="{CC0F0DF5-2543-6551-DFC4-E36D92D94E21}"/>
          </ac:spMkLst>
        </pc:spChg>
        <pc:spChg chg="add del mod ord modVis">
          <ac:chgData name="Pham Duong" userId="53516223ef367a18" providerId="LiveId" clId="{53134EAB-A818-47CD-972B-AE695B56D170}" dt="2022-06-14T13:27:31.934" v="8584"/>
          <ac:spMkLst>
            <pc:docMk/>
            <pc:sldMasterMk cId="1386547260" sldId="2147483688"/>
            <ac:spMk id="301" creationId="{3C882A49-B304-31EF-2EC2-7CF30F6DDE9F}"/>
          </ac:spMkLst>
        </pc:spChg>
        <pc:spChg chg="add del mod ord modVis">
          <ac:chgData name="Pham Duong" userId="53516223ef367a18" providerId="LiveId" clId="{53134EAB-A818-47CD-972B-AE695B56D170}" dt="2022-06-14T13:27:38.642" v="8612"/>
          <ac:spMkLst>
            <pc:docMk/>
            <pc:sldMasterMk cId="1386547260" sldId="2147483688"/>
            <ac:spMk id="302" creationId="{60B3CBCB-0AEC-1821-336B-E90385F5E1C3}"/>
          </ac:spMkLst>
        </pc:spChg>
        <pc:spChg chg="add del mod ord modVis">
          <ac:chgData name="Pham Duong" userId="53516223ef367a18" providerId="LiveId" clId="{53134EAB-A818-47CD-972B-AE695B56D170}" dt="2022-06-14T13:27:39.252" v="8640"/>
          <ac:spMkLst>
            <pc:docMk/>
            <pc:sldMasterMk cId="1386547260" sldId="2147483688"/>
            <ac:spMk id="303" creationId="{5FF006F4-C014-573D-9CCE-8E289807EEA0}"/>
          </ac:spMkLst>
        </pc:spChg>
        <pc:spChg chg="add del mod ord modVis">
          <ac:chgData name="Pham Duong" userId="53516223ef367a18" providerId="LiveId" clId="{53134EAB-A818-47CD-972B-AE695B56D170}" dt="2022-06-14T13:27:42.934" v="8668"/>
          <ac:spMkLst>
            <pc:docMk/>
            <pc:sldMasterMk cId="1386547260" sldId="2147483688"/>
            <ac:spMk id="304" creationId="{80D0B883-EACA-7911-6329-86123358D073}"/>
          </ac:spMkLst>
        </pc:spChg>
        <pc:spChg chg="add del mod ord modVis">
          <ac:chgData name="Pham Duong" userId="53516223ef367a18" providerId="LiveId" clId="{53134EAB-A818-47CD-972B-AE695B56D170}" dt="2022-06-14T13:27:55.103" v="8696"/>
          <ac:spMkLst>
            <pc:docMk/>
            <pc:sldMasterMk cId="1386547260" sldId="2147483688"/>
            <ac:spMk id="305" creationId="{B95088DB-81DB-2840-AAAF-10D83ED38392}"/>
          </ac:spMkLst>
        </pc:spChg>
        <pc:spChg chg="add del mod ord modVis">
          <ac:chgData name="Pham Duong" userId="53516223ef367a18" providerId="LiveId" clId="{53134EAB-A818-47CD-972B-AE695B56D170}" dt="2022-06-14T13:27:59.504" v="8724"/>
          <ac:spMkLst>
            <pc:docMk/>
            <pc:sldMasterMk cId="1386547260" sldId="2147483688"/>
            <ac:spMk id="306" creationId="{D0C291AF-EEE1-8095-7281-DACE519D18E4}"/>
          </ac:spMkLst>
        </pc:spChg>
        <pc:spChg chg="add del mod ord modVis">
          <ac:chgData name="Pham Duong" userId="53516223ef367a18" providerId="LiveId" clId="{53134EAB-A818-47CD-972B-AE695B56D170}" dt="2022-06-14T13:28:01.339" v="8752"/>
          <ac:spMkLst>
            <pc:docMk/>
            <pc:sldMasterMk cId="1386547260" sldId="2147483688"/>
            <ac:spMk id="307" creationId="{0C4A500D-1D5D-7D9D-46A8-4466FBE610A7}"/>
          </ac:spMkLst>
        </pc:spChg>
        <pc:spChg chg="add del mod ord modVis">
          <ac:chgData name="Pham Duong" userId="53516223ef367a18" providerId="LiveId" clId="{53134EAB-A818-47CD-972B-AE695B56D170}" dt="2022-06-14T13:28:01.928" v="8780"/>
          <ac:spMkLst>
            <pc:docMk/>
            <pc:sldMasterMk cId="1386547260" sldId="2147483688"/>
            <ac:spMk id="308" creationId="{1C3705F2-49F6-EF99-2B9E-8AE3DC8A6694}"/>
          </ac:spMkLst>
        </pc:spChg>
        <pc:spChg chg="add del mod ord modVis">
          <ac:chgData name="Pham Duong" userId="53516223ef367a18" providerId="LiveId" clId="{53134EAB-A818-47CD-972B-AE695B56D170}" dt="2022-06-14T13:28:05.198" v="8808"/>
          <ac:spMkLst>
            <pc:docMk/>
            <pc:sldMasterMk cId="1386547260" sldId="2147483688"/>
            <ac:spMk id="309" creationId="{D4B7B098-DCCE-C5EC-0158-7290FEA5AF90}"/>
          </ac:spMkLst>
        </pc:spChg>
        <pc:spChg chg="add del mod ord modVis">
          <ac:chgData name="Pham Duong" userId="53516223ef367a18" providerId="LiveId" clId="{53134EAB-A818-47CD-972B-AE695B56D170}" dt="2022-06-14T13:28:24.378" v="8836"/>
          <ac:spMkLst>
            <pc:docMk/>
            <pc:sldMasterMk cId="1386547260" sldId="2147483688"/>
            <ac:spMk id="310" creationId="{5F384DF4-71FC-F357-8A65-95715334ECE8}"/>
          </ac:spMkLst>
        </pc:spChg>
        <pc:spChg chg="add del mod ord modVis">
          <ac:chgData name="Pham Duong" userId="53516223ef367a18" providerId="LiveId" clId="{53134EAB-A818-47CD-972B-AE695B56D170}" dt="2022-06-14T13:28:28.166" v="8864"/>
          <ac:spMkLst>
            <pc:docMk/>
            <pc:sldMasterMk cId="1386547260" sldId="2147483688"/>
            <ac:spMk id="311" creationId="{571268EA-71B6-90FE-70C6-9DDC4159153B}"/>
          </ac:spMkLst>
        </pc:spChg>
        <pc:spChg chg="add del mod ord modVis">
          <ac:chgData name="Pham Duong" userId="53516223ef367a18" providerId="LiveId" clId="{53134EAB-A818-47CD-972B-AE695B56D170}" dt="2022-06-14T13:28:33.875" v="8892"/>
          <ac:spMkLst>
            <pc:docMk/>
            <pc:sldMasterMk cId="1386547260" sldId="2147483688"/>
            <ac:spMk id="312" creationId="{44958A13-DF74-07EB-DF38-88261E9AEF09}"/>
          </ac:spMkLst>
        </pc:spChg>
        <pc:spChg chg="add del mod ord modVis">
          <ac:chgData name="Pham Duong" userId="53516223ef367a18" providerId="LiveId" clId="{53134EAB-A818-47CD-972B-AE695B56D170}" dt="2022-06-14T13:28:42.144" v="8922"/>
          <ac:spMkLst>
            <pc:docMk/>
            <pc:sldMasterMk cId="1386547260" sldId="2147483688"/>
            <ac:spMk id="313" creationId="{96A55A07-AE7F-0002-BF5C-9EA0E87122A6}"/>
          </ac:spMkLst>
        </pc:spChg>
        <pc:spChg chg="add del mod ord modVis">
          <ac:chgData name="Pham Duong" userId="53516223ef367a18" providerId="LiveId" clId="{53134EAB-A818-47CD-972B-AE695B56D170}" dt="2022-06-14T13:29:10.118" v="8950"/>
          <ac:spMkLst>
            <pc:docMk/>
            <pc:sldMasterMk cId="1386547260" sldId="2147483688"/>
            <ac:spMk id="314" creationId="{E65B9C01-EAE8-7407-A7E4-509AA001ECB6}"/>
          </ac:spMkLst>
        </pc:spChg>
        <pc:spChg chg="add del mod ord modVis">
          <ac:chgData name="Pham Duong" userId="53516223ef367a18" providerId="LiveId" clId="{53134EAB-A818-47CD-972B-AE695B56D170}" dt="2022-06-14T13:29:12.929" v="8978"/>
          <ac:spMkLst>
            <pc:docMk/>
            <pc:sldMasterMk cId="1386547260" sldId="2147483688"/>
            <ac:spMk id="315" creationId="{90683453-075D-72AF-1826-DF9D31E986E4}"/>
          </ac:spMkLst>
        </pc:spChg>
        <pc:spChg chg="add del mod ord modVis">
          <ac:chgData name="Pham Duong" userId="53516223ef367a18" providerId="LiveId" clId="{53134EAB-A818-47CD-972B-AE695B56D170}" dt="2022-06-14T13:29:17.709" v="9006"/>
          <ac:spMkLst>
            <pc:docMk/>
            <pc:sldMasterMk cId="1386547260" sldId="2147483688"/>
            <ac:spMk id="316" creationId="{6AC53435-0FBB-3F5C-0EAE-761034598FE9}"/>
          </ac:spMkLst>
        </pc:spChg>
        <pc:spChg chg="add del mod ord modVis">
          <ac:chgData name="Pham Duong" userId="53516223ef367a18" providerId="LiveId" clId="{53134EAB-A818-47CD-972B-AE695B56D170}" dt="2022-06-14T13:29:23.523" v="9034"/>
          <ac:spMkLst>
            <pc:docMk/>
            <pc:sldMasterMk cId="1386547260" sldId="2147483688"/>
            <ac:spMk id="317" creationId="{0095126D-D04D-384E-7BA3-43DCF8F0D212}"/>
          </ac:spMkLst>
        </pc:spChg>
        <pc:spChg chg="add del mod ord modVis">
          <ac:chgData name="Pham Duong" userId="53516223ef367a18" providerId="LiveId" clId="{53134EAB-A818-47CD-972B-AE695B56D170}" dt="2022-06-14T13:29:24.154" v="9062"/>
          <ac:spMkLst>
            <pc:docMk/>
            <pc:sldMasterMk cId="1386547260" sldId="2147483688"/>
            <ac:spMk id="318" creationId="{ED7275E0-97EB-251C-CEEB-AED66F3E10FE}"/>
          </ac:spMkLst>
        </pc:spChg>
        <pc:spChg chg="add del mod ord modVis">
          <ac:chgData name="Pham Duong" userId="53516223ef367a18" providerId="LiveId" clId="{53134EAB-A818-47CD-972B-AE695B56D170}" dt="2022-06-14T13:29:32.964" v="9090"/>
          <ac:spMkLst>
            <pc:docMk/>
            <pc:sldMasterMk cId="1386547260" sldId="2147483688"/>
            <ac:spMk id="319" creationId="{E2E2EF03-522D-9B5E-08D2-A1B0CD599BB8}"/>
          </ac:spMkLst>
        </pc:spChg>
        <pc:spChg chg="add del mod ord modVis">
          <ac:chgData name="Pham Duong" userId="53516223ef367a18" providerId="LiveId" clId="{53134EAB-A818-47CD-972B-AE695B56D170}" dt="2022-06-14T13:30:14.493" v="9118"/>
          <ac:spMkLst>
            <pc:docMk/>
            <pc:sldMasterMk cId="1386547260" sldId="2147483688"/>
            <ac:spMk id="320" creationId="{76DB7E7D-9DCF-E273-5E23-2F5D21098F04}"/>
          </ac:spMkLst>
        </pc:spChg>
        <pc:spChg chg="add del mod ord modVis">
          <ac:chgData name="Pham Duong" userId="53516223ef367a18" providerId="LiveId" clId="{53134EAB-A818-47CD-972B-AE695B56D170}" dt="2022-06-14T13:31:19.684" v="9146"/>
          <ac:spMkLst>
            <pc:docMk/>
            <pc:sldMasterMk cId="1386547260" sldId="2147483688"/>
            <ac:spMk id="321" creationId="{0B53760C-6C53-A7D7-A13B-5AB197E34D28}"/>
          </ac:spMkLst>
        </pc:spChg>
        <pc:spChg chg="add del mod ord modVis">
          <ac:chgData name="Pham Duong" userId="53516223ef367a18" providerId="LiveId" clId="{53134EAB-A818-47CD-972B-AE695B56D170}" dt="2022-06-14T13:31:21.603" v="9175"/>
          <ac:spMkLst>
            <pc:docMk/>
            <pc:sldMasterMk cId="1386547260" sldId="2147483688"/>
            <ac:spMk id="322" creationId="{FBB89699-C84F-D9AB-6600-4528880F2160}"/>
          </ac:spMkLst>
        </pc:spChg>
        <pc:spChg chg="add del mod ord modVis">
          <ac:chgData name="Pham Duong" userId="53516223ef367a18" providerId="LiveId" clId="{53134EAB-A818-47CD-972B-AE695B56D170}" dt="2022-06-14T13:31:23.831" v="9204"/>
          <ac:spMkLst>
            <pc:docMk/>
            <pc:sldMasterMk cId="1386547260" sldId="2147483688"/>
            <ac:spMk id="323" creationId="{B3E5550E-5EF0-2C69-3EE8-5EBD29C81467}"/>
          </ac:spMkLst>
        </pc:spChg>
        <pc:spChg chg="add del mod ord modVis">
          <ac:chgData name="Pham Duong" userId="53516223ef367a18" providerId="LiveId" clId="{53134EAB-A818-47CD-972B-AE695B56D170}" dt="2022-06-14T13:31:27.915" v="9232"/>
          <ac:spMkLst>
            <pc:docMk/>
            <pc:sldMasterMk cId="1386547260" sldId="2147483688"/>
            <ac:spMk id="324" creationId="{3F69CADE-573F-09B3-3957-1DD234C5BB42}"/>
          </ac:spMkLst>
        </pc:spChg>
        <pc:spChg chg="add del mod ord modVis">
          <ac:chgData name="Pham Duong" userId="53516223ef367a18" providerId="LiveId" clId="{53134EAB-A818-47CD-972B-AE695B56D170}" dt="2022-06-14T13:31:30.805" v="9260"/>
          <ac:spMkLst>
            <pc:docMk/>
            <pc:sldMasterMk cId="1386547260" sldId="2147483688"/>
            <ac:spMk id="325" creationId="{1AC88154-F458-2AC3-740A-E15E07B07FB2}"/>
          </ac:spMkLst>
        </pc:spChg>
        <pc:spChg chg="add del mod ord modVis">
          <ac:chgData name="Pham Duong" userId="53516223ef367a18" providerId="LiveId" clId="{53134EAB-A818-47CD-972B-AE695B56D170}" dt="2022-06-14T13:31:36.567" v="9289"/>
          <ac:spMkLst>
            <pc:docMk/>
            <pc:sldMasterMk cId="1386547260" sldId="2147483688"/>
            <ac:spMk id="326" creationId="{0335BD8B-36DF-EA42-54AD-FFC58052E5CA}"/>
          </ac:spMkLst>
        </pc:spChg>
        <pc:spChg chg="add del mod ord modVis">
          <ac:chgData name="Pham Duong" userId="53516223ef367a18" providerId="LiveId" clId="{53134EAB-A818-47CD-972B-AE695B56D170}" dt="2022-06-14T13:31:39.575" v="9318"/>
          <ac:spMkLst>
            <pc:docMk/>
            <pc:sldMasterMk cId="1386547260" sldId="2147483688"/>
            <ac:spMk id="327" creationId="{B8EE4D2D-C7AE-9785-D2FB-4FEAB4C71A44}"/>
          </ac:spMkLst>
        </pc:spChg>
        <pc:spChg chg="add del mod ord modVis">
          <ac:chgData name="Pham Duong" userId="53516223ef367a18" providerId="LiveId" clId="{53134EAB-A818-47CD-972B-AE695B56D170}" dt="2022-06-14T13:31:43.451" v="9347"/>
          <ac:spMkLst>
            <pc:docMk/>
            <pc:sldMasterMk cId="1386547260" sldId="2147483688"/>
            <ac:spMk id="328" creationId="{E2AF73D7-899B-9A91-D3C3-F876C2C4E5FF}"/>
          </ac:spMkLst>
        </pc:spChg>
        <pc:spChg chg="add del mod ord modVis">
          <ac:chgData name="Pham Duong" userId="53516223ef367a18" providerId="LiveId" clId="{53134EAB-A818-47CD-972B-AE695B56D170}" dt="2022-06-14T13:31:46.353" v="9375"/>
          <ac:spMkLst>
            <pc:docMk/>
            <pc:sldMasterMk cId="1386547260" sldId="2147483688"/>
            <ac:spMk id="329" creationId="{3D8BAE5A-472B-B129-0163-0F363DD68D9B}"/>
          </ac:spMkLst>
        </pc:spChg>
        <pc:spChg chg="add del mod ord modVis">
          <ac:chgData name="Pham Duong" userId="53516223ef367a18" providerId="LiveId" clId="{53134EAB-A818-47CD-972B-AE695B56D170}" dt="2022-06-14T13:32:16.601" v="9403"/>
          <ac:spMkLst>
            <pc:docMk/>
            <pc:sldMasterMk cId="1386547260" sldId="2147483688"/>
            <ac:spMk id="330" creationId="{B073EFA0-F145-A86E-27CC-DA819AB15A9D}"/>
          </ac:spMkLst>
        </pc:spChg>
        <pc:spChg chg="add del mod ord modVis">
          <ac:chgData name="Pham Duong" userId="53516223ef367a18" providerId="LiveId" clId="{53134EAB-A818-47CD-972B-AE695B56D170}" dt="2022-06-14T13:32:20.327" v="9431"/>
          <ac:spMkLst>
            <pc:docMk/>
            <pc:sldMasterMk cId="1386547260" sldId="2147483688"/>
            <ac:spMk id="331" creationId="{D75CC627-B560-F579-B267-0F1D8986836C}"/>
          </ac:spMkLst>
        </pc:spChg>
        <pc:spChg chg="add del mod ord modVis">
          <ac:chgData name="Pham Duong" userId="53516223ef367a18" providerId="LiveId" clId="{53134EAB-A818-47CD-972B-AE695B56D170}" dt="2022-06-14T13:32:22.023" v="9459"/>
          <ac:spMkLst>
            <pc:docMk/>
            <pc:sldMasterMk cId="1386547260" sldId="2147483688"/>
            <ac:spMk id="332" creationId="{51C3E2A9-F54D-1081-6A3C-C6F871643251}"/>
          </ac:spMkLst>
        </pc:spChg>
        <pc:spChg chg="add del mod ord modVis">
          <ac:chgData name="Pham Duong" userId="53516223ef367a18" providerId="LiveId" clId="{53134EAB-A818-47CD-972B-AE695B56D170}" dt="2022-06-14T13:32:23.869" v="9487"/>
          <ac:spMkLst>
            <pc:docMk/>
            <pc:sldMasterMk cId="1386547260" sldId="2147483688"/>
            <ac:spMk id="333" creationId="{085A7435-C56E-C2CC-BDEF-8A051991B4C8}"/>
          </ac:spMkLst>
        </pc:spChg>
        <pc:spChg chg="add del mod ord modVis">
          <ac:chgData name="Pham Duong" userId="53516223ef367a18" providerId="LiveId" clId="{53134EAB-A818-47CD-972B-AE695B56D170}" dt="2022-06-14T13:32:25.157" v="9515"/>
          <ac:spMkLst>
            <pc:docMk/>
            <pc:sldMasterMk cId="1386547260" sldId="2147483688"/>
            <ac:spMk id="334" creationId="{1BBB134D-C9A2-F969-E8D6-FBE98A114E5B}"/>
          </ac:spMkLst>
        </pc:spChg>
        <pc:spChg chg="add del mod ord modVis">
          <ac:chgData name="Pham Duong" userId="53516223ef367a18" providerId="LiveId" clId="{53134EAB-A818-47CD-972B-AE695B56D170}" dt="2022-06-14T13:32:26.147" v="9543"/>
          <ac:spMkLst>
            <pc:docMk/>
            <pc:sldMasterMk cId="1386547260" sldId="2147483688"/>
            <ac:spMk id="335" creationId="{D243CE6D-29BF-98C5-7250-0AD00958C6A6}"/>
          </ac:spMkLst>
        </pc:spChg>
        <pc:spChg chg="add del mod ord modVis">
          <ac:chgData name="Pham Duong" userId="53516223ef367a18" providerId="LiveId" clId="{53134EAB-A818-47CD-972B-AE695B56D170}" dt="2022-06-14T13:32:28.903" v="9571"/>
          <ac:spMkLst>
            <pc:docMk/>
            <pc:sldMasterMk cId="1386547260" sldId="2147483688"/>
            <ac:spMk id="336" creationId="{BD5FC2C9-DF1C-5DDF-2016-8A6E3D264EFC}"/>
          </ac:spMkLst>
        </pc:spChg>
        <pc:spChg chg="add del mod ord modVis">
          <ac:chgData name="Pham Duong" userId="53516223ef367a18" providerId="LiveId" clId="{53134EAB-A818-47CD-972B-AE695B56D170}" dt="2022-06-14T13:32:34.125" v="9599"/>
          <ac:spMkLst>
            <pc:docMk/>
            <pc:sldMasterMk cId="1386547260" sldId="2147483688"/>
            <ac:spMk id="337" creationId="{40488182-F571-4E2A-6C5B-17F23D57A1DA}"/>
          </ac:spMkLst>
        </pc:spChg>
        <pc:spChg chg="add del mod ord modVis">
          <ac:chgData name="Pham Duong" userId="53516223ef367a18" providerId="LiveId" clId="{53134EAB-A818-47CD-972B-AE695B56D170}" dt="2022-06-14T13:32:36.476" v="9627"/>
          <ac:spMkLst>
            <pc:docMk/>
            <pc:sldMasterMk cId="1386547260" sldId="2147483688"/>
            <ac:spMk id="338" creationId="{225D3B6C-7533-DDE7-CF34-120CBA704D6B}"/>
          </ac:spMkLst>
        </pc:spChg>
        <pc:spChg chg="add del mod ord modVis">
          <ac:chgData name="Pham Duong" userId="53516223ef367a18" providerId="LiveId" clId="{53134EAB-A818-47CD-972B-AE695B56D170}" dt="2022-06-14T13:35:12.196" v="9655"/>
          <ac:spMkLst>
            <pc:docMk/>
            <pc:sldMasterMk cId="1386547260" sldId="2147483688"/>
            <ac:spMk id="339" creationId="{B3CD77A3-2918-04A2-22C2-24B7E31EFD7B}"/>
          </ac:spMkLst>
        </pc:spChg>
        <pc:spChg chg="add del mod ord modVis">
          <ac:chgData name="Pham Duong" userId="53516223ef367a18" providerId="LiveId" clId="{53134EAB-A818-47CD-972B-AE695B56D170}" dt="2022-06-14T13:35:13.494" v="9682"/>
          <ac:spMkLst>
            <pc:docMk/>
            <pc:sldMasterMk cId="1386547260" sldId="2147483688"/>
            <ac:spMk id="340" creationId="{C8199E7E-BEE8-2A19-80DA-BE5E7F1FB2FA}"/>
          </ac:spMkLst>
        </pc:spChg>
        <pc:spChg chg="add del mod ord modVis">
          <ac:chgData name="Pham Duong" userId="53516223ef367a18" providerId="LiveId" clId="{53134EAB-A818-47CD-972B-AE695B56D170}" dt="2022-06-14T13:35:14.703" v="9709"/>
          <ac:spMkLst>
            <pc:docMk/>
            <pc:sldMasterMk cId="1386547260" sldId="2147483688"/>
            <ac:spMk id="341" creationId="{CC371C2A-67E4-CA3D-05F2-1C25BC4851D0}"/>
          </ac:spMkLst>
        </pc:spChg>
        <pc:spChg chg="add del mod ord modVis">
          <ac:chgData name="Pham Duong" userId="53516223ef367a18" providerId="LiveId" clId="{53134EAB-A818-47CD-972B-AE695B56D170}" dt="2022-06-14T13:35:16.002" v="9736"/>
          <ac:spMkLst>
            <pc:docMk/>
            <pc:sldMasterMk cId="1386547260" sldId="2147483688"/>
            <ac:spMk id="342" creationId="{C3662E37-9803-B034-A2A3-5714A04EA85E}"/>
          </ac:spMkLst>
        </pc:spChg>
        <pc:spChg chg="add del mod ord modVis">
          <ac:chgData name="Pham Duong" userId="53516223ef367a18" providerId="LiveId" clId="{53134EAB-A818-47CD-972B-AE695B56D170}" dt="2022-06-14T13:35:17.315" v="9763"/>
          <ac:spMkLst>
            <pc:docMk/>
            <pc:sldMasterMk cId="1386547260" sldId="2147483688"/>
            <ac:spMk id="343" creationId="{47C206E7-5A98-D927-715A-E13FD5B119D5}"/>
          </ac:spMkLst>
        </pc:spChg>
        <pc:spChg chg="add del mod ord modVis">
          <ac:chgData name="Pham Duong" userId="53516223ef367a18" providerId="LiveId" clId="{53134EAB-A818-47CD-972B-AE695B56D170}" dt="2022-06-14T13:39:34.339" v="9796"/>
          <ac:spMkLst>
            <pc:docMk/>
            <pc:sldMasterMk cId="1386547260" sldId="2147483688"/>
            <ac:spMk id="344" creationId="{8D537D9F-B431-0DB3-8DBF-D25441F871B0}"/>
          </ac:spMkLst>
        </pc:spChg>
        <pc:spChg chg="add del mod ord modVis">
          <ac:chgData name="Pham Duong" userId="53516223ef367a18" providerId="LiveId" clId="{53134EAB-A818-47CD-972B-AE695B56D170}" dt="2022-06-14T13:39:55.086" v="9824"/>
          <ac:spMkLst>
            <pc:docMk/>
            <pc:sldMasterMk cId="1386547260" sldId="2147483688"/>
            <ac:spMk id="345" creationId="{2E63820E-A0E8-FF4C-E2BA-98297303F201}"/>
          </ac:spMkLst>
        </pc:spChg>
        <pc:spChg chg="add del mod ord modVis">
          <ac:chgData name="Pham Duong" userId="53516223ef367a18" providerId="LiveId" clId="{53134EAB-A818-47CD-972B-AE695B56D170}" dt="2022-06-14T13:39:56.001" v="9852"/>
          <ac:spMkLst>
            <pc:docMk/>
            <pc:sldMasterMk cId="1386547260" sldId="2147483688"/>
            <ac:spMk id="346" creationId="{E55B1F52-C626-5DC1-F147-498706E03114}"/>
          </ac:spMkLst>
        </pc:spChg>
        <pc:spChg chg="add del mod ord modVis">
          <ac:chgData name="Pham Duong" userId="53516223ef367a18" providerId="LiveId" clId="{53134EAB-A818-47CD-972B-AE695B56D170}" dt="2022-06-14T13:40:47.606" v="9886"/>
          <ac:spMkLst>
            <pc:docMk/>
            <pc:sldMasterMk cId="1386547260" sldId="2147483688"/>
            <ac:spMk id="347" creationId="{055C3B28-5477-55E0-6C83-8AE8860883D9}"/>
          </ac:spMkLst>
        </pc:spChg>
        <pc:spChg chg="add del mod ord modVis">
          <ac:chgData name="Pham Duong" userId="53516223ef367a18" providerId="LiveId" clId="{53134EAB-A818-47CD-972B-AE695B56D170}" dt="2022-06-14T13:40:57.573" v="9920"/>
          <ac:spMkLst>
            <pc:docMk/>
            <pc:sldMasterMk cId="1386547260" sldId="2147483688"/>
            <ac:spMk id="348" creationId="{DB56081E-49C7-07A3-5320-E48BFBD779A6}"/>
          </ac:spMkLst>
        </pc:spChg>
        <pc:spChg chg="add del mod ord modVis">
          <ac:chgData name="Pham Duong" userId="53516223ef367a18" providerId="LiveId" clId="{53134EAB-A818-47CD-972B-AE695B56D170}" dt="2022-06-14T13:40:58.794" v="9947"/>
          <ac:spMkLst>
            <pc:docMk/>
            <pc:sldMasterMk cId="1386547260" sldId="2147483688"/>
            <ac:spMk id="349" creationId="{BD336D68-CFD9-3757-8FF1-EF710DB6A028}"/>
          </ac:spMkLst>
        </pc:spChg>
        <pc:spChg chg="add del mod ord modVis">
          <ac:chgData name="Pham Duong" userId="53516223ef367a18" providerId="LiveId" clId="{53134EAB-A818-47CD-972B-AE695B56D170}" dt="2022-06-14T13:41:02.801" v="9981"/>
          <ac:spMkLst>
            <pc:docMk/>
            <pc:sldMasterMk cId="1386547260" sldId="2147483688"/>
            <ac:spMk id="350" creationId="{CBB75367-F452-EBA4-38C4-6B5F94FEBFEC}"/>
          </ac:spMkLst>
        </pc:spChg>
        <pc:spChg chg="add del mod ord modVis">
          <ac:chgData name="Pham Duong" userId="53516223ef367a18" providerId="LiveId" clId="{53134EAB-A818-47CD-972B-AE695B56D170}" dt="2022-06-14T13:41:06.201" v="10010"/>
          <ac:spMkLst>
            <pc:docMk/>
            <pc:sldMasterMk cId="1386547260" sldId="2147483688"/>
            <ac:spMk id="351" creationId="{6EAECF90-B8C7-85FB-F7F4-EA74E83B74C2}"/>
          </ac:spMkLst>
        </pc:spChg>
        <pc:spChg chg="add del mod ord modVis">
          <ac:chgData name="Pham Duong" userId="53516223ef367a18" providerId="LiveId" clId="{53134EAB-A818-47CD-972B-AE695B56D170}" dt="2022-06-14T13:41:07.410" v="10037"/>
          <ac:spMkLst>
            <pc:docMk/>
            <pc:sldMasterMk cId="1386547260" sldId="2147483688"/>
            <ac:spMk id="352" creationId="{84B2593E-5FE3-31EC-393F-0D1E88ABAAFA}"/>
          </ac:spMkLst>
        </pc:spChg>
        <pc:spChg chg="add del mod ord modVis">
          <ac:chgData name="Pham Duong" userId="53516223ef367a18" providerId="LiveId" clId="{53134EAB-A818-47CD-972B-AE695B56D170}" dt="2022-06-14T13:41:17.254" v="10065"/>
          <ac:spMkLst>
            <pc:docMk/>
            <pc:sldMasterMk cId="1386547260" sldId="2147483688"/>
            <ac:spMk id="353" creationId="{672C4448-C976-B4A2-85E5-C55BEED219FE}"/>
          </ac:spMkLst>
        </pc:spChg>
        <pc:spChg chg="add del mod ord modVis">
          <ac:chgData name="Pham Duong" userId="53516223ef367a18" providerId="LiveId" clId="{53134EAB-A818-47CD-972B-AE695B56D170}" dt="2022-06-14T13:41:18.955" v="10093"/>
          <ac:spMkLst>
            <pc:docMk/>
            <pc:sldMasterMk cId="1386547260" sldId="2147483688"/>
            <ac:spMk id="354" creationId="{9019635A-6624-A5E6-6875-DBC1E9333023}"/>
          </ac:spMkLst>
        </pc:spChg>
        <pc:spChg chg="add del mod ord modVis">
          <ac:chgData name="Pham Duong" userId="53516223ef367a18" providerId="LiveId" clId="{53134EAB-A818-47CD-972B-AE695B56D170}" dt="2022-06-14T13:41:21.583" v="10121"/>
          <ac:spMkLst>
            <pc:docMk/>
            <pc:sldMasterMk cId="1386547260" sldId="2147483688"/>
            <ac:spMk id="355" creationId="{F2317D8F-EC0D-4F91-CB6A-E3159F485EAF}"/>
          </ac:spMkLst>
        </pc:spChg>
        <pc:spChg chg="add del mod ord modVis">
          <ac:chgData name="Pham Duong" userId="53516223ef367a18" providerId="LiveId" clId="{53134EAB-A818-47CD-972B-AE695B56D170}" dt="2022-06-14T13:41:23.573" v="10149"/>
          <ac:spMkLst>
            <pc:docMk/>
            <pc:sldMasterMk cId="1386547260" sldId="2147483688"/>
            <ac:spMk id="356" creationId="{0A094BF0-01C9-B27A-57B5-4C9CC486E9B6}"/>
          </ac:spMkLst>
        </pc:spChg>
        <pc:spChg chg="add del mod ord modVis">
          <ac:chgData name="Pham Duong" userId="53516223ef367a18" providerId="LiveId" clId="{53134EAB-A818-47CD-972B-AE695B56D170}" dt="2022-06-14T13:41:25.219" v="10177"/>
          <ac:spMkLst>
            <pc:docMk/>
            <pc:sldMasterMk cId="1386547260" sldId="2147483688"/>
            <ac:spMk id="357" creationId="{895276D4-6223-298F-F80B-00741F1E9C7B}"/>
          </ac:spMkLst>
        </pc:spChg>
        <pc:spChg chg="add del mod ord modVis">
          <ac:chgData name="Pham Duong" userId="53516223ef367a18" providerId="LiveId" clId="{53134EAB-A818-47CD-972B-AE695B56D170}" dt="2022-06-14T13:41:31.173" v="10205"/>
          <ac:spMkLst>
            <pc:docMk/>
            <pc:sldMasterMk cId="1386547260" sldId="2147483688"/>
            <ac:spMk id="358" creationId="{E43C56F0-4208-58AB-67E7-F0FF82A6523C}"/>
          </ac:spMkLst>
        </pc:spChg>
        <pc:spChg chg="add del mod ord modVis">
          <ac:chgData name="Pham Duong" userId="53516223ef367a18" providerId="LiveId" clId="{53134EAB-A818-47CD-972B-AE695B56D170}" dt="2022-06-14T13:41:40.632" v="10233"/>
          <ac:spMkLst>
            <pc:docMk/>
            <pc:sldMasterMk cId="1386547260" sldId="2147483688"/>
            <ac:spMk id="359" creationId="{173BF0A3-76E3-F3DC-2C0A-684940EB1A7C}"/>
          </ac:spMkLst>
        </pc:spChg>
        <pc:spChg chg="add del mod ord modVis">
          <ac:chgData name="Pham Duong" userId="53516223ef367a18" providerId="LiveId" clId="{53134EAB-A818-47CD-972B-AE695B56D170}" dt="2022-06-14T13:41:42.628" v="10261"/>
          <ac:spMkLst>
            <pc:docMk/>
            <pc:sldMasterMk cId="1386547260" sldId="2147483688"/>
            <ac:spMk id="360" creationId="{30F0A896-8B7C-40E3-F6C4-C1397CEEAE1F}"/>
          </ac:spMkLst>
        </pc:spChg>
        <pc:spChg chg="add del mod ord modVis">
          <ac:chgData name="Pham Duong" userId="53516223ef367a18" providerId="LiveId" clId="{53134EAB-A818-47CD-972B-AE695B56D170}" dt="2022-06-14T13:41:54.249" v="10289"/>
          <ac:spMkLst>
            <pc:docMk/>
            <pc:sldMasterMk cId="1386547260" sldId="2147483688"/>
            <ac:spMk id="361" creationId="{6824DDF0-7564-3BCE-9479-8CBBDC77C64D}"/>
          </ac:spMkLst>
        </pc:spChg>
        <pc:spChg chg="add del mod ord modVis">
          <ac:chgData name="Pham Duong" userId="53516223ef367a18" providerId="LiveId" clId="{53134EAB-A818-47CD-972B-AE695B56D170}" dt="2022-06-14T13:41:57.231" v="10317"/>
          <ac:spMkLst>
            <pc:docMk/>
            <pc:sldMasterMk cId="1386547260" sldId="2147483688"/>
            <ac:spMk id="362" creationId="{21E32FAD-EE97-32E6-67DE-7BEF3E4656D5}"/>
          </ac:spMkLst>
        </pc:spChg>
        <pc:spChg chg="add del mod ord modVis">
          <ac:chgData name="Pham Duong" userId="53516223ef367a18" providerId="LiveId" clId="{53134EAB-A818-47CD-972B-AE695B56D170}" dt="2022-06-14T13:41:58.610" v="10344"/>
          <ac:spMkLst>
            <pc:docMk/>
            <pc:sldMasterMk cId="1386547260" sldId="2147483688"/>
            <ac:spMk id="363" creationId="{4109C185-B7BD-9504-5ECC-271136DF5C01}"/>
          </ac:spMkLst>
        </pc:spChg>
        <pc:spChg chg="add del mod ord modVis">
          <ac:chgData name="Pham Duong" userId="53516223ef367a18" providerId="LiveId" clId="{53134EAB-A818-47CD-972B-AE695B56D170}" dt="2022-06-14T13:41:59.887" v="10371"/>
          <ac:spMkLst>
            <pc:docMk/>
            <pc:sldMasterMk cId="1386547260" sldId="2147483688"/>
            <ac:spMk id="364" creationId="{A3DF9263-6119-9393-04AA-A94CFB5A1642}"/>
          </ac:spMkLst>
        </pc:spChg>
        <pc:spChg chg="add del mod ord modVis">
          <ac:chgData name="Pham Duong" userId="53516223ef367a18" providerId="LiveId" clId="{53134EAB-A818-47CD-972B-AE695B56D170}" dt="2022-06-14T13:42:12.742" v="10399"/>
          <ac:spMkLst>
            <pc:docMk/>
            <pc:sldMasterMk cId="1386547260" sldId="2147483688"/>
            <ac:spMk id="365" creationId="{A2CACEBA-2780-13FF-6133-93E890E08EC4}"/>
          </ac:spMkLst>
        </pc:spChg>
        <pc:spChg chg="add del mod ord modVis">
          <ac:chgData name="Pham Duong" userId="53516223ef367a18" providerId="LiveId" clId="{53134EAB-A818-47CD-972B-AE695B56D170}" dt="2022-06-14T13:42:14.007" v="10426"/>
          <ac:spMkLst>
            <pc:docMk/>
            <pc:sldMasterMk cId="1386547260" sldId="2147483688"/>
            <ac:spMk id="366" creationId="{D18A88FE-9D7F-CBE0-ACDE-8F2B2FB4F800}"/>
          </ac:spMkLst>
        </pc:spChg>
        <pc:spChg chg="add del mod ord modVis">
          <ac:chgData name="Pham Duong" userId="53516223ef367a18" providerId="LiveId" clId="{53134EAB-A818-47CD-972B-AE695B56D170}" dt="2022-06-14T13:42:18.882" v="10454"/>
          <ac:spMkLst>
            <pc:docMk/>
            <pc:sldMasterMk cId="1386547260" sldId="2147483688"/>
            <ac:spMk id="367" creationId="{F351CCEB-9DBD-898A-0E51-9FBAE4D14CBE}"/>
          </ac:spMkLst>
        </pc:spChg>
        <pc:spChg chg="add del mod ord modVis">
          <ac:chgData name="Pham Duong" userId="53516223ef367a18" providerId="LiveId" clId="{53134EAB-A818-47CD-972B-AE695B56D170}" dt="2022-06-14T13:42:20.333" v="10482"/>
          <ac:spMkLst>
            <pc:docMk/>
            <pc:sldMasterMk cId="1386547260" sldId="2147483688"/>
            <ac:spMk id="368" creationId="{0E01E294-38ED-F6E5-C934-6AB7CFBF30F1}"/>
          </ac:spMkLst>
        </pc:spChg>
        <pc:spChg chg="add del mod ord modVis">
          <ac:chgData name="Pham Duong" userId="53516223ef367a18" providerId="LiveId" clId="{53134EAB-A818-47CD-972B-AE695B56D170}" dt="2022-06-14T13:42:21.768" v="10510"/>
          <ac:spMkLst>
            <pc:docMk/>
            <pc:sldMasterMk cId="1386547260" sldId="2147483688"/>
            <ac:spMk id="369" creationId="{7118D0BF-3301-2397-9F0F-9AF8C97F0F56}"/>
          </ac:spMkLst>
        </pc:spChg>
        <pc:spChg chg="add del mod ord modVis">
          <ac:chgData name="Pham Duong" userId="53516223ef367a18" providerId="LiveId" clId="{53134EAB-A818-47CD-972B-AE695B56D170}" dt="2022-06-14T13:42:24.307" v="10538"/>
          <ac:spMkLst>
            <pc:docMk/>
            <pc:sldMasterMk cId="1386547260" sldId="2147483688"/>
            <ac:spMk id="370" creationId="{9E78B0BE-9E3B-90C8-51FD-0A17BECC07A1}"/>
          </ac:spMkLst>
        </pc:spChg>
        <pc:spChg chg="add del mod ord modVis">
          <ac:chgData name="Pham Duong" userId="53516223ef367a18" providerId="LiveId" clId="{53134EAB-A818-47CD-972B-AE695B56D170}" dt="2022-06-14T13:42:25.311" v="10566"/>
          <ac:spMkLst>
            <pc:docMk/>
            <pc:sldMasterMk cId="1386547260" sldId="2147483688"/>
            <ac:spMk id="371" creationId="{40590D92-98E3-5A80-49C2-32E2AF3619C1}"/>
          </ac:spMkLst>
        </pc:spChg>
        <pc:spChg chg="add del mod ord modVis">
          <ac:chgData name="Pham Duong" userId="53516223ef367a18" providerId="LiveId" clId="{53134EAB-A818-47CD-972B-AE695B56D170}" dt="2022-06-14T13:42:31.814" v="10600"/>
          <ac:spMkLst>
            <pc:docMk/>
            <pc:sldMasterMk cId="1386547260" sldId="2147483688"/>
            <ac:spMk id="372" creationId="{EB8B2AA4-057A-FE65-FE47-648CA555C5D1}"/>
          </ac:spMkLst>
        </pc:spChg>
        <pc:spChg chg="add del mod ord modVis">
          <ac:chgData name="Pham Duong" userId="53516223ef367a18" providerId="LiveId" clId="{53134EAB-A818-47CD-972B-AE695B56D170}" dt="2022-06-14T13:42:37.228" v="10635"/>
          <ac:spMkLst>
            <pc:docMk/>
            <pc:sldMasterMk cId="1386547260" sldId="2147483688"/>
            <ac:spMk id="373" creationId="{0A38C7DF-D220-0DBF-BAAB-2CE391629F08}"/>
          </ac:spMkLst>
        </pc:spChg>
        <pc:spChg chg="add del mod ord modVis">
          <ac:chgData name="Pham Duong" userId="53516223ef367a18" providerId="LiveId" clId="{53134EAB-A818-47CD-972B-AE695B56D170}" dt="2022-06-14T13:42:41.176" v="10670"/>
          <ac:spMkLst>
            <pc:docMk/>
            <pc:sldMasterMk cId="1386547260" sldId="2147483688"/>
            <ac:spMk id="374" creationId="{E5A2BB61-00A8-E061-7FD2-FC25BE88D4C7}"/>
          </ac:spMkLst>
        </pc:spChg>
        <pc:spChg chg="add del mod ord modVis">
          <ac:chgData name="Pham Duong" userId="53516223ef367a18" providerId="LiveId" clId="{53134EAB-A818-47CD-972B-AE695B56D170}" dt="2022-06-14T13:42:47.649" v="10705"/>
          <ac:spMkLst>
            <pc:docMk/>
            <pc:sldMasterMk cId="1386547260" sldId="2147483688"/>
            <ac:spMk id="375" creationId="{12D6E1CD-74EA-2749-7174-AEEC22A95B80}"/>
          </ac:spMkLst>
        </pc:spChg>
        <pc:spChg chg="add del mod ord modVis">
          <ac:chgData name="Pham Duong" userId="53516223ef367a18" providerId="LiveId" clId="{53134EAB-A818-47CD-972B-AE695B56D170}" dt="2022-06-14T13:42:57.773" v="10740"/>
          <ac:spMkLst>
            <pc:docMk/>
            <pc:sldMasterMk cId="1386547260" sldId="2147483688"/>
            <ac:spMk id="376" creationId="{851D2DC6-2DF8-3355-7256-392C038F0F68}"/>
          </ac:spMkLst>
        </pc:spChg>
        <pc:spChg chg="add del mod ord modVis">
          <ac:chgData name="Pham Duong" userId="53516223ef367a18" providerId="LiveId" clId="{53134EAB-A818-47CD-972B-AE695B56D170}" dt="2022-06-14T13:43:07.058" v="10775"/>
          <ac:spMkLst>
            <pc:docMk/>
            <pc:sldMasterMk cId="1386547260" sldId="2147483688"/>
            <ac:spMk id="377" creationId="{93207EF4-C629-41FA-5755-FCBEE12A1BC8}"/>
          </ac:spMkLst>
        </pc:spChg>
        <pc:spChg chg="add del mod ord modVis">
          <ac:chgData name="Pham Duong" userId="53516223ef367a18" providerId="LiveId" clId="{53134EAB-A818-47CD-972B-AE695B56D170}" dt="2022-06-14T13:43:08.312" v="10802"/>
          <ac:spMkLst>
            <pc:docMk/>
            <pc:sldMasterMk cId="1386547260" sldId="2147483688"/>
            <ac:spMk id="378" creationId="{C88BCE48-873F-2840-7642-404C0960BFF6}"/>
          </ac:spMkLst>
        </pc:spChg>
        <pc:spChg chg="add del mod ord modVis">
          <ac:chgData name="Pham Duong" userId="53516223ef367a18" providerId="LiveId" clId="{53134EAB-A818-47CD-972B-AE695B56D170}" dt="2022-06-14T13:43:30.553" v="10836"/>
          <ac:spMkLst>
            <pc:docMk/>
            <pc:sldMasterMk cId="1386547260" sldId="2147483688"/>
            <ac:spMk id="379" creationId="{3055A821-C3CE-4F28-AA53-F457B5BC32A4}"/>
          </ac:spMkLst>
        </pc:spChg>
        <pc:spChg chg="add del mod ord modVis">
          <ac:chgData name="Pham Duong" userId="53516223ef367a18" providerId="LiveId" clId="{53134EAB-A818-47CD-972B-AE695B56D170}" dt="2022-06-14T13:43:37.519" v="10869"/>
          <ac:spMkLst>
            <pc:docMk/>
            <pc:sldMasterMk cId="1386547260" sldId="2147483688"/>
            <ac:spMk id="380" creationId="{7EDE8687-8F34-D9D3-3B0D-D2BD3FC85917}"/>
          </ac:spMkLst>
        </pc:spChg>
        <pc:spChg chg="add del mod ord modVis">
          <ac:chgData name="Pham Duong" userId="53516223ef367a18" providerId="LiveId" clId="{53134EAB-A818-47CD-972B-AE695B56D170}" dt="2022-06-14T13:44:02.644" v="10903"/>
          <ac:spMkLst>
            <pc:docMk/>
            <pc:sldMasterMk cId="1386547260" sldId="2147483688"/>
            <ac:spMk id="381" creationId="{0CC7788F-E7BF-BFA2-6847-0E8604CEDFB9}"/>
          </ac:spMkLst>
        </pc:spChg>
        <pc:spChg chg="add del mod ord modVis">
          <ac:chgData name="Pham Duong" userId="53516223ef367a18" providerId="LiveId" clId="{53134EAB-A818-47CD-972B-AE695B56D170}" dt="2022-06-14T13:44:16.766" v="10932"/>
          <ac:spMkLst>
            <pc:docMk/>
            <pc:sldMasterMk cId="1386547260" sldId="2147483688"/>
            <ac:spMk id="382" creationId="{35C7251F-12D6-FC43-E062-4D19CC9A1F10}"/>
          </ac:spMkLst>
        </pc:spChg>
        <pc:spChg chg="add del mod ord modVis">
          <ac:chgData name="Pham Duong" userId="53516223ef367a18" providerId="LiveId" clId="{53134EAB-A818-47CD-972B-AE695B56D170}" dt="2022-06-14T13:44:18.025" v="10959"/>
          <ac:spMkLst>
            <pc:docMk/>
            <pc:sldMasterMk cId="1386547260" sldId="2147483688"/>
            <ac:spMk id="383" creationId="{F5A136EC-4BCE-C0F6-1284-63629505BC9B}"/>
          </ac:spMkLst>
        </pc:spChg>
        <pc:spChg chg="add del mod ord modVis">
          <ac:chgData name="Pham Duong" userId="53516223ef367a18" providerId="LiveId" clId="{53134EAB-A818-47CD-972B-AE695B56D170}" dt="2022-06-14T13:44:40.707" v="10993"/>
          <ac:spMkLst>
            <pc:docMk/>
            <pc:sldMasterMk cId="1386547260" sldId="2147483688"/>
            <ac:spMk id="384" creationId="{764DCBC2-077E-BA70-1DCE-6E8D0DFC42C4}"/>
          </ac:spMkLst>
        </pc:spChg>
        <pc:spChg chg="add del mod ord modVis">
          <ac:chgData name="Pham Duong" userId="53516223ef367a18" providerId="LiveId" clId="{53134EAB-A818-47CD-972B-AE695B56D170}" dt="2022-06-14T13:44:46.166" v="11027"/>
          <ac:spMkLst>
            <pc:docMk/>
            <pc:sldMasterMk cId="1386547260" sldId="2147483688"/>
            <ac:spMk id="385" creationId="{099C4901-D21C-0B78-9D80-1E4C01FCB9AF}"/>
          </ac:spMkLst>
        </pc:spChg>
        <pc:spChg chg="add del mod ord modVis">
          <ac:chgData name="Pham Duong" userId="53516223ef367a18" providerId="LiveId" clId="{53134EAB-A818-47CD-972B-AE695B56D170}" dt="2022-06-14T13:44:50.143" v="11061"/>
          <ac:spMkLst>
            <pc:docMk/>
            <pc:sldMasterMk cId="1386547260" sldId="2147483688"/>
            <ac:spMk id="386" creationId="{E0289AC4-030E-B81E-91C7-2E1C92AA1EEE}"/>
          </ac:spMkLst>
        </pc:spChg>
        <pc:spChg chg="add del mod ord modVis">
          <ac:chgData name="Pham Duong" userId="53516223ef367a18" providerId="LiveId" clId="{53134EAB-A818-47CD-972B-AE695B56D170}" dt="2022-06-14T13:44:51.410" v="11088"/>
          <ac:spMkLst>
            <pc:docMk/>
            <pc:sldMasterMk cId="1386547260" sldId="2147483688"/>
            <ac:spMk id="387" creationId="{949AB9AC-B94C-5036-7A42-98836AD9064F}"/>
          </ac:spMkLst>
        </pc:spChg>
        <pc:spChg chg="add del mod ord modVis">
          <ac:chgData name="Pham Duong" userId="53516223ef367a18" providerId="LiveId" clId="{53134EAB-A818-47CD-972B-AE695B56D170}" dt="2022-06-14T13:44:52.691" v="11115"/>
          <ac:spMkLst>
            <pc:docMk/>
            <pc:sldMasterMk cId="1386547260" sldId="2147483688"/>
            <ac:spMk id="388" creationId="{9B0B57F4-2E60-9DFC-700C-F0254DFEB289}"/>
          </ac:spMkLst>
        </pc:spChg>
        <pc:spChg chg="add del mod ord modVis">
          <ac:chgData name="Pham Duong" userId="53516223ef367a18" providerId="LiveId" clId="{53134EAB-A818-47CD-972B-AE695B56D170}" dt="2022-06-14T13:44:54.006" v="11142"/>
          <ac:spMkLst>
            <pc:docMk/>
            <pc:sldMasterMk cId="1386547260" sldId="2147483688"/>
            <ac:spMk id="389" creationId="{8330781F-BABE-AC54-B856-C339F5D8D946}"/>
          </ac:spMkLst>
        </pc:spChg>
        <pc:spChg chg="add del mod ord modVis">
          <ac:chgData name="Pham Duong" userId="53516223ef367a18" providerId="LiveId" clId="{53134EAB-A818-47CD-972B-AE695B56D170}" dt="2022-06-14T13:45:23.329" v="11176"/>
          <ac:spMkLst>
            <pc:docMk/>
            <pc:sldMasterMk cId="1386547260" sldId="2147483688"/>
            <ac:spMk id="390" creationId="{4641B661-4AA4-819B-8EEA-CC658F1FAD25}"/>
          </ac:spMkLst>
        </pc:spChg>
        <pc:spChg chg="add del mod ord modVis">
          <ac:chgData name="Pham Duong" userId="53516223ef367a18" providerId="LiveId" clId="{53134EAB-A818-47CD-972B-AE695B56D170}" dt="2022-06-14T13:45:41.573" v="11209"/>
          <ac:spMkLst>
            <pc:docMk/>
            <pc:sldMasterMk cId="1386547260" sldId="2147483688"/>
            <ac:spMk id="391" creationId="{4FEF6C97-00BB-69FB-62FA-A48603C888F0}"/>
          </ac:spMkLst>
        </pc:spChg>
        <pc:spChg chg="add del mod ord modVis">
          <ac:chgData name="Pham Duong" userId="53516223ef367a18" providerId="LiveId" clId="{53134EAB-A818-47CD-972B-AE695B56D170}" dt="2022-06-14T13:45:44.357" v="11237"/>
          <ac:spMkLst>
            <pc:docMk/>
            <pc:sldMasterMk cId="1386547260" sldId="2147483688"/>
            <ac:spMk id="392" creationId="{81F939DC-8306-4B31-13D3-E39EAFFF3257}"/>
          </ac:spMkLst>
        </pc:spChg>
        <pc:spChg chg="add del mod ord modVis">
          <ac:chgData name="Pham Duong" userId="53516223ef367a18" providerId="LiveId" clId="{53134EAB-A818-47CD-972B-AE695B56D170}" dt="2022-06-14T13:45:48.976" v="11265"/>
          <ac:spMkLst>
            <pc:docMk/>
            <pc:sldMasterMk cId="1386547260" sldId="2147483688"/>
            <ac:spMk id="393" creationId="{B2CE066B-89DC-8630-8147-A7ACF66E7FF8}"/>
          </ac:spMkLst>
        </pc:spChg>
        <pc:spChg chg="add del mod ord modVis">
          <ac:chgData name="Pham Duong" userId="53516223ef367a18" providerId="LiveId" clId="{53134EAB-A818-47CD-972B-AE695B56D170}" dt="2022-06-14T13:45:52.933" v="11293"/>
          <ac:spMkLst>
            <pc:docMk/>
            <pc:sldMasterMk cId="1386547260" sldId="2147483688"/>
            <ac:spMk id="394" creationId="{DBE03DF3-AE9C-C49F-326D-80C0AFA27088}"/>
          </ac:spMkLst>
        </pc:spChg>
        <pc:spChg chg="add del mod ord modVis">
          <ac:chgData name="Pham Duong" userId="53516223ef367a18" providerId="LiveId" clId="{53134EAB-A818-47CD-972B-AE695B56D170}" dt="2022-06-14T13:45:54.171" v="11322"/>
          <ac:spMkLst>
            <pc:docMk/>
            <pc:sldMasterMk cId="1386547260" sldId="2147483688"/>
            <ac:spMk id="395" creationId="{E707E498-66D1-563E-A3C0-4E1FD01F108A}"/>
          </ac:spMkLst>
        </pc:spChg>
        <pc:spChg chg="add del mod ord modVis">
          <ac:chgData name="Pham Duong" userId="53516223ef367a18" providerId="LiveId" clId="{53134EAB-A818-47CD-972B-AE695B56D170}" dt="2022-06-14T13:45:54.998" v="11350"/>
          <ac:spMkLst>
            <pc:docMk/>
            <pc:sldMasterMk cId="1386547260" sldId="2147483688"/>
            <ac:spMk id="396" creationId="{70C9A7EC-CB39-862C-EB97-B01CE7C0233C}"/>
          </ac:spMkLst>
        </pc:spChg>
        <pc:spChg chg="add del mod ord modVis">
          <ac:chgData name="Pham Duong" userId="53516223ef367a18" providerId="LiveId" clId="{53134EAB-A818-47CD-972B-AE695B56D170}" dt="2022-06-14T13:46:06.283" v="11383"/>
          <ac:spMkLst>
            <pc:docMk/>
            <pc:sldMasterMk cId="1386547260" sldId="2147483688"/>
            <ac:spMk id="397" creationId="{86B107DC-E168-162E-AEF2-65809B936130}"/>
          </ac:spMkLst>
        </pc:spChg>
        <pc:spChg chg="add del mod ord modVis">
          <ac:chgData name="Pham Duong" userId="53516223ef367a18" providerId="LiveId" clId="{53134EAB-A818-47CD-972B-AE695B56D170}" dt="2022-06-14T13:46:13.059" v="11411"/>
          <ac:spMkLst>
            <pc:docMk/>
            <pc:sldMasterMk cId="1386547260" sldId="2147483688"/>
            <ac:spMk id="398" creationId="{7DE48A1B-58CB-EB01-5359-436274E8B370}"/>
          </ac:spMkLst>
        </pc:spChg>
        <pc:spChg chg="add del mod ord modVis">
          <ac:chgData name="Pham Duong" userId="53516223ef367a18" providerId="LiveId" clId="{53134EAB-A818-47CD-972B-AE695B56D170}" dt="2022-06-14T13:46:35.164" v="11450"/>
          <ac:spMkLst>
            <pc:docMk/>
            <pc:sldMasterMk cId="1386547260" sldId="2147483688"/>
            <ac:spMk id="399" creationId="{B6BEDF3B-E9F2-1338-2646-E2221EF14BC5}"/>
          </ac:spMkLst>
        </pc:spChg>
        <pc:spChg chg="add del mod ord modVis">
          <ac:chgData name="Pham Duong" userId="53516223ef367a18" providerId="LiveId" clId="{53134EAB-A818-47CD-972B-AE695B56D170}" dt="2022-06-14T13:46:44.209" v="11487"/>
          <ac:spMkLst>
            <pc:docMk/>
            <pc:sldMasterMk cId="1386547260" sldId="2147483688"/>
            <ac:spMk id="400" creationId="{F8951E09-F1C5-178B-C713-E82C015422DB}"/>
          </ac:spMkLst>
        </pc:spChg>
        <pc:spChg chg="add del mod ord modVis">
          <ac:chgData name="Pham Duong" userId="53516223ef367a18" providerId="LiveId" clId="{53134EAB-A818-47CD-972B-AE695B56D170}" dt="2022-06-14T13:47:06" v="11527"/>
          <ac:spMkLst>
            <pc:docMk/>
            <pc:sldMasterMk cId="1386547260" sldId="2147483688"/>
            <ac:spMk id="401" creationId="{41661E29-D8F8-FF0C-36F9-5B8BE53B8866}"/>
          </ac:spMkLst>
        </pc:spChg>
        <pc:spChg chg="add del mod ord modVis">
          <ac:chgData name="Pham Duong" userId="53516223ef367a18" providerId="LiveId" clId="{53134EAB-A818-47CD-972B-AE695B56D170}" dt="2022-06-14T13:47:39.836" v="11567"/>
          <ac:spMkLst>
            <pc:docMk/>
            <pc:sldMasterMk cId="1386547260" sldId="2147483688"/>
            <ac:spMk id="402" creationId="{58976AC3-1170-066A-564C-A12A0FCCEA04}"/>
          </ac:spMkLst>
        </pc:spChg>
        <pc:spChg chg="add del mod ord modVis">
          <ac:chgData name="Pham Duong" userId="53516223ef367a18" providerId="LiveId" clId="{53134EAB-A818-47CD-972B-AE695B56D170}" dt="2022-06-14T13:47:52.133" v="11595"/>
          <ac:spMkLst>
            <pc:docMk/>
            <pc:sldMasterMk cId="1386547260" sldId="2147483688"/>
            <ac:spMk id="403" creationId="{5B46421A-957D-3330-C4F4-235DFFA320C0}"/>
          </ac:spMkLst>
        </pc:spChg>
        <pc:spChg chg="add del mod ord modVis">
          <ac:chgData name="Pham Duong" userId="53516223ef367a18" providerId="LiveId" clId="{53134EAB-A818-47CD-972B-AE695B56D170}" dt="2022-06-14T13:47:56.537" v="11623"/>
          <ac:spMkLst>
            <pc:docMk/>
            <pc:sldMasterMk cId="1386547260" sldId="2147483688"/>
            <ac:spMk id="404" creationId="{DBDFD0BA-20E5-5B4B-7EDF-78C4C5668663}"/>
          </ac:spMkLst>
        </pc:spChg>
        <pc:spChg chg="add del mod ord modVis">
          <ac:chgData name="Pham Duong" userId="53516223ef367a18" providerId="LiveId" clId="{53134EAB-A818-47CD-972B-AE695B56D170}" dt="2022-06-14T13:47:59.075" v="11651"/>
          <ac:spMkLst>
            <pc:docMk/>
            <pc:sldMasterMk cId="1386547260" sldId="2147483688"/>
            <ac:spMk id="405" creationId="{B02428E5-9AAB-859C-5438-353659FC954D}"/>
          </ac:spMkLst>
        </pc:spChg>
        <pc:spChg chg="add del mod ord modVis">
          <ac:chgData name="Pham Duong" userId="53516223ef367a18" providerId="LiveId" clId="{53134EAB-A818-47CD-972B-AE695B56D170}" dt="2022-06-14T13:48:00.965" v="11681"/>
          <ac:spMkLst>
            <pc:docMk/>
            <pc:sldMasterMk cId="1386547260" sldId="2147483688"/>
            <ac:spMk id="406" creationId="{683538F7-7620-C859-C2CE-67CB27CEEB15}"/>
          </ac:spMkLst>
        </pc:spChg>
        <pc:spChg chg="add del mod ord modVis">
          <ac:chgData name="Pham Duong" userId="53516223ef367a18" providerId="LiveId" clId="{53134EAB-A818-47CD-972B-AE695B56D170}" dt="2022-06-14T13:49:35.279" v="11769"/>
          <ac:spMkLst>
            <pc:docMk/>
            <pc:sldMasterMk cId="1386547260" sldId="2147483688"/>
            <ac:spMk id="407" creationId="{58DB6FC7-6E1C-4931-D02E-E329E4915BC0}"/>
          </ac:spMkLst>
        </pc:spChg>
        <pc:spChg chg="add del mod ord">
          <ac:chgData name="Pham Duong" userId="53516223ef367a18" providerId="LiveId" clId="{53134EAB-A818-47CD-972B-AE695B56D170}" dt="2022-06-14T13:49:34.309" v="11763"/>
          <ac:spMkLst>
            <pc:docMk/>
            <pc:sldMasterMk cId="1386547260" sldId="2147483688"/>
            <ac:spMk id="408" creationId="{E13ACCB0-8DD3-8F5E-12B5-4499F3E66732}"/>
          </ac:spMkLst>
        </pc:spChg>
        <pc:spChg chg="add del mod ord modVis">
          <ac:chgData name="Pham Duong" userId="53516223ef367a18" providerId="LiveId" clId="{53134EAB-A818-47CD-972B-AE695B56D170}" dt="2022-06-14T13:49:42.099" v="11820"/>
          <ac:spMkLst>
            <pc:docMk/>
            <pc:sldMasterMk cId="1386547260" sldId="2147483688"/>
            <ac:spMk id="409" creationId="{3815B393-3BAE-92EE-48A1-4CA82D804459}"/>
          </ac:spMkLst>
        </pc:spChg>
        <pc:spChg chg="add del mod ord modVis">
          <ac:chgData name="Pham Duong" userId="53516223ef367a18" providerId="LiveId" clId="{53134EAB-A818-47CD-972B-AE695B56D170}" dt="2022-06-14T13:49:43.487" v="11850"/>
          <ac:spMkLst>
            <pc:docMk/>
            <pc:sldMasterMk cId="1386547260" sldId="2147483688"/>
            <ac:spMk id="410" creationId="{9F964C46-6F2F-E3C9-7408-6527AA7E22E6}"/>
          </ac:spMkLst>
        </pc:spChg>
        <pc:spChg chg="add del mod ord modVis">
          <ac:chgData name="Pham Duong" userId="53516223ef367a18" providerId="LiveId" clId="{53134EAB-A818-47CD-972B-AE695B56D170}" dt="2022-06-14T13:49:44.053" v="11878"/>
          <ac:spMkLst>
            <pc:docMk/>
            <pc:sldMasterMk cId="1386547260" sldId="2147483688"/>
            <ac:spMk id="411" creationId="{A597F7B0-A44F-F32D-A371-764B09BC1923}"/>
          </ac:spMkLst>
        </pc:spChg>
        <pc:spChg chg="add del mod ord modVis">
          <ac:chgData name="Pham Duong" userId="53516223ef367a18" providerId="LiveId" clId="{53134EAB-A818-47CD-972B-AE695B56D170}" dt="2022-06-14T13:49:44.934" v="11909"/>
          <ac:spMkLst>
            <pc:docMk/>
            <pc:sldMasterMk cId="1386547260" sldId="2147483688"/>
            <ac:spMk id="412" creationId="{4FE6CF85-0993-E1D9-13ED-5A9771EA5E49}"/>
          </ac:spMkLst>
        </pc:spChg>
        <pc:spChg chg="add del mod ord modVis">
          <ac:chgData name="Pham Duong" userId="53516223ef367a18" providerId="LiveId" clId="{53134EAB-A818-47CD-972B-AE695B56D170}" dt="2022-06-14T13:49:52.861" v="11937"/>
          <ac:spMkLst>
            <pc:docMk/>
            <pc:sldMasterMk cId="1386547260" sldId="2147483688"/>
            <ac:spMk id="413" creationId="{D38F56E5-22D7-219D-A4F7-10CFA6395784}"/>
          </ac:spMkLst>
        </pc:spChg>
        <pc:spChg chg="add del mod ord modVis">
          <ac:chgData name="Pham Duong" userId="53516223ef367a18" providerId="LiveId" clId="{53134EAB-A818-47CD-972B-AE695B56D170}" dt="2022-06-14T13:49:56.581" v="11965"/>
          <ac:spMkLst>
            <pc:docMk/>
            <pc:sldMasterMk cId="1386547260" sldId="2147483688"/>
            <ac:spMk id="414" creationId="{984EE84D-7B23-864D-6D24-393E1FC03442}"/>
          </ac:spMkLst>
        </pc:spChg>
        <pc:spChg chg="add del mod ord modVis">
          <ac:chgData name="Pham Duong" userId="53516223ef367a18" providerId="LiveId" clId="{53134EAB-A818-47CD-972B-AE695B56D170}" dt="2022-06-14T13:52:09.548" v="11995"/>
          <ac:spMkLst>
            <pc:docMk/>
            <pc:sldMasterMk cId="1386547260" sldId="2147483688"/>
            <ac:spMk id="415" creationId="{EAB561AC-55A2-59ED-939A-ABFDAB99646D}"/>
          </ac:spMkLst>
        </pc:spChg>
        <pc:spChg chg="add del mod ord modVis">
          <ac:chgData name="Pham Duong" userId="53516223ef367a18" providerId="LiveId" clId="{53134EAB-A818-47CD-972B-AE695B56D170}" dt="2022-06-14T13:52:11.916" v="12023"/>
          <ac:spMkLst>
            <pc:docMk/>
            <pc:sldMasterMk cId="1386547260" sldId="2147483688"/>
            <ac:spMk id="416" creationId="{FDBEC8CC-1BEE-C3D8-0C1C-36ED64066ED1}"/>
          </ac:spMkLst>
        </pc:spChg>
        <pc:spChg chg="add del mod ord modVis">
          <ac:chgData name="Pham Duong" userId="53516223ef367a18" providerId="LiveId" clId="{53134EAB-A818-47CD-972B-AE695B56D170}" dt="2022-06-14T13:52:13.318" v="12051"/>
          <ac:spMkLst>
            <pc:docMk/>
            <pc:sldMasterMk cId="1386547260" sldId="2147483688"/>
            <ac:spMk id="417" creationId="{EF02811E-4D43-DF10-1468-8E1F728EF4E7}"/>
          </ac:spMkLst>
        </pc:spChg>
        <pc:spChg chg="add del mod ord modVis">
          <ac:chgData name="Pham Duong" userId="53516223ef367a18" providerId="LiveId" clId="{53134EAB-A818-47CD-972B-AE695B56D170}" dt="2022-06-14T13:52:21.929" v="12079"/>
          <ac:spMkLst>
            <pc:docMk/>
            <pc:sldMasterMk cId="1386547260" sldId="2147483688"/>
            <ac:spMk id="418" creationId="{5685B20F-3B36-A751-2DA1-FFBAD27DFE55}"/>
          </ac:spMkLst>
        </pc:spChg>
        <pc:spChg chg="add del mod ord modVis">
          <ac:chgData name="Pham Duong" userId="53516223ef367a18" providerId="LiveId" clId="{53134EAB-A818-47CD-972B-AE695B56D170}" dt="2022-06-14T13:52:24.379" v="12113"/>
          <ac:spMkLst>
            <pc:docMk/>
            <pc:sldMasterMk cId="1386547260" sldId="2147483688"/>
            <ac:spMk id="419" creationId="{D0E9E971-DA9F-9E6D-68CC-976A4D0A628A}"/>
          </ac:spMkLst>
        </pc:spChg>
        <pc:spChg chg="add del mod ord modVis">
          <ac:chgData name="Pham Duong" userId="53516223ef367a18" providerId="LiveId" clId="{53134EAB-A818-47CD-972B-AE695B56D170}" dt="2022-06-14T13:52:31.360" v="12141"/>
          <ac:spMkLst>
            <pc:docMk/>
            <pc:sldMasterMk cId="1386547260" sldId="2147483688"/>
            <ac:spMk id="420" creationId="{7CF315F8-94A1-7D7D-43EF-CA61172DBDFD}"/>
          </ac:spMkLst>
        </pc:spChg>
        <pc:spChg chg="add del mod ord modVis">
          <ac:chgData name="Pham Duong" userId="53516223ef367a18" providerId="LiveId" clId="{53134EAB-A818-47CD-972B-AE695B56D170}" dt="2022-06-14T13:52:31.908" v="12169"/>
          <ac:spMkLst>
            <pc:docMk/>
            <pc:sldMasterMk cId="1386547260" sldId="2147483688"/>
            <ac:spMk id="421" creationId="{DE059C9B-39C7-7C5E-615C-AE10FE70EBEB}"/>
          </ac:spMkLst>
        </pc:spChg>
        <pc:spChg chg="add del mod ord modVis">
          <ac:chgData name="Pham Duong" userId="53516223ef367a18" providerId="LiveId" clId="{53134EAB-A818-47CD-972B-AE695B56D170}" dt="2022-06-14T13:52:33.636" v="12197"/>
          <ac:spMkLst>
            <pc:docMk/>
            <pc:sldMasterMk cId="1386547260" sldId="2147483688"/>
            <ac:spMk id="422" creationId="{A55930CA-3252-3FD1-D5AE-6A8C208FD1E4}"/>
          </ac:spMkLst>
        </pc:spChg>
        <pc:spChg chg="add del mod ord modVis">
          <ac:chgData name="Pham Duong" userId="53516223ef367a18" providerId="LiveId" clId="{53134EAB-A818-47CD-972B-AE695B56D170}" dt="2022-06-14T13:53:12.223" v="12225"/>
          <ac:spMkLst>
            <pc:docMk/>
            <pc:sldMasterMk cId="1386547260" sldId="2147483688"/>
            <ac:spMk id="423" creationId="{237CE565-D4A9-0BD0-0DCA-A1D1849849F1}"/>
          </ac:spMkLst>
        </pc:spChg>
        <pc:spChg chg="add del mod ord modVis">
          <ac:chgData name="Pham Duong" userId="53516223ef367a18" providerId="LiveId" clId="{53134EAB-A818-47CD-972B-AE695B56D170}" dt="2022-06-14T13:55:34.627" v="12346"/>
          <ac:spMkLst>
            <pc:docMk/>
            <pc:sldMasterMk cId="1386547260" sldId="2147483688"/>
            <ac:spMk id="424" creationId="{11C6D740-A08D-1286-04D6-B5307AA2615B}"/>
          </ac:spMkLst>
        </pc:spChg>
        <pc:spChg chg="add del mod ord modVis">
          <ac:chgData name="Pham Duong" userId="53516223ef367a18" providerId="LiveId" clId="{53134EAB-A818-47CD-972B-AE695B56D170}" dt="2022-06-14T13:55:33.844" v="12341"/>
          <ac:spMkLst>
            <pc:docMk/>
            <pc:sldMasterMk cId="1386547260" sldId="2147483688"/>
            <ac:spMk id="425" creationId="{4F3AAEB4-B096-9D73-3DEA-FBEE47D1CC9C}"/>
          </ac:spMkLst>
        </pc:spChg>
        <pc:spChg chg="add del mod ord">
          <ac:chgData name="Pham Duong" userId="53516223ef367a18" providerId="LiveId" clId="{53134EAB-A818-47CD-972B-AE695B56D170}" dt="2022-06-14T13:55:32.991" v="12323"/>
          <ac:spMkLst>
            <pc:docMk/>
            <pc:sldMasterMk cId="1386547260" sldId="2147483688"/>
            <ac:spMk id="426" creationId="{B2BA09C0-8800-3983-E7AF-6AF4198193BB}"/>
          </ac:spMkLst>
        </pc:spChg>
        <pc:spChg chg="add del mod ord modVis">
          <ac:chgData name="Pham Duong" userId="53516223ef367a18" providerId="LiveId" clId="{53134EAB-A818-47CD-972B-AE695B56D170}" dt="2022-06-14T13:58:41.561" v="12375"/>
          <ac:spMkLst>
            <pc:docMk/>
            <pc:sldMasterMk cId="1386547260" sldId="2147483688"/>
            <ac:spMk id="427" creationId="{6CD2D1C2-AAF3-4456-4B17-6D77C880326A}"/>
          </ac:spMkLst>
        </pc:spChg>
        <pc:spChg chg="add del mod ord modVis">
          <ac:chgData name="Pham Duong" userId="53516223ef367a18" providerId="LiveId" clId="{53134EAB-A818-47CD-972B-AE695B56D170}" dt="2022-06-14T13:58:42.866" v="12402"/>
          <ac:spMkLst>
            <pc:docMk/>
            <pc:sldMasterMk cId="1386547260" sldId="2147483688"/>
            <ac:spMk id="428" creationId="{A7614B3C-E706-1701-69D2-380E2FF62676}"/>
          </ac:spMkLst>
        </pc:spChg>
        <pc:spChg chg="add del mod ord modVis">
          <ac:chgData name="Pham Duong" userId="53516223ef367a18" providerId="LiveId" clId="{53134EAB-A818-47CD-972B-AE695B56D170}" dt="2022-06-14T13:58:44.893" v="12431"/>
          <ac:spMkLst>
            <pc:docMk/>
            <pc:sldMasterMk cId="1386547260" sldId="2147483688"/>
            <ac:spMk id="429" creationId="{5AFD2502-3919-A4DC-32C8-87161061CA4F}"/>
          </ac:spMkLst>
        </pc:spChg>
        <pc:spChg chg="add del mod ord modVis">
          <ac:chgData name="Pham Duong" userId="53516223ef367a18" providerId="LiveId" clId="{53134EAB-A818-47CD-972B-AE695B56D170}" dt="2022-06-14T13:59:24.153" v="12460"/>
          <ac:spMkLst>
            <pc:docMk/>
            <pc:sldMasterMk cId="1386547260" sldId="2147483688"/>
            <ac:spMk id="430" creationId="{5B59555B-9726-BF02-A6F9-FDC61A5AB3AC}"/>
          </ac:spMkLst>
        </pc:spChg>
        <pc:spChg chg="add del mod ord modVis">
          <ac:chgData name="Pham Duong" userId="53516223ef367a18" providerId="LiveId" clId="{53134EAB-A818-47CD-972B-AE695B56D170}" dt="2022-06-14T13:59:31.900" v="12488"/>
          <ac:spMkLst>
            <pc:docMk/>
            <pc:sldMasterMk cId="1386547260" sldId="2147483688"/>
            <ac:spMk id="431" creationId="{0974321B-C525-EDD3-5D77-116CEC1AC929}"/>
          </ac:spMkLst>
        </pc:spChg>
        <pc:spChg chg="add del mod ord modVis">
          <ac:chgData name="Pham Duong" userId="53516223ef367a18" providerId="LiveId" clId="{53134EAB-A818-47CD-972B-AE695B56D170}" dt="2022-06-14T13:59:39.341" v="12516"/>
          <ac:spMkLst>
            <pc:docMk/>
            <pc:sldMasterMk cId="1386547260" sldId="2147483688"/>
            <ac:spMk id="432" creationId="{9FB7DDE3-BD51-B1D6-E051-784240A44157}"/>
          </ac:spMkLst>
        </pc:spChg>
        <pc:spChg chg="add del mod ord modVis">
          <ac:chgData name="Pham Duong" userId="53516223ef367a18" providerId="LiveId" clId="{53134EAB-A818-47CD-972B-AE695B56D170}" dt="2022-06-14T14:00:05.287" v="12545"/>
          <ac:spMkLst>
            <pc:docMk/>
            <pc:sldMasterMk cId="1386547260" sldId="2147483688"/>
            <ac:spMk id="433" creationId="{18E00026-AD88-DF7A-E547-1A4EDF8A9855}"/>
          </ac:spMkLst>
        </pc:spChg>
        <pc:spChg chg="add del mod ord modVis">
          <ac:chgData name="Pham Duong" userId="53516223ef367a18" providerId="LiveId" clId="{53134EAB-A818-47CD-972B-AE695B56D170}" dt="2022-06-14T14:00:26.317" v="12573"/>
          <ac:spMkLst>
            <pc:docMk/>
            <pc:sldMasterMk cId="1386547260" sldId="2147483688"/>
            <ac:spMk id="434" creationId="{C49DD4AE-4182-EB8B-CF17-39C9838AD444}"/>
          </ac:spMkLst>
        </pc:spChg>
        <pc:spChg chg="add del mod ord modVis">
          <ac:chgData name="Pham Duong" userId="53516223ef367a18" providerId="LiveId" clId="{53134EAB-A818-47CD-972B-AE695B56D170}" dt="2022-06-14T14:00:32.006" v="12601"/>
          <ac:spMkLst>
            <pc:docMk/>
            <pc:sldMasterMk cId="1386547260" sldId="2147483688"/>
            <ac:spMk id="435" creationId="{DD6E55C0-1722-DE1E-E1F5-D0463FFE3FE5}"/>
          </ac:spMkLst>
        </pc:spChg>
        <pc:spChg chg="add del mod ord modVis">
          <ac:chgData name="Pham Duong" userId="53516223ef367a18" providerId="LiveId" clId="{53134EAB-A818-47CD-972B-AE695B56D170}" dt="2022-06-14T14:00:35.510" v="12629"/>
          <ac:spMkLst>
            <pc:docMk/>
            <pc:sldMasterMk cId="1386547260" sldId="2147483688"/>
            <ac:spMk id="436" creationId="{F24751D8-BCA0-A497-781E-B5DEE0194D0E}"/>
          </ac:spMkLst>
        </pc:spChg>
        <pc:spChg chg="add del mod ord modVis">
          <ac:chgData name="Pham Duong" userId="53516223ef367a18" providerId="LiveId" clId="{53134EAB-A818-47CD-972B-AE695B56D170}" dt="2022-06-14T14:00:36.900" v="12656"/>
          <ac:spMkLst>
            <pc:docMk/>
            <pc:sldMasterMk cId="1386547260" sldId="2147483688"/>
            <ac:spMk id="437" creationId="{E6207888-E0DC-ACD7-2EEF-2E8C89706329}"/>
          </ac:spMkLst>
        </pc:spChg>
        <pc:spChg chg="add del mod ord modVis">
          <ac:chgData name="Pham Duong" userId="53516223ef367a18" providerId="LiveId" clId="{53134EAB-A818-47CD-972B-AE695B56D170}" dt="2022-06-14T14:00:38.274" v="12684"/>
          <ac:spMkLst>
            <pc:docMk/>
            <pc:sldMasterMk cId="1386547260" sldId="2147483688"/>
            <ac:spMk id="438" creationId="{9D431E92-FE2B-55A9-A6AE-9E1814F04A73}"/>
          </ac:spMkLst>
        </pc:spChg>
        <pc:spChg chg="add del mod ord modVis">
          <ac:chgData name="Pham Duong" userId="53516223ef367a18" providerId="LiveId" clId="{53134EAB-A818-47CD-972B-AE695B56D170}" dt="2022-06-14T14:00:40.003" v="12712"/>
          <ac:spMkLst>
            <pc:docMk/>
            <pc:sldMasterMk cId="1386547260" sldId="2147483688"/>
            <ac:spMk id="439" creationId="{50878E2A-5B3D-0250-EB34-388A0561026B}"/>
          </ac:spMkLst>
        </pc:spChg>
        <pc:spChg chg="add del mod ord modVis">
          <ac:chgData name="Pham Duong" userId="53516223ef367a18" providerId="LiveId" clId="{53134EAB-A818-47CD-972B-AE695B56D170}" dt="2022-06-14T14:00:45.989" v="12740"/>
          <ac:spMkLst>
            <pc:docMk/>
            <pc:sldMasterMk cId="1386547260" sldId="2147483688"/>
            <ac:spMk id="440" creationId="{7E6AF3A1-2BF8-5AB6-F809-8371182E57BF}"/>
          </ac:spMkLst>
        </pc:spChg>
        <pc:spChg chg="add del mod ord modVis">
          <ac:chgData name="Pham Duong" userId="53516223ef367a18" providerId="LiveId" clId="{53134EAB-A818-47CD-972B-AE695B56D170}" dt="2022-06-14T14:00:47.310" v="12767"/>
          <ac:spMkLst>
            <pc:docMk/>
            <pc:sldMasterMk cId="1386547260" sldId="2147483688"/>
            <ac:spMk id="441" creationId="{C8E76879-BEC0-23F8-C756-42EC40315B07}"/>
          </ac:spMkLst>
        </pc:spChg>
        <pc:spChg chg="add del mod ord modVis">
          <ac:chgData name="Pham Duong" userId="53516223ef367a18" providerId="LiveId" clId="{53134EAB-A818-47CD-972B-AE695B56D170}" dt="2022-06-14T14:00:48.975" v="12798"/>
          <ac:spMkLst>
            <pc:docMk/>
            <pc:sldMasterMk cId="1386547260" sldId="2147483688"/>
            <ac:spMk id="442" creationId="{5E371C9C-E74C-4475-D09B-20F00DE940B6}"/>
          </ac:spMkLst>
        </pc:spChg>
        <pc:spChg chg="add del mod ord modVis">
          <ac:chgData name="Pham Duong" userId="53516223ef367a18" providerId="LiveId" clId="{53134EAB-A818-47CD-972B-AE695B56D170}" dt="2022-06-14T14:00:55.579" v="12826"/>
          <ac:spMkLst>
            <pc:docMk/>
            <pc:sldMasterMk cId="1386547260" sldId="2147483688"/>
            <ac:spMk id="443" creationId="{5D6FF25F-683E-D58D-CB1D-C289AB0BC258}"/>
          </ac:spMkLst>
        </pc:spChg>
        <pc:spChg chg="add del mod ord modVis">
          <ac:chgData name="Pham Duong" userId="53516223ef367a18" providerId="LiveId" clId="{53134EAB-A818-47CD-972B-AE695B56D170}" dt="2022-06-14T14:00:57.241" v="12853"/>
          <ac:spMkLst>
            <pc:docMk/>
            <pc:sldMasterMk cId="1386547260" sldId="2147483688"/>
            <ac:spMk id="444" creationId="{A335BC64-C564-A370-FAF5-A0146F016F5E}"/>
          </ac:spMkLst>
        </pc:spChg>
        <pc:spChg chg="add del mod ord modVis">
          <ac:chgData name="Pham Duong" userId="53516223ef367a18" providerId="LiveId" clId="{53134EAB-A818-47CD-972B-AE695B56D170}" dt="2022-06-14T14:00:58.505" v="12880"/>
          <ac:spMkLst>
            <pc:docMk/>
            <pc:sldMasterMk cId="1386547260" sldId="2147483688"/>
            <ac:spMk id="445" creationId="{ED10679C-A224-EC03-171D-3B61F8EE44A2}"/>
          </ac:spMkLst>
        </pc:spChg>
        <pc:spChg chg="add del mod ord modVis">
          <ac:chgData name="Pham Duong" userId="53516223ef367a18" providerId="LiveId" clId="{53134EAB-A818-47CD-972B-AE695B56D170}" dt="2022-06-14T14:00:59.861" v="12907"/>
          <ac:spMkLst>
            <pc:docMk/>
            <pc:sldMasterMk cId="1386547260" sldId="2147483688"/>
            <ac:spMk id="446" creationId="{3F841827-85DC-2281-D33C-0BE04F1F6F21}"/>
          </ac:spMkLst>
        </pc:spChg>
        <pc:spChg chg="add del mod ord modVis">
          <ac:chgData name="Pham Duong" userId="53516223ef367a18" providerId="LiveId" clId="{53134EAB-A818-47CD-972B-AE695B56D170}" dt="2022-06-14T14:01:02.010" v="12935"/>
          <ac:spMkLst>
            <pc:docMk/>
            <pc:sldMasterMk cId="1386547260" sldId="2147483688"/>
            <ac:spMk id="447" creationId="{03DF14D8-9C88-3DF5-7A6F-F5146FE07D8E}"/>
          </ac:spMkLst>
        </pc:spChg>
        <pc:spChg chg="add del mod ord modVis">
          <ac:chgData name="Pham Duong" userId="53516223ef367a18" providerId="LiveId" clId="{53134EAB-A818-47CD-972B-AE695B56D170}" dt="2022-06-14T14:01:03.474" v="12963"/>
          <ac:spMkLst>
            <pc:docMk/>
            <pc:sldMasterMk cId="1386547260" sldId="2147483688"/>
            <ac:spMk id="448" creationId="{6D46EDBF-F79C-BF83-19DC-37FBF532C988}"/>
          </ac:spMkLst>
        </pc:spChg>
        <pc:spChg chg="add del mod ord modVis">
          <ac:chgData name="Pham Duong" userId="53516223ef367a18" providerId="LiveId" clId="{53134EAB-A818-47CD-972B-AE695B56D170}" dt="2022-06-14T14:01:04.883" v="12991"/>
          <ac:spMkLst>
            <pc:docMk/>
            <pc:sldMasterMk cId="1386547260" sldId="2147483688"/>
            <ac:spMk id="449" creationId="{3F87C503-7C95-94CE-5309-C39A1E56B113}"/>
          </ac:spMkLst>
        </pc:spChg>
        <pc:spChg chg="add del mod ord modVis">
          <ac:chgData name="Pham Duong" userId="53516223ef367a18" providerId="LiveId" clId="{53134EAB-A818-47CD-972B-AE695B56D170}" dt="2022-06-14T14:01:06.116" v="13018"/>
          <ac:spMkLst>
            <pc:docMk/>
            <pc:sldMasterMk cId="1386547260" sldId="2147483688"/>
            <ac:spMk id="450" creationId="{EBC87289-B6BF-1CFD-5A90-FCCEE1C627DA}"/>
          </ac:spMkLst>
        </pc:spChg>
        <pc:spChg chg="add del mod ord modVis">
          <ac:chgData name="Pham Duong" userId="53516223ef367a18" providerId="LiveId" clId="{53134EAB-A818-47CD-972B-AE695B56D170}" dt="2022-06-14T14:01:13.583" v="13046"/>
          <ac:spMkLst>
            <pc:docMk/>
            <pc:sldMasterMk cId="1386547260" sldId="2147483688"/>
            <ac:spMk id="451" creationId="{45FFE72E-1E69-5134-A54C-3D740964E7F5}"/>
          </ac:spMkLst>
        </pc:spChg>
        <pc:spChg chg="add del mod ord modVis">
          <ac:chgData name="Pham Duong" userId="53516223ef367a18" providerId="LiveId" clId="{53134EAB-A818-47CD-972B-AE695B56D170}" dt="2022-06-14T14:01:14.895" v="13073"/>
          <ac:spMkLst>
            <pc:docMk/>
            <pc:sldMasterMk cId="1386547260" sldId="2147483688"/>
            <ac:spMk id="452" creationId="{AF03B90F-FE56-5BA1-F5E9-BCBF5D625B98}"/>
          </ac:spMkLst>
        </pc:spChg>
        <pc:spChg chg="add del mod ord modVis">
          <ac:chgData name="Pham Duong" userId="53516223ef367a18" providerId="LiveId" clId="{53134EAB-A818-47CD-972B-AE695B56D170}" dt="2022-06-14T14:01:16.201" v="13100"/>
          <ac:spMkLst>
            <pc:docMk/>
            <pc:sldMasterMk cId="1386547260" sldId="2147483688"/>
            <ac:spMk id="453" creationId="{EC081608-0A6F-527D-A625-0ED2B6F294B0}"/>
          </ac:spMkLst>
        </pc:spChg>
        <pc:spChg chg="add del mod ord modVis">
          <ac:chgData name="Pham Duong" userId="53516223ef367a18" providerId="LiveId" clId="{53134EAB-A818-47CD-972B-AE695B56D170}" dt="2022-06-14T14:01:17.749" v="13127"/>
          <ac:spMkLst>
            <pc:docMk/>
            <pc:sldMasterMk cId="1386547260" sldId="2147483688"/>
            <ac:spMk id="454" creationId="{9A3B2B5F-31F7-3C91-9DB8-407F41E03735}"/>
          </ac:spMkLst>
        </pc:spChg>
        <pc:spChg chg="add del mod ord modVis">
          <ac:chgData name="Pham Duong" userId="53516223ef367a18" providerId="LiveId" clId="{53134EAB-A818-47CD-972B-AE695B56D170}" dt="2022-06-14T14:01:35.206" v="13155"/>
          <ac:spMkLst>
            <pc:docMk/>
            <pc:sldMasterMk cId="1386547260" sldId="2147483688"/>
            <ac:spMk id="455" creationId="{7789E042-B07F-E2D2-6DF6-120BBFF61B5E}"/>
          </ac:spMkLst>
        </pc:spChg>
        <pc:spChg chg="add del mod ord modVis">
          <ac:chgData name="Pham Duong" userId="53516223ef367a18" providerId="LiveId" clId="{53134EAB-A818-47CD-972B-AE695B56D170}" dt="2022-06-14T14:01:36.485" v="13182"/>
          <ac:spMkLst>
            <pc:docMk/>
            <pc:sldMasterMk cId="1386547260" sldId="2147483688"/>
            <ac:spMk id="456" creationId="{F2D1970B-BD20-5AA9-31FA-C9677746B206}"/>
          </ac:spMkLst>
        </pc:spChg>
        <pc:spChg chg="add del mod ord modVis">
          <ac:chgData name="Pham Duong" userId="53516223ef367a18" providerId="LiveId" clId="{53134EAB-A818-47CD-972B-AE695B56D170}" dt="2022-06-14T14:01:53.026" v="13210"/>
          <ac:spMkLst>
            <pc:docMk/>
            <pc:sldMasterMk cId="1386547260" sldId="2147483688"/>
            <ac:spMk id="457" creationId="{DED70E3F-52DE-31AA-F904-21FFED78AD87}"/>
          </ac:spMkLst>
        </pc:spChg>
        <pc:spChg chg="add del mod ord modVis">
          <ac:chgData name="Pham Duong" userId="53516223ef367a18" providerId="LiveId" clId="{53134EAB-A818-47CD-972B-AE695B56D170}" dt="2022-06-14T14:01:55.284" v="13238"/>
          <ac:spMkLst>
            <pc:docMk/>
            <pc:sldMasterMk cId="1386547260" sldId="2147483688"/>
            <ac:spMk id="458" creationId="{D7F2364A-2EAD-307A-4901-36B5F75FF603}"/>
          </ac:spMkLst>
        </pc:spChg>
        <pc:spChg chg="add del mod ord modVis">
          <ac:chgData name="Pham Duong" userId="53516223ef367a18" providerId="LiveId" clId="{53134EAB-A818-47CD-972B-AE695B56D170}" dt="2022-06-14T14:01:57.276" v="13266"/>
          <ac:spMkLst>
            <pc:docMk/>
            <pc:sldMasterMk cId="1386547260" sldId="2147483688"/>
            <ac:spMk id="459" creationId="{BBD10A22-100B-DFE0-0C93-EB381127DF8E}"/>
          </ac:spMkLst>
        </pc:spChg>
        <pc:spChg chg="add del mod ord modVis">
          <ac:chgData name="Pham Duong" userId="53516223ef367a18" providerId="LiveId" clId="{53134EAB-A818-47CD-972B-AE695B56D170}" dt="2022-06-14T14:01:58.573" v="13293"/>
          <ac:spMkLst>
            <pc:docMk/>
            <pc:sldMasterMk cId="1386547260" sldId="2147483688"/>
            <ac:spMk id="460" creationId="{92601B62-A315-7E10-681E-3C7CA38EB446}"/>
          </ac:spMkLst>
        </pc:spChg>
        <pc:spChg chg="add del mod ord modVis">
          <ac:chgData name="Pham Duong" userId="53516223ef367a18" providerId="LiveId" clId="{53134EAB-A818-47CD-972B-AE695B56D170}" dt="2022-06-14T14:02:04.637" v="13321"/>
          <ac:spMkLst>
            <pc:docMk/>
            <pc:sldMasterMk cId="1386547260" sldId="2147483688"/>
            <ac:spMk id="461" creationId="{DE4E5DEE-4E07-9C1B-A238-2AB1705E6505}"/>
          </ac:spMkLst>
        </pc:spChg>
        <pc:spChg chg="add del mod ord modVis">
          <ac:chgData name="Pham Duong" userId="53516223ef367a18" providerId="LiveId" clId="{53134EAB-A818-47CD-972B-AE695B56D170}" dt="2022-06-14T14:02:05.958" v="13350"/>
          <ac:spMkLst>
            <pc:docMk/>
            <pc:sldMasterMk cId="1386547260" sldId="2147483688"/>
            <ac:spMk id="462" creationId="{0286F212-0F97-B526-B4F2-865F668F95F0}"/>
          </ac:spMkLst>
        </pc:spChg>
        <pc:spChg chg="add del mod ord modVis">
          <ac:chgData name="Pham Duong" userId="53516223ef367a18" providerId="LiveId" clId="{53134EAB-A818-47CD-972B-AE695B56D170}" dt="2022-06-14T14:02:09.173" v="13378"/>
          <ac:spMkLst>
            <pc:docMk/>
            <pc:sldMasterMk cId="1386547260" sldId="2147483688"/>
            <ac:spMk id="463" creationId="{452FE7E1-634D-FBBB-ABC5-5353825A494F}"/>
          </ac:spMkLst>
        </pc:spChg>
        <pc:spChg chg="add del mod ord modVis">
          <ac:chgData name="Pham Duong" userId="53516223ef367a18" providerId="LiveId" clId="{53134EAB-A818-47CD-972B-AE695B56D170}" dt="2022-06-14T14:02:10.560" v="13405"/>
          <ac:spMkLst>
            <pc:docMk/>
            <pc:sldMasterMk cId="1386547260" sldId="2147483688"/>
            <ac:spMk id="464" creationId="{80DE935B-C718-C917-631C-ADEEF361B4B3}"/>
          </ac:spMkLst>
        </pc:spChg>
        <pc:spChg chg="add del mod ord modVis">
          <ac:chgData name="Pham Duong" userId="53516223ef367a18" providerId="LiveId" clId="{53134EAB-A818-47CD-972B-AE695B56D170}" dt="2022-06-14T14:02:11.839" v="13432"/>
          <ac:spMkLst>
            <pc:docMk/>
            <pc:sldMasterMk cId="1386547260" sldId="2147483688"/>
            <ac:spMk id="465" creationId="{10D3AE9D-D1F8-BFB6-623D-D727593C0905}"/>
          </ac:spMkLst>
        </pc:spChg>
        <pc:spChg chg="add del mod ord modVis">
          <ac:chgData name="Pham Duong" userId="53516223ef367a18" providerId="LiveId" clId="{53134EAB-A818-47CD-972B-AE695B56D170}" dt="2022-06-14T14:02:12.498" v="13460"/>
          <ac:spMkLst>
            <pc:docMk/>
            <pc:sldMasterMk cId="1386547260" sldId="2147483688"/>
            <ac:spMk id="466" creationId="{36BDF192-E2F4-7AD2-3AF1-BE47B73AA90C}"/>
          </ac:spMkLst>
        </pc:spChg>
        <pc:spChg chg="add del mod ord modVis">
          <ac:chgData name="Pham Duong" userId="53516223ef367a18" providerId="LiveId" clId="{53134EAB-A818-47CD-972B-AE695B56D170}" dt="2022-06-14T14:02:13.700" v="13488"/>
          <ac:spMkLst>
            <pc:docMk/>
            <pc:sldMasterMk cId="1386547260" sldId="2147483688"/>
            <ac:spMk id="467" creationId="{E7A1AEAE-935B-D64A-0BC6-1C34B39E892B}"/>
          </ac:spMkLst>
        </pc:spChg>
        <pc:spChg chg="add del mod ord modVis">
          <ac:chgData name="Pham Duong" userId="53516223ef367a18" providerId="LiveId" clId="{53134EAB-A818-47CD-972B-AE695B56D170}" dt="2022-06-14T14:02:15.062" v="13516"/>
          <ac:spMkLst>
            <pc:docMk/>
            <pc:sldMasterMk cId="1386547260" sldId="2147483688"/>
            <ac:spMk id="468" creationId="{41A00C2A-4BA2-7BB8-DB39-04E16DF74F15}"/>
          </ac:spMkLst>
        </pc:spChg>
        <pc:spChg chg="add del mod ord modVis">
          <ac:chgData name="Pham Duong" userId="53516223ef367a18" providerId="LiveId" clId="{53134EAB-A818-47CD-972B-AE695B56D170}" dt="2022-06-14T14:02:30.500" v="13547"/>
          <ac:spMkLst>
            <pc:docMk/>
            <pc:sldMasterMk cId="1386547260" sldId="2147483688"/>
            <ac:spMk id="469" creationId="{5170F006-B372-0014-AFE8-D2A948162420}"/>
          </ac:spMkLst>
        </pc:spChg>
        <pc:spChg chg="add del mod ord modVis">
          <ac:chgData name="Pham Duong" userId="53516223ef367a18" providerId="LiveId" clId="{53134EAB-A818-47CD-972B-AE695B56D170}" dt="2022-06-14T14:02:31.927" v="13576"/>
          <ac:spMkLst>
            <pc:docMk/>
            <pc:sldMasterMk cId="1386547260" sldId="2147483688"/>
            <ac:spMk id="470" creationId="{11D5AE29-56AC-4889-2BE3-92637291D39B}"/>
          </ac:spMkLst>
        </pc:spChg>
        <pc:spChg chg="add del mod ord modVis">
          <ac:chgData name="Pham Duong" userId="53516223ef367a18" providerId="LiveId" clId="{53134EAB-A818-47CD-972B-AE695B56D170}" dt="2022-06-14T14:02:33.335" v="13604"/>
          <ac:spMkLst>
            <pc:docMk/>
            <pc:sldMasterMk cId="1386547260" sldId="2147483688"/>
            <ac:spMk id="471" creationId="{5A91E422-D30C-4A29-7C09-3B09FE0CE6E0}"/>
          </ac:spMkLst>
        </pc:spChg>
        <pc:spChg chg="add del mod ord modVis">
          <ac:chgData name="Pham Duong" userId="53516223ef367a18" providerId="LiveId" clId="{53134EAB-A818-47CD-972B-AE695B56D170}" dt="2022-06-14T14:02:34.716" v="13631"/>
          <ac:spMkLst>
            <pc:docMk/>
            <pc:sldMasterMk cId="1386547260" sldId="2147483688"/>
            <ac:spMk id="472" creationId="{A94BE2AD-9233-13F7-2906-2CE1619B2CC7}"/>
          </ac:spMkLst>
        </pc:spChg>
        <pc:spChg chg="add del mod ord modVis">
          <ac:chgData name="Pham Duong" userId="53516223ef367a18" providerId="LiveId" clId="{53134EAB-A818-47CD-972B-AE695B56D170}" dt="2022-06-14T14:02:36.038" v="13658"/>
          <ac:spMkLst>
            <pc:docMk/>
            <pc:sldMasterMk cId="1386547260" sldId="2147483688"/>
            <ac:spMk id="473" creationId="{76BFDFFF-ABA9-A21A-078C-D55BAA7C441C}"/>
          </ac:spMkLst>
        </pc:spChg>
        <pc:spChg chg="add del mod ord modVis">
          <ac:chgData name="Pham Duong" userId="53516223ef367a18" providerId="LiveId" clId="{53134EAB-A818-47CD-972B-AE695B56D170}" dt="2022-06-14T14:02:37.297" v="13685"/>
          <ac:spMkLst>
            <pc:docMk/>
            <pc:sldMasterMk cId="1386547260" sldId="2147483688"/>
            <ac:spMk id="474" creationId="{81CE34B2-7732-91A2-44F7-84129F90ADC5}"/>
          </ac:spMkLst>
        </pc:spChg>
        <pc:spChg chg="add del mod ord modVis">
          <ac:chgData name="Pham Duong" userId="53516223ef367a18" providerId="LiveId" clId="{53134EAB-A818-47CD-972B-AE695B56D170}" dt="2022-06-14T14:02:39.097" v="13712"/>
          <ac:spMkLst>
            <pc:docMk/>
            <pc:sldMasterMk cId="1386547260" sldId="2147483688"/>
            <ac:spMk id="475" creationId="{AB84BE9A-7FCD-530C-19E2-39710E76B913}"/>
          </ac:spMkLst>
        </pc:spChg>
        <pc:spChg chg="add del mod ord modVis">
          <ac:chgData name="Pham Duong" userId="53516223ef367a18" providerId="LiveId" clId="{53134EAB-A818-47CD-972B-AE695B56D170}" dt="2022-06-14T14:02:40.575" v="13739"/>
          <ac:spMkLst>
            <pc:docMk/>
            <pc:sldMasterMk cId="1386547260" sldId="2147483688"/>
            <ac:spMk id="476" creationId="{521B687B-0C52-F221-28B0-FF8F663FD551}"/>
          </ac:spMkLst>
        </pc:spChg>
        <pc:spChg chg="add del mod ord modVis">
          <ac:chgData name="Pham Duong" userId="53516223ef367a18" providerId="LiveId" clId="{53134EAB-A818-47CD-972B-AE695B56D170}" dt="2022-06-14T14:02:42.211" v="13766"/>
          <ac:spMkLst>
            <pc:docMk/>
            <pc:sldMasterMk cId="1386547260" sldId="2147483688"/>
            <ac:spMk id="477" creationId="{168451C5-341B-9A87-42D5-F10145C29F7A}"/>
          </ac:spMkLst>
        </pc:spChg>
        <pc:spChg chg="add del mod ord modVis">
          <ac:chgData name="Pham Duong" userId="53516223ef367a18" providerId="LiveId" clId="{53134EAB-A818-47CD-972B-AE695B56D170}" dt="2022-06-14T14:02:43.476" v="13793"/>
          <ac:spMkLst>
            <pc:docMk/>
            <pc:sldMasterMk cId="1386547260" sldId="2147483688"/>
            <ac:spMk id="478" creationId="{D9C04F00-4805-D411-A7CE-45468D0227B3}"/>
          </ac:spMkLst>
        </pc:spChg>
        <pc:spChg chg="add del mod ord modVis">
          <ac:chgData name="Pham Duong" userId="53516223ef367a18" providerId="LiveId" clId="{53134EAB-A818-47CD-972B-AE695B56D170}" dt="2022-06-14T14:02:44.756" v="13820"/>
          <ac:spMkLst>
            <pc:docMk/>
            <pc:sldMasterMk cId="1386547260" sldId="2147483688"/>
            <ac:spMk id="479" creationId="{058F88D7-D654-FAF9-D83C-0A1BC3219F89}"/>
          </ac:spMkLst>
        </pc:spChg>
        <pc:spChg chg="add del mod ord modVis">
          <ac:chgData name="Pham Duong" userId="53516223ef367a18" providerId="LiveId" clId="{53134EAB-A818-47CD-972B-AE695B56D170}" dt="2022-06-14T14:02:46.049" v="13847"/>
          <ac:spMkLst>
            <pc:docMk/>
            <pc:sldMasterMk cId="1386547260" sldId="2147483688"/>
            <ac:spMk id="480" creationId="{3BCC36C1-8EE5-D4D2-5C3F-E210C48FED1B}"/>
          </ac:spMkLst>
        </pc:spChg>
        <pc:spChg chg="add del mod ord modVis">
          <ac:chgData name="Pham Duong" userId="53516223ef367a18" providerId="LiveId" clId="{53134EAB-A818-47CD-972B-AE695B56D170}" dt="2022-06-14T14:02:47.354" v="13874"/>
          <ac:spMkLst>
            <pc:docMk/>
            <pc:sldMasterMk cId="1386547260" sldId="2147483688"/>
            <ac:spMk id="481" creationId="{69F5F702-A5DA-9A5C-1245-DA2E8D447B73}"/>
          </ac:spMkLst>
        </pc:spChg>
        <pc:spChg chg="add del mod ord modVis">
          <ac:chgData name="Pham Duong" userId="53516223ef367a18" providerId="LiveId" clId="{53134EAB-A818-47CD-972B-AE695B56D170}" dt="2022-06-14T14:02:48.634" v="13901"/>
          <ac:spMkLst>
            <pc:docMk/>
            <pc:sldMasterMk cId="1386547260" sldId="2147483688"/>
            <ac:spMk id="482" creationId="{39BBE82A-46C6-1292-FBC0-2FBCBD3C7F74}"/>
          </ac:spMkLst>
        </pc:spChg>
        <pc:spChg chg="add del mod ord modVis">
          <ac:chgData name="Pham Duong" userId="53516223ef367a18" providerId="LiveId" clId="{53134EAB-A818-47CD-972B-AE695B56D170}" dt="2022-06-14T14:02:49.971" v="13928"/>
          <ac:spMkLst>
            <pc:docMk/>
            <pc:sldMasterMk cId="1386547260" sldId="2147483688"/>
            <ac:spMk id="483" creationId="{62C8A2C7-42E8-7A78-F329-F9C8B20B4357}"/>
          </ac:spMkLst>
        </pc:spChg>
        <pc:spChg chg="add del mod ord modVis">
          <ac:chgData name="Pham Duong" userId="53516223ef367a18" providerId="LiveId" clId="{53134EAB-A818-47CD-972B-AE695B56D170}" dt="2022-06-14T14:03:00.930" v="13956"/>
          <ac:spMkLst>
            <pc:docMk/>
            <pc:sldMasterMk cId="1386547260" sldId="2147483688"/>
            <ac:spMk id="484" creationId="{5FA37AB7-F26B-A113-B70F-BE112D26862C}"/>
          </ac:spMkLst>
        </pc:spChg>
        <pc:spChg chg="add del mod ord modVis">
          <ac:chgData name="Pham Duong" userId="53516223ef367a18" providerId="LiveId" clId="{53134EAB-A818-47CD-972B-AE695B56D170}" dt="2022-06-14T14:03:03.458" v="13984"/>
          <ac:spMkLst>
            <pc:docMk/>
            <pc:sldMasterMk cId="1386547260" sldId="2147483688"/>
            <ac:spMk id="485" creationId="{8A2A797B-0D78-1888-8A13-1017C8A814FA}"/>
          </ac:spMkLst>
        </pc:spChg>
        <pc:spChg chg="add del mod ord modVis">
          <ac:chgData name="Pham Duong" userId="53516223ef367a18" providerId="LiveId" clId="{53134EAB-A818-47CD-972B-AE695B56D170}" dt="2022-06-14T14:03:04.784" v="14011"/>
          <ac:spMkLst>
            <pc:docMk/>
            <pc:sldMasterMk cId="1386547260" sldId="2147483688"/>
            <ac:spMk id="486" creationId="{BCD80B7B-DD57-5E3F-DCE9-BAA3D127B950}"/>
          </ac:spMkLst>
        </pc:spChg>
        <pc:spChg chg="add del mod ord modVis">
          <ac:chgData name="Pham Duong" userId="53516223ef367a18" providerId="LiveId" clId="{53134EAB-A818-47CD-972B-AE695B56D170}" dt="2022-06-14T14:03:13.329" v="14126"/>
          <ac:spMkLst>
            <pc:docMk/>
            <pc:sldMasterMk cId="1386547260" sldId="2147483688"/>
            <ac:spMk id="487" creationId="{15C49FC0-BB2D-869D-D623-539057F8B4A8}"/>
          </ac:spMkLst>
        </pc:spChg>
        <pc:spChg chg="add del mod ord modVis">
          <ac:chgData name="Pham Duong" userId="53516223ef367a18" providerId="LiveId" clId="{53134EAB-A818-47CD-972B-AE695B56D170}" dt="2022-06-14T14:03:12.770" v="14122"/>
          <ac:spMkLst>
            <pc:docMk/>
            <pc:sldMasterMk cId="1386547260" sldId="2147483688"/>
            <ac:spMk id="488" creationId="{6B23568C-8E29-BC4F-294F-AB8FE50D8ACC}"/>
          </ac:spMkLst>
        </pc:spChg>
        <pc:spChg chg="add del mod ord">
          <ac:chgData name="Pham Duong" userId="53516223ef367a18" providerId="LiveId" clId="{53134EAB-A818-47CD-972B-AE695B56D170}" dt="2022-06-14T14:03:12.066" v="14105"/>
          <ac:spMkLst>
            <pc:docMk/>
            <pc:sldMasterMk cId="1386547260" sldId="2147483688"/>
            <ac:spMk id="489" creationId="{AEFD50EB-6553-F7FB-00C2-108923F9269A}"/>
          </ac:spMkLst>
        </pc:spChg>
        <pc:spChg chg="add del mod ord modVis">
          <ac:chgData name="Pham Duong" userId="53516223ef367a18" providerId="LiveId" clId="{53134EAB-A818-47CD-972B-AE695B56D170}" dt="2022-06-14T14:03:15.206" v="14154"/>
          <ac:spMkLst>
            <pc:docMk/>
            <pc:sldMasterMk cId="1386547260" sldId="2147483688"/>
            <ac:spMk id="490" creationId="{D931C1BD-839E-327B-B4A1-D9996D8F93BA}"/>
          </ac:spMkLst>
        </pc:spChg>
        <pc:spChg chg="add del mod ord modVis">
          <ac:chgData name="Pham Duong" userId="53516223ef367a18" providerId="LiveId" clId="{53134EAB-A818-47CD-972B-AE695B56D170}" dt="2022-06-14T14:03:36.955" v="14183"/>
          <ac:spMkLst>
            <pc:docMk/>
            <pc:sldMasterMk cId="1386547260" sldId="2147483688"/>
            <ac:spMk id="491" creationId="{621C6A12-0CA6-1940-2B95-A356D8CA12D0}"/>
          </ac:spMkLst>
        </pc:spChg>
        <pc:spChg chg="add del mod ord modVis">
          <ac:chgData name="Pham Duong" userId="53516223ef367a18" providerId="LiveId" clId="{53134EAB-A818-47CD-972B-AE695B56D170}" dt="2022-06-14T14:03:41.336" v="14226"/>
          <ac:spMkLst>
            <pc:docMk/>
            <pc:sldMasterMk cId="1386547260" sldId="2147483688"/>
            <ac:spMk id="492" creationId="{6CC25D9C-1D5B-C3AA-978D-14F561612D1C}"/>
          </ac:spMkLst>
        </pc:spChg>
        <pc:spChg chg="add del mod ord modVis">
          <ac:chgData name="Pham Duong" userId="53516223ef367a18" providerId="LiveId" clId="{53134EAB-A818-47CD-972B-AE695B56D170}" dt="2022-06-14T14:03:42.528" v="14257"/>
          <ac:spMkLst>
            <pc:docMk/>
            <pc:sldMasterMk cId="1386547260" sldId="2147483688"/>
            <ac:spMk id="493" creationId="{037BDCE5-7C2C-26FF-2075-2ED952D129A3}"/>
          </ac:spMkLst>
        </pc:spChg>
        <pc:spChg chg="add del mod ord modVis">
          <ac:chgData name="Pham Duong" userId="53516223ef367a18" providerId="LiveId" clId="{53134EAB-A818-47CD-972B-AE695B56D170}" dt="2022-06-14T14:03:47.708" v="14286"/>
          <ac:spMkLst>
            <pc:docMk/>
            <pc:sldMasterMk cId="1386547260" sldId="2147483688"/>
            <ac:spMk id="494" creationId="{F1137143-F50B-2811-7E81-952A07067C1F}"/>
          </ac:spMkLst>
        </pc:spChg>
        <pc:spChg chg="add del mod ord modVis">
          <ac:chgData name="Pham Duong" userId="53516223ef367a18" providerId="LiveId" clId="{53134EAB-A818-47CD-972B-AE695B56D170}" dt="2022-06-14T14:05:03.594" v="14319"/>
          <ac:spMkLst>
            <pc:docMk/>
            <pc:sldMasterMk cId="1386547260" sldId="2147483688"/>
            <ac:spMk id="495" creationId="{E77F978B-70ED-F257-E9F3-AAAE16C69729}"/>
          </ac:spMkLst>
        </pc:spChg>
        <pc:spChg chg="add del mod ord modVis">
          <ac:chgData name="Pham Duong" userId="53516223ef367a18" providerId="LiveId" clId="{53134EAB-A818-47CD-972B-AE695B56D170}" dt="2022-06-14T14:07:24.265" v="14347"/>
          <ac:spMkLst>
            <pc:docMk/>
            <pc:sldMasterMk cId="1386547260" sldId="2147483688"/>
            <ac:spMk id="496" creationId="{173600DA-6C47-D089-F461-6ACA464B429D}"/>
          </ac:spMkLst>
        </pc:spChg>
        <pc:spChg chg="add del mod ord modVis">
          <ac:chgData name="Pham Duong" userId="53516223ef367a18" providerId="LiveId" clId="{53134EAB-A818-47CD-972B-AE695B56D170}" dt="2022-06-14T14:07:39.827" v="14389"/>
          <ac:spMkLst>
            <pc:docMk/>
            <pc:sldMasterMk cId="1386547260" sldId="2147483688"/>
            <ac:spMk id="497" creationId="{9F1327BF-2A0A-020C-8712-65C60C51497D}"/>
          </ac:spMkLst>
        </pc:spChg>
        <pc:spChg chg="add del mod ord modVis">
          <ac:chgData name="Pham Duong" userId="53516223ef367a18" providerId="LiveId" clId="{53134EAB-A818-47CD-972B-AE695B56D170}" dt="2022-06-14T14:07:40.560" v="14420"/>
          <ac:spMkLst>
            <pc:docMk/>
            <pc:sldMasterMk cId="1386547260" sldId="2147483688"/>
            <ac:spMk id="498" creationId="{F3B2F935-5494-BDA8-1C7B-BD89663C85A9}"/>
          </ac:spMkLst>
        </pc:spChg>
        <pc:spChg chg="add del mod ord modVis">
          <ac:chgData name="Pham Duong" userId="53516223ef367a18" providerId="LiveId" clId="{53134EAB-A818-47CD-972B-AE695B56D170}" dt="2022-06-14T14:07:44.723" v="14459"/>
          <ac:spMkLst>
            <pc:docMk/>
            <pc:sldMasterMk cId="1386547260" sldId="2147483688"/>
            <ac:spMk id="499" creationId="{DF21A5A4-D9F3-417B-F586-714728252CC1}"/>
          </ac:spMkLst>
        </pc:spChg>
        <pc:spChg chg="add del mod ord modVis">
          <ac:chgData name="Pham Duong" userId="53516223ef367a18" providerId="LiveId" clId="{53134EAB-A818-47CD-972B-AE695B56D170}" dt="2022-06-14T14:07:46.085" v="14490"/>
          <ac:spMkLst>
            <pc:docMk/>
            <pc:sldMasterMk cId="1386547260" sldId="2147483688"/>
            <ac:spMk id="500" creationId="{BFDE53FC-3FA2-4915-367E-E92ED1F335EE}"/>
          </ac:spMkLst>
        </pc:spChg>
        <pc:spChg chg="add del mod ord modVis">
          <ac:chgData name="Pham Duong" userId="53516223ef367a18" providerId="LiveId" clId="{53134EAB-A818-47CD-972B-AE695B56D170}" dt="2022-06-14T14:07:50.062" v="14520"/>
          <ac:spMkLst>
            <pc:docMk/>
            <pc:sldMasterMk cId="1386547260" sldId="2147483688"/>
            <ac:spMk id="501" creationId="{A074509B-AA3C-6759-B526-7BD020191D9F}"/>
          </ac:spMkLst>
        </pc:spChg>
        <pc:spChg chg="add del mod ord modVis">
          <ac:chgData name="Pham Duong" userId="53516223ef367a18" providerId="LiveId" clId="{53134EAB-A818-47CD-972B-AE695B56D170}" dt="2022-06-14T14:07:56.985" v="14592"/>
          <ac:spMkLst>
            <pc:docMk/>
            <pc:sldMasterMk cId="1386547260" sldId="2147483688"/>
            <ac:spMk id="502" creationId="{9775B3AA-B3CB-3397-323B-A9F6C9FE39C8}"/>
          </ac:spMkLst>
        </pc:spChg>
        <pc:spChg chg="add del mod ord modVis">
          <ac:chgData name="Pham Duong" userId="53516223ef367a18" providerId="LiveId" clId="{53134EAB-A818-47CD-972B-AE695B56D170}" dt="2022-06-14T14:07:59.101" v="14633"/>
          <ac:spMkLst>
            <pc:docMk/>
            <pc:sldMasterMk cId="1386547260" sldId="2147483688"/>
            <ac:spMk id="503" creationId="{36B81D2D-B4A2-5340-38E6-64CA740EFC2C}"/>
          </ac:spMkLst>
        </pc:spChg>
        <pc:spChg chg="add del mod ord modVis">
          <ac:chgData name="Pham Duong" userId="53516223ef367a18" providerId="LiveId" clId="{53134EAB-A818-47CD-972B-AE695B56D170}" dt="2022-06-14T14:07:59.912" v="14661"/>
          <ac:spMkLst>
            <pc:docMk/>
            <pc:sldMasterMk cId="1386547260" sldId="2147483688"/>
            <ac:spMk id="504" creationId="{DED49FBC-7688-8028-33ED-04F1BA848C39}"/>
          </ac:spMkLst>
        </pc:spChg>
        <pc:spChg chg="add del mod ord modVis">
          <ac:chgData name="Pham Duong" userId="53516223ef367a18" providerId="LiveId" clId="{53134EAB-A818-47CD-972B-AE695B56D170}" dt="2022-06-14T14:08:00.732" v="14689"/>
          <ac:spMkLst>
            <pc:docMk/>
            <pc:sldMasterMk cId="1386547260" sldId="2147483688"/>
            <ac:spMk id="505" creationId="{57F33F2B-F3A5-39CC-3C76-50D11A0BBC5A}"/>
          </ac:spMkLst>
        </pc:spChg>
        <pc:spChg chg="add del mod ord modVis">
          <ac:chgData name="Pham Duong" userId="53516223ef367a18" providerId="LiveId" clId="{53134EAB-A818-47CD-972B-AE695B56D170}" dt="2022-06-14T14:08:10.215" v="14745"/>
          <ac:spMkLst>
            <pc:docMk/>
            <pc:sldMasterMk cId="1386547260" sldId="2147483688"/>
            <ac:spMk id="506" creationId="{CE6D86D5-508F-9DE1-BE6D-D62C27834677}"/>
          </ac:spMkLst>
        </pc:spChg>
        <pc:spChg chg="add del mod ord modVis">
          <ac:chgData name="Pham Duong" userId="53516223ef367a18" providerId="LiveId" clId="{53134EAB-A818-47CD-972B-AE695B56D170}" dt="2022-06-14T14:08:11.942" v="14782"/>
          <ac:spMkLst>
            <pc:docMk/>
            <pc:sldMasterMk cId="1386547260" sldId="2147483688"/>
            <ac:spMk id="507" creationId="{31F4BA36-A6B4-BFA7-0E47-A0FF4696BBE6}"/>
          </ac:spMkLst>
        </pc:spChg>
        <pc:spChg chg="add del mod ord modVis">
          <ac:chgData name="Pham Duong" userId="53516223ef367a18" providerId="LiveId" clId="{53134EAB-A818-47CD-972B-AE695B56D170}" dt="2022-06-14T14:08:16.435" v="14814"/>
          <ac:spMkLst>
            <pc:docMk/>
            <pc:sldMasterMk cId="1386547260" sldId="2147483688"/>
            <ac:spMk id="508" creationId="{8F024079-4316-BA5F-8EAA-ADF0EA73088E}"/>
          </ac:spMkLst>
        </pc:spChg>
        <pc:spChg chg="add del mod ord modVis">
          <ac:chgData name="Pham Duong" userId="53516223ef367a18" providerId="LiveId" clId="{53134EAB-A818-47CD-972B-AE695B56D170}" dt="2022-06-14T14:08:22.003" v="14893"/>
          <ac:spMkLst>
            <pc:docMk/>
            <pc:sldMasterMk cId="1386547260" sldId="2147483688"/>
            <ac:spMk id="509" creationId="{7EAF8125-18F0-6565-6900-346B5F3D35AC}"/>
          </ac:spMkLst>
        </pc:spChg>
        <pc:spChg chg="add del mod ord modVis">
          <ac:chgData name="Pham Duong" userId="53516223ef367a18" providerId="LiveId" clId="{53134EAB-A818-47CD-972B-AE695B56D170}" dt="2022-06-14T14:08:22.812" v="14921"/>
          <ac:spMkLst>
            <pc:docMk/>
            <pc:sldMasterMk cId="1386547260" sldId="2147483688"/>
            <ac:spMk id="510" creationId="{76379369-A44C-D4DE-1D74-A38B5893F57F}"/>
          </ac:spMkLst>
        </pc:spChg>
        <pc:spChg chg="add del mod ord modVis">
          <ac:chgData name="Pham Duong" userId="53516223ef367a18" providerId="LiveId" clId="{53134EAB-A818-47CD-972B-AE695B56D170}" dt="2022-06-14T14:08:48.095" v="14955"/>
          <ac:spMkLst>
            <pc:docMk/>
            <pc:sldMasterMk cId="1386547260" sldId="2147483688"/>
            <ac:spMk id="511" creationId="{85785F78-8753-09FA-B98E-3B5909863B05}"/>
          </ac:spMkLst>
        </pc:spChg>
        <pc:spChg chg="add del mod ord modVis">
          <ac:chgData name="Pham Duong" userId="53516223ef367a18" providerId="LiveId" clId="{53134EAB-A818-47CD-972B-AE695B56D170}" dt="2022-06-14T14:08:50.073" v="14994"/>
          <ac:spMkLst>
            <pc:docMk/>
            <pc:sldMasterMk cId="1386547260" sldId="2147483688"/>
            <ac:spMk id="512" creationId="{0158DD2F-5C32-1A20-2E3A-0AD28F89FD28}"/>
          </ac:spMkLst>
        </pc:spChg>
        <pc:spChg chg="add del mod ord modVis">
          <ac:chgData name="Pham Duong" userId="53516223ef367a18" providerId="LiveId" clId="{53134EAB-A818-47CD-972B-AE695B56D170}" dt="2022-06-14T14:09:01.401" v="15026"/>
          <ac:spMkLst>
            <pc:docMk/>
            <pc:sldMasterMk cId="1386547260" sldId="2147483688"/>
            <ac:spMk id="513" creationId="{39749C87-1DFC-52D7-63EE-2DF38E098C0D}"/>
          </ac:spMkLst>
        </pc:spChg>
        <pc:spChg chg="add del mod ord modVis">
          <ac:chgData name="Pham Duong" userId="53516223ef367a18" providerId="LiveId" clId="{53134EAB-A818-47CD-972B-AE695B56D170}" dt="2022-06-14T14:09:06.404" v="15057"/>
          <ac:spMkLst>
            <pc:docMk/>
            <pc:sldMasterMk cId="1386547260" sldId="2147483688"/>
            <ac:spMk id="514" creationId="{8252D342-9FCC-91F2-2584-F5F568FD3229}"/>
          </ac:spMkLst>
        </pc:spChg>
        <pc:spChg chg="add del mod ord modVis">
          <ac:chgData name="Pham Duong" userId="53516223ef367a18" providerId="LiveId" clId="{53134EAB-A818-47CD-972B-AE695B56D170}" dt="2022-06-14T14:09:07.081" v="15085"/>
          <ac:spMkLst>
            <pc:docMk/>
            <pc:sldMasterMk cId="1386547260" sldId="2147483688"/>
            <ac:spMk id="515" creationId="{C727BE85-00B0-6406-069D-789EFD4EC400}"/>
          </ac:spMkLst>
        </pc:spChg>
        <pc:spChg chg="add del mod ord modVis">
          <ac:chgData name="Pham Duong" userId="53516223ef367a18" providerId="LiveId" clId="{53134EAB-A818-47CD-972B-AE695B56D170}" dt="2022-06-14T14:09:09.181" v="15121"/>
          <ac:spMkLst>
            <pc:docMk/>
            <pc:sldMasterMk cId="1386547260" sldId="2147483688"/>
            <ac:spMk id="516" creationId="{48D206CE-CC6B-D62F-D7DF-0DC5B5C4C4CC}"/>
          </ac:spMkLst>
        </pc:spChg>
        <pc:spChg chg="add del mod ord modVis">
          <ac:chgData name="Pham Duong" userId="53516223ef367a18" providerId="LiveId" clId="{53134EAB-A818-47CD-972B-AE695B56D170}" dt="2022-06-14T14:09:11.473" v="15156"/>
          <ac:spMkLst>
            <pc:docMk/>
            <pc:sldMasterMk cId="1386547260" sldId="2147483688"/>
            <ac:spMk id="517" creationId="{35E8CAB0-AF89-7A57-1E2E-3F8032879ED2}"/>
          </ac:spMkLst>
        </pc:spChg>
        <pc:spChg chg="add del mod ord modVis">
          <ac:chgData name="Pham Duong" userId="53516223ef367a18" providerId="LiveId" clId="{53134EAB-A818-47CD-972B-AE695B56D170}" dt="2022-06-14T14:09:12.938" v="15188"/>
          <ac:spMkLst>
            <pc:docMk/>
            <pc:sldMasterMk cId="1386547260" sldId="2147483688"/>
            <ac:spMk id="518" creationId="{4CA45ACF-B9C1-05CB-B7B4-268453A40696}"/>
          </ac:spMkLst>
        </pc:spChg>
        <pc:spChg chg="add del mod ord modVis">
          <ac:chgData name="Pham Duong" userId="53516223ef367a18" providerId="LiveId" clId="{53134EAB-A818-47CD-972B-AE695B56D170}" dt="2022-06-14T14:09:31.724" v="15252"/>
          <ac:spMkLst>
            <pc:docMk/>
            <pc:sldMasterMk cId="1386547260" sldId="2147483688"/>
            <ac:spMk id="519" creationId="{ED9B6B24-CCC7-3B46-E9F0-3E4625791ECD}"/>
          </ac:spMkLst>
        </pc:spChg>
        <pc:spChg chg="add del mod ord modVis">
          <ac:chgData name="Pham Duong" userId="53516223ef367a18" providerId="LiveId" clId="{53134EAB-A818-47CD-972B-AE695B56D170}" dt="2022-06-14T14:09:34.818" v="15285"/>
          <ac:spMkLst>
            <pc:docMk/>
            <pc:sldMasterMk cId="1386547260" sldId="2147483688"/>
            <ac:spMk id="520" creationId="{88685949-F05A-421E-47BE-951E2BE555E8}"/>
          </ac:spMkLst>
        </pc:spChg>
        <pc:spChg chg="add del mod ord modVis">
          <ac:chgData name="Pham Duong" userId="53516223ef367a18" providerId="LiveId" clId="{53134EAB-A818-47CD-972B-AE695B56D170}" dt="2022-06-14T14:09:36.254" v="15317"/>
          <ac:spMkLst>
            <pc:docMk/>
            <pc:sldMasterMk cId="1386547260" sldId="2147483688"/>
            <ac:spMk id="521" creationId="{831A025D-E85C-FEC6-371A-663B393BE430}"/>
          </ac:spMkLst>
        </pc:spChg>
        <pc:spChg chg="add del mod ord modVis">
          <ac:chgData name="Pham Duong" userId="53516223ef367a18" providerId="LiveId" clId="{53134EAB-A818-47CD-972B-AE695B56D170}" dt="2022-06-14T14:09:37.480" v="15349"/>
          <ac:spMkLst>
            <pc:docMk/>
            <pc:sldMasterMk cId="1386547260" sldId="2147483688"/>
            <ac:spMk id="522" creationId="{2EF0DE04-CA43-5BA9-18B2-C0518941CBF2}"/>
          </ac:spMkLst>
        </pc:spChg>
        <pc:spChg chg="add del mod ord modVis">
          <ac:chgData name="Pham Duong" userId="53516223ef367a18" providerId="LiveId" clId="{53134EAB-A818-47CD-972B-AE695B56D170}" dt="2022-06-14T14:09:38.026" v="15377"/>
          <ac:spMkLst>
            <pc:docMk/>
            <pc:sldMasterMk cId="1386547260" sldId="2147483688"/>
            <ac:spMk id="523" creationId="{E7FC6C3F-0212-B528-E22F-4F33D6AFA320}"/>
          </ac:spMkLst>
        </pc:spChg>
        <pc:spChg chg="add del mod ord modVis">
          <ac:chgData name="Pham Duong" userId="53516223ef367a18" providerId="LiveId" clId="{53134EAB-A818-47CD-972B-AE695B56D170}" dt="2022-06-14T14:09:43.952" v="15420"/>
          <ac:spMkLst>
            <pc:docMk/>
            <pc:sldMasterMk cId="1386547260" sldId="2147483688"/>
            <ac:spMk id="524" creationId="{0ED03993-C627-53A6-00C7-15DB38F042FE}"/>
          </ac:spMkLst>
        </pc:spChg>
        <pc:spChg chg="add del mod ord modVis">
          <ac:chgData name="Pham Duong" userId="53516223ef367a18" providerId="LiveId" clId="{53134EAB-A818-47CD-972B-AE695B56D170}" dt="2022-06-14T14:09:46.237" v="15448"/>
          <ac:spMkLst>
            <pc:docMk/>
            <pc:sldMasterMk cId="1386547260" sldId="2147483688"/>
            <ac:spMk id="525" creationId="{6F664C75-8024-72E9-5A7A-2F1EF4027AF1}"/>
          </ac:spMkLst>
        </pc:spChg>
        <pc:spChg chg="add del mod ord modVis">
          <ac:chgData name="Pham Duong" userId="53516223ef367a18" providerId="LiveId" clId="{53134EAB-A818-47CD-972B-AE695B56D170}" dt="2022-06-14T14:09:48.552" v="15476"/>
          <ac:spMkLst>
            <pc:docMk/>
            <pc:sldMasterMk cId="1386547260" sldId="2147483688"/>
            <ac:spMk id="526" creationId="{77AEE632-DA8B-6DBF-E98B-92F967D27564}"/>
          </ac:spMkLst>
        </pc:spChg>
        <pc:spChg chg="add del mod ord modVis">
          <ac:chgData name="Pham Duong" userId="53516223ef367a18" providerId="LiveId" clId="{53134EAB-A818-47CD-972B-AE695B56D170}" dt="2022-06-14T14:09:51.280" v="15528"/>
          <ac:spMkLst>
            <pc:docMk/>
            <pc:sldMasterMk cId="1386547260" sldId="2147483688"/>
            <ac:spMk id="527" creationId="{F97BE96D-C911-B48C-7BF4-0F7FB5951D55}"/>
          </ac:spMkLst>
        </pc:spChg>
        <pc:spChg chg="add del mod ord modVis">
          <ac:chgData name="Pham Duong" userId="53516223ef367a18" providerId="LiveId" clId="{53134EAB-A818-47CD-972B-AE695B56D170}" dt="2022-06-14T14:09:54.901" v="15557"/>
          <ac:spMkLst>
            <pc:docMk/>
            <pc:sldMasterMk cId="1386547260" sldId="2147483688"/>
            <ac:spMk id="528" creationId="{B2FCB316-B7E5-898A-D41A-A120B35CA424}"/>
          </ac:spMkLst>
        </pc:spChg>
        <pc:spChg chg="add del mod ord modVis">
          <ac:chgData name="Pham Duong" userId="53516223ef367a18" providerId="LiveId" clId="{53134EAB-A818-47CD-972B-AE695B56D170}" dt="2022-06-14T14:09:55.938" v="15585"/>
          <ac:spMkLst>
            <pc:docMk/>
            <pc:sldMasterMk cId="1386547260" sldId="2147483688"/>
            <ac:spMk id="529" creationId="{AC165950-85CB-A8BD-2876-9AF0687EAD50}"/>
          </ac:spMkLst>
        </pc:spChg>
        <pc:spChg chg="add del mod ord modVis">
          <ac:chgData name="Pham Duong" userId="53516223ef367a18" providerId="LiveId" clId="{53134EAB-A818-47CD-972B-AE695B56D170}" dt="2022-06-14T14:10:04.029" v="15613"/>
          <ac:spMkLst>
            <pc:docMk/>
            <pc:sldMasterMk cId="1386547260" sldId="2147483688"/>
            <ac:spMk id="530" creationId="{5D116193-2B49-490D-EE9A-274F95F34382}"/>
          </ac:spMkLst>
        </pc:spChg>
        <pc:spChg chg="add del mod ord modVis">
          <ac:chgData name="Pham Duong" userId="53516223ef367a18" providerId="LiveId" clId="{53134EAB-A818-47CD-972B-AE695B56D170}" dt="2022-06-14T14:10:06.010" v="15641"/>
          <ac:spMkLst>
            <pc:docMk/>
            <pc:sldMasterMk cId="1386547260" sldId="2147483688"/>
            <ac:spMk id="531" creationId="{9C97E416-6882-AD68-C55B-29927BD0DD1F}"/>
          </ac:spMkLst>
        </pc:spChg>
        <pc:spChg chg="add del mod ord modVis">
          <ac:chgData name="Pham Duong" userId="53516223ef367a18" providerId="LiveId" clId="{53134EAB-A818-47CD-972B-AE695B56D170}" dt="2022-06-14T14:10:16.954" v="15677"/>
          <ac:spMkLst>
            <pc:docMk/>
            <pc:sldMasterMk cId="1386547260" sldId="2147483688"/>
            <ac:spMk id="532" creationId="{9D9764E8-DF5F-F6F4-BC10-1E0A18F77697}"/>
          </ac:spMkLst>
        </pc:spChg>
        <pc:spChg chg="add del mod ord modVis">
          <ac:chgData name="Pham Duong" userId="53516223ef367a18" providerId="LiveId" clId="{53134EAB-A818-47CD-972B-AE695B56D170}" dt="2022-06-14T14:10:19.110" v="15724"/>
          <ac:spMkLst>
            <pc:docMk/>
            <pc:sldMasterMk cId="1386547260" sldId="2147483688"/>
            <ac:spMk id="533" creationId="{FFB219EA-EA9C-4F46-F0C4-1CD6CE9B5848}"/>
          </ac:spMkLst>
        </pc:spChg>
        <pc:spChg chg="add del mod ord modVis">
          <ac:chgData name="Pham Duong" userId="53516223ef367a18" providerId="LiveId" clId="{53134EAB-A818-47CD-972B-AE695B56D170}" dt="2022-06-14T14:10:20.946" v="15752"/>
          <ac:spMkLst>
            <pc:docMk/>
            <pc:sldMasterMk cId="1386547260" sldId="2147483688"/>
            <ac:spMk id="534" creationId="{F3499928-0889-51FE-1609-9208BF997385}"/>
          </ac:spMkLst>
        </pc:spChg>
        <pc:spChg chg="add del mod ord modVis">
          <ac:chgData name="Pham Duong" userId="53516223ef367a18" providerId="LiveId" clId="{53134EAB-A818-47CD-972B-AE695B56D170}" dt="2022-06-14T14:10:27.697" v="15798"/>
          <ac:spMkLst>
            <pc:docMk/>
            <pc:sldMasterMk cId="1386547260" sldId="2147483688"/>
            <ac:spMk id="535" creationId="{7D1F3D4A-9F95-F5D5-2F75-D7763168A7BF}"/>
          </ac:spMkLst>
        </pc:spChg>
        <pc:spChg chg="add del mod ord modVis">
          <ac:chgData name="Pham Duong" userId="53516223ef367a18" providerId="LiveId" clId="{53134EAB-A818-47CD-972B-AE695B56D170}" dt="2022-06-14T14:10:28.380" v="15826"/>
          <ac:spMkLst>
            <pc:docMk/>
            <pc:sldMasterMk cId="1386547260" sldId="2147483688"/>
            <ac:spMk id="536" creationId="{CFC1C763-76C9-3D13-84E9-F7645EEA4681}"/>
          </ac:spMkLst>
        </pc:spChg>
        <pc:spChg chg="add del mod ord modVis">
          <ac:chgData name="Pham Duong" userId="53516223ef367a18" providerId="LiveId" clId="{53134EAB-A818-47CD-972B-AE695B56D170}" dt="2022-06-14T14:10:35.214" v="15880"/>
          <ac:spMkLst>
            <pc:docMk/>
            <pc:sldMasterMk cId="1386547260" sldId="2147483688"/>
            <ac:spMk id="537" creationId="{AB3D5C1D-23DB-0234-7356-B1CFE0DCD500}"/>
          </ac:spMkLst>
        </pc:spChg>
        <pc:spChg chg="add del mod ord modVis">
          <ac:chgData name="Pham Duong" userId="53516223ef367a18" providerId="LiveId" clId="{53134EAB-A818-47CD-972B-AE695B56D170}" dt="2022-06-14T14:10:38.597" v="15909"/>
          <ac:spMkLst>
            <pc:docMk/>
            <pc:sldMasterMk cId="1386547260" sldId="2147483688"/>
            <ac:spMk id="538" creationId="{B69BE74F-31A7-C6AC-3D7E-048FAC080D59}"/>
          </ac:spMkLst>
        </pc:spChg>
        <pc:spChg chg="add del mod ord modVis">
          <ac:chgData name="Pham Duong" userId="53516223ef367a18" providerId="LiveId" clId="{53134EAB-A818-47CD-972B-AE695B56D170}" dt="2022-06-14T14:11:13.387" v="15947"/>
          <ac:spMkLst>
            <pc:docMk/>
            <pc:sldMasterMk cId="1386547260" sldId="2147483688"/>
            <ac:spMk id="539" creationId="{E6CE7E66-E2FA-AC7B-C09B-BFD9F0165522}"/>
          </ac:spMkLst>
        </pc:spChg>
        <pc:spChg chg="add del mod ord modVis">
          <ac:chgData name="Pham Duong" userId="53516223ef367a18" providerId="LiveId" clId="{53134EAB-A818-47CD-972B-AE695B56D170}" dt="2022-06-14T14:11:15" v="15975"/>
          <ac:spMkLst>
            <pc:docMk/>
            <pc:sldMasterMk cId="1386547260" sldId="2147483688"/>
            <ac:spMk id="540" creationId="{652547DE-D30F-ECEE-9795-1F007B269213}"/>
          </ac:spMkLst>
        </pc:spChg>
        <pc:spChg chg="add del mod ord modVis">
          <ac:chgData name="Pham Duong" userId="53516223ef367a18" providerId="LiveId" clId="{53134EAB-A818-47CD-972B-AE695B56D170}" dt="2022-06-14T14:11:27.194" v="16018"/>
          <ac:spMkLst>
            <pc:docMk/>
            <pc:sldMasterMk cId="1386547260" sldId="2147483688"/>
            <ac:spMk id="541" creationId="{DF7F3A78-089F-BA75-3551-BD3A844284E2}"/>
          </ac:spMkLst>
        </pc:spChg>
        <pc:spChg chg="add del mod ord modVis">
          <ac:chgData name="Pham Duong" userId="53516223ef367a18" providerId="LiveId" clId="{53134EAB-A818-47CD-972B-AE695B56D170}" dt="2022-06-14T14:11:29.086" v="16047"/>
          <ac:spMkLst>
            <pc:docMk/>
            <pc:sldMasterMk cId="1386547260" sldId="2147483688"/>
            <ac:spMk id="542" creationId="{A2EEC4DC-BADC-1A68-46E2-F013B83A9E22}"/>
          </ac:spMkLst>
        </pc:spChg>
        <pc:spChg chg="add del mod ord modVis">
          <ac:chgData name="Pham Duong" userId="53516223ef367a18" providerId="LiveId" clId="{53134EAB-A818-47CD-972B-AE695B56D170}" dt="2022-06-14T14:11:32.559" v="16102"/>
          <ac:spMkLst>
            <pc:docMk/>
            <pc:sldMasterMk cId="1386547260" sldId="2147483688"/>
            <ac:spMk id="543" creationId="{B72FFFE8-9885-2282-1721-8423D50FFDC2}"/>
          </ac:spMkLst>
        </pc:spChg>
        <pc:spChg chg="add del mod ord modVis">
          <ac:chgData name="Pham Duong" userId="53516223ef367a18" providerId="LiveId" clId="{53134EAB-A818-47CD-972B-AE695B56D170}" dt="2022-06-14T14:11:35.467" v="16148"/>
          <ac:spMkLst>
            <pc:docMk/>
            <pc:sldMasterMk cId="1386547260" sldId="2147483688"/>
            <ac:spMk id="544" creationId="{183EB2C9-FB63-C158-B4C0-B0E47124A3F0}"/>
          </ac:spMkLst>
        </pc:spChg>
        <pc:spChg chg="add del mod ord modVis">
          <ac:chgData name="Pham Duong" userId="53516223ef367a18" providerId="LiveId" clId="{53134EAB-A818-47CD-972B-AE695B56D170}" dt="2022-06-14T14:11:37.211" v="16176"/>
          <ac:spMkLst>
            <pc:docMk/>
            <pc:sldMasterMk cId="1386547260" sldId="2147483688"/>
            <ac:spMk id="545" creationId="{607C2117-56C6-64E9-5A41-FBBD7372F44B}"/>
          </ac:spMkLst>
        </pc:spChg>
        <pc:spChg chg="add del mod ord modVis">
          <ac:chgData name="Pham Duong" userId="53516223ef367a18" providerId="LiveId" clId="{53134EAB-A818-47CD-972B-AE695B56D170}" dt="2022-06-14T14:11:40.946" v="16219"/>
          <ac:spMkLst>
            <pc:docMk/>
            <pc:sldMasterMk cId="1386547260" sldId="2147483688"/>
            <ac:spMk id="546" creationId="{DAA2425B-69CC-2398-7A9F-39D10ACF3D7B}"/>
          </ac:spMkLst>
        </pc:spChg>
        <pc:spChg chg="add del mod ord modVis">
          <ac:chgData name="Pham Duong" userId="53516223ef367a18" providerId="LiveId" clId="{53134EAB-A818-47CD-972B-AE695B56D170}" dt="2022-06-14T14:11:41.941" v="16246"/>
          <ac:spMkLst>
            <pc:docMk/>
            <pc:sldMasterMk cId="1386547260" sldId="2147483688"/>
            <ac:spMk id="547" creationId="{771871EC-E269-FABB-1B42-ECFB55EE15B9}"/>
          </ac:spMkLst>
        </pc:spChg>
        <pc:spChg chg="add del mod ord modVis">
          <ac:chgData name="Pham Duong" userId="53516223ef367a18" providerId="LiveId" clId="{53134EAB-A818-47CD-972B-AE695B56D170}" dt="2022-06-14T14:11:44.514" v="16273"/>
          <ac:spMkLst>
            <pc:docMk/>
            <pc:sldMasterMk cId="1386547260" sldId="2147483688"/>
            <ac:spMk id="548" creationId="{8F5D7027-376A-E45A-1373-11F89E95C89F}"/>
          </ac:spMkLst>
        </pc:spChg>
        <pc:spChg chg="add del mod ord modVis">
          <ac:chgData name="Pham Duong" userId="53516223ef367a18" providerId="LiveId" clId="{53134EAB-A818-47CD-972B-AE695B56D170}" dt="2022-06-14T14:11:46.857" v="16305"/>
          <ac:spMkLst>
            <pc:docMk/>
            <pc:sldMasterMk cId="1386547260" sldId="2147483688"/>
            <ac:spMk id="549" creationId="{F4963B31-30E5-00E1-885D-C6DA19518AF8}"/>
          </ac:spMkLst>
        </pc:spChg>
        <pc:spChg chg="add del mod ord modVis">
          <ac:chgData name="Pham Duong" userId="53516223ef367a18" providerId="LiveId" clId="{53134EAB-A818-47CD-972B-AE695B56D170}" dt="2022-06-14T14:11:52.497" v="16365"/>
          <ac:spMkLst>
            <pc:docMk/>
            <pc:sldMasterMk cId="1386547260" sldId="2147483688"/>
            <ac:spMk id="550" creationId="{EE6F65CE-0EC4-1CB2-2C7B-D16415741825}"/>
          </ac:spMkLst>
        </pc:spChg>
        <pc:spChg chg="add del mod ord modVis">
          <ac:chgData name="Pham Duong" userId="53516223ef367a18" providerId="LiveId" clId="{53134EAB-A818-47CD-972B-AE695B56D170}" dt="2022-06-14T14:11:53.798" v="16392"/>
          <ac:spMkLst>
            <pc:docMk/>
            <pc:sldMasterMk cId="1386547260" sldId="2147483688"/>
            <ac:spMk id="551" creationId="{0DA6CCEE-8693-9356-5C85-67A7C1A6D7DA}"/>
          </ac:spMkLst>
        </pc:spChg>
        <pc:spChg chg="add del mod ord modVis">
          <ac:chgData name="Pham Duong" userId="53516223ef367a18" providerId="LiveId" clId="{53134EAB-A818-47CD-972B-AE695B56D170}" dt="2022-06-14T14:11:55.094" v="16419"/>
          <ac:spMkLst>
            <pc:docMk/>
            <pc:sldMasterMk cId="1386547260" sldId="2147483688"/>
            <ac:spMk id="552" creationId="{BB472D53-B8F6-C06B-4BB5-911346C0E3AB}"/>
          </ac:spMkLst>
        </pc:spChg>
        <pc:spChg chg="add del mod ord modVis">
          <ac:chgData name="Pham Duong" userId="53516223ef367a18" providerId="LiveId" clId="{53134EAB-A818-47CD-972B-AE695B56D170}" dt="2022-06-14T14:11:57.734" v="16446"/>
          <ac:spMkLst>
            <pc:docMk/>
            <pc:sldMasterMk cId="1386547260" sldId="2147483688"/>
            <ac:spMk id="553" creationId="{C2292862-174F-721C-EFA0-F81C5D89180A}"/>
          </ac:spMkLst>
        </pc:spChg>
        <pc:spChg chg="add del mod ord modVis">
          <ac:chgData name="Pham Duong" userId="53516223ef367a18" providerId="LiveId" clId="{53134EAB-A818-47CD-972B-AE695B56D170}" dt="2022-06-14T14:11:59.012" v="16473"/>
          <ac:spMkLst>
            <pc:docMk/>
            <pc:sldMasterMk cId="1386547260" sldId="2147483688"/>
            <ac:spMk id="554" creationId="{5D5B4CAD-1E96-6869-841D-62DDCBB1D779}"/>
          </ac:spMkLst>
        </pc:spChg>
        <pc:spChg chg="add del mod ord modVis">
          <ac:chgData name="Pham Duong" userId="53516223ef367a18" providerId="LiveId" clId="{53134EAB-A818-47CD-972B-AE695B56D170}" dt="2022-06-14T14:12:42.104" v="16501"/>
          <ac:spMkLst>
            <pc:docMk/>
            <pc:sldMasterMk cId="1386547260" sldId="2147483688"/>
            <ac:spMk id="555" creationId="{B9FF0D01-EE4E-D5EF-24D1-BF572E9649C7}"/>
          </ac:spMkLst>
        </pc:spChg>
        <pc:spChg chg="add del mod ord modVis">
          <ac:chgData name="Pham Duong" userId="53516223ef367a18" providerId="LiveId" clId="{53134EAB-A818-47CD-972B-AE695B56D170}" dt="2022-06-14T14:12:43.214" v="16529"/>
          <ac:spMkLst>
            <pc:docMk/>
            <pc:sldMasterMk cId="1386547260" sldId="2147483688"/>
            <ac:spMk id="556" creationId="{D800F005-87C7-FA17-C867-AA7DA7657015}"/>
          </ac:spMkLst>
        </pc:spChg>
        <pc:spChg chg="add del mod ord modVis">
          <ac:chgData name="Pham Duong" userId="53516223ef367a18" providerId="LiveId" clId="{53134EAB-A818-47CD-972B-AE695B56D170}" dt="2022-06-14T14:12:45.563" v="16558"/>
          <ac:spMkLst>
            <pc:docMk/>
            <pc:sldMasterMk cId="1386547260" sldId="2147483688"/>
            <ac:spMk id="557" creationId="{AC25A145-E037-0BEA-B690-B56F5F5DA07C}"/>
          </ac:spMkLst>
        </pc:spChg>
        <pc:spChg chg="add del mod ord modVis">
          <ac:chgData name="Pham Duong" userId="53516223ef367a18" providerId="LiveId" clId="{53134EAB-A818-47CD-972B-AE695B56D170}" dt="2022-06-14T14:12:46.648" v="16585"/>
          <ac:spMkLst>
            <pc:docMk/>
            <pc:sldMasterMk cId="1386547260" sldId="2147483688"/>
            <ac:spMk id="558" creationId="{744DEC56-BFD8-BBD1-4E76-6A8FD804B1D1}"/>
          </ac:spMkLst>
        </pc:spChg>
        <pc:spChg chg="add del mod ord modVis">
          <ac:chgData name="Pham Duong" userId="53516223ef367a18" providerId="LiveId" clId="{53134EAB-A818-47CD-972B-AE695B56D170}" dt="2022-06-14T14:12:50.205" v="16618"/>
          <ac:spMkLst>
            <pc:docMk/>
            <pc:sldMasterMk cId="1386547260" sldId="2147483688"/>
            <ac:spMk id="559" creationId="{6DE83C2A-3D1E-9CA1-D7F6-82B98D6F0A5C}"/>
          </ac:spMkLst>
        </pc:spChg>
        <pc:spChg chg="add del mod ord modVis">
          <ac:chgData name="Pham Duong" userId="53516223ef367a18" providerId="LiveId" clId="{53134EAB-A818-47CD-972B-AE695B56D170}" dt="2022-06-14T14:12:51.674" v="16645"/>
          <ac:spMkLst>
            <pc:docMk/>
            <pc:sldMasterMk cId="1386547260" sldId="2147483688"/>
            <ac:spMk id="560" creationId="{D7286C9B-748C-2B99-046D-C6926AFC3E7B}"/>
          </ac:spMkLst>
        </pc:spChg>
        <pc:spChg chg="add del mod ord modVis">
          <ac:chgData name="Pham Duong" userId="53516223ef367a18" providerId="LiveId" clId="{53134EAB-A818-47CD-972B-AE695B56D170}" dt="2022-06-14T14:12:52.957" v="16672"/>
          <ac:spMkLst>
            <pc:docMk/>
            <pc:sldMasterMk cId="1386547260" sldId="2147483688"/>
            <ac:spMk id="561" creationId="{C9EE6F0A-D4CD-B8E8-C7F4-A9C32E1F445F}"/>
          </ac:spMkLst>
        </pc:spChg>
        <pc:spChg chg="add del mod ord modVis">
          <ac:chgData name="Pham Duong" userId="53516223ef367a18" providerId="LiveId" clId="{53134EAB-A818-47CD-972B-AE695B56D170}" dt="2022-06-14T14:12:57.701" v="16717"/>
          <ac:spMkLst>
            <pc:docMk/>
            <pc:sldMasterMk cId="1386547260" sldId="2147483688"/>
            <ac:spMk id="562" creationId="{FA355694-8A54-2DBD-7404-0DF32F5744D7}"/>
          </ac:spMkLst>
        </pc:spChg>
        <pc:spChg chg="add del mod ord modVis">
          <ac:chgData name="Pham Duong" userId="53516223ef367a18" providerId="LiveId" clId="{53134EAB-A818-47CD-972B-AE695B56D170}" dt="2022-06-14T14:12:59.648" v="16745"/>
          <ac:spMkLst>
            <pc:docMk/>
            <pc:sldMasterMk cId="1386547260" sldId="2147483688"/>
            <ac:spMk id="563" creationId="{61BC0B59-3B78-ED44-D863-B71DDCE642DC}"/>
          </ac:spMkLst>
        </pc:spChg>
        <pc:spChg chg="add del mod ord modVis">
          <ac:chgData name="Pham Duong" userId="53516223ef367a18" providerId="LiveId" clId="{53134EAB-A818-47CD-972B-AE695B56D170}" dt="2022-06-14T14:13:03.382" v="16773"/>
          <ac:spMkLst>
            <pc:docMk/>
            <pc:sldMasterMk cId="1386547260" sldId="2147483688"/>
            <ac:spMk id="564" creationId="{CA033666-5452-39AF-E504-FFA8FC729D8F}"/>
          </ac:spMkLst>
        </pc:spChg>
        <pc:spChg chg="add del mod ord modVis">
          <ac:chgData name="Pham Duong" userId="53516223ef367a18" providerId="LiveId" clId="{53134EAB-A818-47CD-972B-AE695B56D170}" dt="2022-06-14T14:13:07.393" v="16801"/>
          <ac:spMkLst>
            <pc:docMk/>
            <pc:sldMasterMk cId="1386547260" sldId="2147483688"/>
            <ac:spMk id="565" creationId="{4E5A6720-063A-7F00-D13D-2D7078C38565}"/>
          </ac:spMkLst>
        </pc:spChg>
        <pc:spChg chg="add del mod ord modVis">
          <ac:chgData name="Pham Duong" userId="53516223ef367a18" providerId="LiveId" clId="{53134EAB-A818-47CD-972B-AE695B56D170}" dt="2022-06-14T14:13:12.890" v="16923"/>
          <ac:spMkLst>
            <pc:docMk/>
            <pc:sldMasterMk cId="1386547260" sldId="2147483688"/>
            <ac:spMk id="566" creationId="{0A3356AF-62B4-A71B-BCEC-BC87B31EDEA3}"/>
          </ac:spMkLst>
        </pc:spChg>
        <pc:spChg chg="add del mod ord modVis">
          <ac:chgData name="Pham Duong" userId="53516223ef367a18" providerId="LiveId" clId="{53134EAB-A818-47CD-972B-AE695B56D170}" dt="2022-06-14T14:13:11.418" v="16916"/>
          <ac:spMkLst>
            <pc:docMk/>
            <pc:sldMasterMk cId="1386547260" sldId="2147483688"/>
            <ac:spMk id="567" creationId="{C99F8356-58D0-5849-B204-9E446B981283}"/>
          </ac:spMkLst>
        </pc:spChg>
        <pc:spChg chg="add del mod ord">
          <ac:chgData name="Pham Duong" userId="53516223ef367a18" providerId="LiveId" clId="{53134EAB-A818-47CD-972B-AE695B56D170}" dt="2022-06-14T14:13:10.814" v="16899"/>
          <ac:spMkLst>
            <pc:docMk/>
            <pc:sldMasterMk cId="1386547260" sldId="2147483688"/>
            <ac:spMk id="568" creationId="{38D561A0-4F74-D581-23FF-D7DA091BE5E2}"/>
          </ac:spMkLst>
        </pc:spChg>
        <pc:spChg chg="add del mod ord modVis">
          <ac:chgData name="Pham Duong" userId="53516223ef367a18" providerId="LiveId" clId="{53134EAB-A818-47CD-972B-AE695B56D170}" dt="2022-06-14T14:13:25.179" v="16959"/>
          <ac:spMkLst>
            <pc:docMk/>
            <pc:sldMasterMk cId="1386547260" sldId="2147483688"/>
            <ac:spMk id="569" creationId="{95847E21-FB83-45AE-008D-A28FAC3695D9}"/>
          </ac:spMkLst>
        </pc:spChg>
        <pc:spChg chg="add del mod ord modVis">
          <ac:chgData name="Pham Duong" userId="53516223ef367a18" providerId="LiveId" clId="{53134EAB-A818-47CD-972B-AE695B56D170}" dt="2022-06-14T14:13:30.241" v="17023"/>
          <ac:spMkLst>
            <pc:docMk/>
            <pc:sldMasterMk cId="1386547260" sldId="2147483688"/>
            <ac:spMk id="570" creationId="{D814CD22-F26E-BBC4-AA5D-37E0F4B56AD5}"/>
          </ac:spMkLst>
        </pc:spChg>
        <pc:spChg chg="add del mod ord modVis">
          <ac:chgData name="Pham Duong" userId="53516223ef367a18" providerId="LiveId" clId="{53134EAB-A818-47CD-972B-AE695B56D170}" dt="2022-06-14T14:13:32.652" v="17061"/>
          <ac:spMkLst>
            <pc:docMk/>
            <pc:sldMasterMk cId="1386547260" sldId="2147483688"/>
            <ac:spMk id="571" creationId="{8D93B92C-06E8-89CF-DFFF-5D5E6EE155BC}"/>
          </ac:spMkLst>
        </pc:spChg>
        <pc:spChg chg="add del mod ord modVis">
          <ac:chgData name="Pham Duong" userId="53516223ef367a18" providerId="LiveId" clId="{53134EAB-A818-47CD-972B-AE695B56D170}" dt="2022-06-14T14:13:35.174" v="17090"/>
          <ac:spMkLst>
            <pc:docMk/>
            <pc:sldMasterMk cId="1386547260" sldId="2147483688"/>
            <ac:spMk id="572" creationId="{68CD97AC-F595-D639-862B-FF47E0677D9C}"/>
          </ac:spMkLst>
        </pc:spChg>
        <pc:spChg chg="add del mod ord modVis">
          <ac:chgData name="Pham Duong" userId="53516223ef367a18" providerId="LiveId" clId="{53134EAB-A818-47CD-972B-AE695B56D170}" dt="2022-06-14T14:13:41.332" v="17146"/>
          <ac:spMkLst>
            <pc:docMk/>
            <pc:sldMasterMk cId="1386547260" sldId="2147483688"/>
            <ac:spMk id="573" creationId="{9607595C-B4D6-EA12-E8A6-34BCA0813801}"/>
          </ac:spMkLst>
        </pc:spChg>
        <pc:spChg chg="add del mod ord modVis">
          <ac:chgData name="Pham Duong" userId="53516223ef367a18" providerId="LiveId" clId="{53134EAB-A818-47CD-972B-AE695B56D170}" dt="2022-06-14T14:13:43.402" v="17181"/>
          <ac:spMkLst>
            <pc:docMk/>
            <pc:sldMasterMk cId="1386547260" sldId="2147483688"/>
            <ac:spMk id="574" creationId="{9F310006-2C2A-C69D-4B99-D435584F64DC}"/>
          </ac:spMkLst>
        </pc:spChg>
        <pc:spChg chg="add del mod ord modVis">
          <ac:chgData name="Pham Duong" userId="53516223ef367a18" providerId="LiveId" clId="{53134EAB-A818-47CD-972B-AE695B56D170}" dt="2022-06-14T14:13:43.934" v="17209"/>
          <ac:spMkLst>
            <pc:docMk/>
            <pc:sldMasterMk cId="1386547260" sldId="2147483688"/>
            <ac:spMk id="575" creationId="{DC5EB3EE-F166-82C2-B8A1-F5BE26ABFA80}"/>
          </ac:spMkLst>
        </pc:spChg>
        <pc:spChg chg="add del mod ord modVis">
          <ac:chgData name="Pham Duong" userId="53516223ef367a18" providerId="LiveId" clId="{53134EAB-A818-47CD-972B-AE695B56D170}" dt="2022-06-14T14:13:46.238" v="17237"/>
          <ac:spMkLst>
            <pc:docMk/>
            <pc:sldMasterMk cId="1386547260" sldId="2147483688"/>
            <ac:spMk id="576" creationId="{038B3B98-C644-7CEF-5049-624570A5DAEB}"/>
          </ac:spMkLst>
        </pc:spChg>
        <pc:spChg chg="add del mod ord modVis">
          <ac:chgData name="Pham Duong" userId="53516223ef367a18" providerId="LiveId" clId="{53134EAB-A818-47CD-972B-AE695B56D170}" dt="2022-06-14T14:13:48.039" v="17269"/>
          <ac:spMkLst>
            <pc:docMk/>
            <pc:sldMasterMk cId="1386547260" sldId="2147483688"/>
            <ac:spMk id="577" creationId="{3FA78C37-B554-F2A6-E9D8-5377D85006D9}"/>
          </ac:spMkLst>
        </pc:spChg>
        <pc:spChg chg="add del mod ord modVis">
          <ac:chgData name="Pham Duong" userId="53516223ef367a18" providerId="LiveId" clId="{53134EAB-A818-47CD-972B-AE695B56D170}" dt="2022-06-14T14:13:49.594" v="17305"/>
          <ac:spMkLst>
            <pc:docMk/>
            <pc:sldMasterMk cId="1386547260" sldId="2147483688"/>
            <ac:spMk id="578" creationId="{41C613FE-B87F-D1FD-6F03-8D092314645E}"/>
          </ac:spMkLst>
        </pc:spChg>
        <pc:spChg chg="add del mod ord modVis">
          <ac:chgData name="Pham Duong" userId="53516223ef367a18" providerId="LiveId" clId="{53134EAB-A818-47CD-972B-AE695B56D170}" dt="2022-06-14T14:14:22.115" v="17333"/>
          <ac:spMkLst>
            <pc:docMk/>
            <pc:sldMasterMk cId="1386547260" sldId="2147483688"/>
            <ac:spMk id="579" creationId="{334ECF85-6F17-CFC1-0F52-F48A63B1D11C}"/>
          </ac:spMkLst>
        </pc:spChg>
        <pc:spChg chg="add del mod ord modVis">
          <ac:chgData name="Pham Duong" userId="53516223ef367a18" providerId="LiveId" clId="{53134EAB-A818-47CD-972B-AE695B56D170}" dt="2022-06-14T14:14:30.423" v="17361"/>
          <ac:spMkLst>
            <pc:docMk/>
            <pc:sldMasterMk cId="1386547260" sldId="2147483688"/>
            <ac:spMk id="580" creationId="{01B74BA8-D1E0-8CA0-A207-1735C29FEF2C}"/>
          </ac:spMkLst>
        </pc:spChg>
        <pc:spChg chg="add del mod ord modVis">
          <ac:chgData name="Pham Duong" userId="53516223ef367a18" providerId="LiveId" clId="{53134EAB-A818-47CD-972B-AE695B56D170}" dt="2022-06-14T14:15:01.052" v="17401"/>
          <ac:spMkLst>
            <pc:docMk/>
            <pc:sldMasterMk cId="1386547260" sldId="2147483688"/>
            <ac:spMk id="581" creationId="{08188E26-237C-365A-F45D-34494823C7E5}"/>
          </ac:spMkLst>
        </pc:spChg>
        <pc:spChg chg="add del mod ord modVis">
          <ac:chgData name="Pham Duong" userId="53516223ef367a18" providerId="LiveId" clId="{53134EAB-A818-47CD-972B-AE695B56D170}" dt="2022-06-14T14:15:05.163" v="17463"/>
          <ac:spMkLst>
            <pc:docMk/>
            <pc:sldMasterMk cId="1386547260" sldId="2147483688"/>
            <ac:spMk id="582" creationId="{2D3A5F26-4536-26B1-78F9-440D64F4CD91}"/>
          </ac:spMkLst>
        </pc:spChg>
        <pc:spChg chg="add del mod ord modVis">
          <ac:chgData name="Pham Duong" userId="53516223ef367a18" providerId="LiveId" clId="{53134EAB-A818-47CD-972B-AE695B56D170}" dt="2022-06-14T14:15:06.218" v="17494"/>
          <ac:spMkLst>
            <pc:docMk/>
            <pc:sldMasterMk cId="1386547260" sldId="2147483688"/>
            <ac:spMk id="583" creationId="{B7339E6D-386F-839F-A3D7-3C5FD59B29E5}"/>
          </ac:spMkLst>
        </pc:spChg>
        <pc:spChg chg="add del mod ord modVis">
          <ac:chgData name="Pham Duong" userId="53516223ef367a18" providerId="LiveId" clId="{53134EAB-A818-47CD-972B-AE695B56D170}" dt="2022-06-14T14:15:07.312" v="17523"/>
          <ac:spMkLst>
            <pc:docMk/>
            <pc:sldMasterMk cId="1386547260" sldId="2147483688"/>
            <ac:spMk id="584" creationId="{AE4B92FD-0D99-D1C3-45F5-D75B0E27125F}"/>
          </ac:spMkLst>
        </pc:spChg>
        <pc:spChg chg="add del mod ord modVis">
          <ac:chgData name="Pham Duong" userId="53516223ef367a18" providerId="LiveId" clId="{53134EAB-A818-47CD-972B-AE695B56D170}" dt="2022-06-14T14:15:12.394" v="17558"/>
          <ac:spMkLst>
            <pc:docMk/>
            <pc:sldMasterMk cId="1386547260" sldId="2147483688"/>
            <ac:spMk id="585" creationId="{353E7483-A6DC-7BC6-30BD-B16E90AEA55D}"/>
          </ac:spMkLst>
        </pc:spChg>
        <pc:spChg chg="add del mod ord modVis">
          <ac:chgData name="Pham Duong" userId="53516223ef367a18" providerId="LiveId" clId="{53134EAB-A818-47CD-972B-AE695B56D170}" dt="2022-06-14T14:15:19.747" v="17594"/>
          <ac:spMkLst>
            <pc:docMk/>
            <pc:sldMasterMk cId="1386547260" sldId="2147483688"/>
            <ac:spMk id="586" creationId="{CFF105AA-34B1-F6D2-0FB7-B4829C46C8F8}"/>
          </ac:spMkLst>
        </pc:spChg>
        <pc:spChg chg="add del mod ord modVis">
          <ac:chgData name="Pham Duong" userId="53516223ef367a18" providerId="LiveId" clId="{53134EAB-A818-47CD-972B-AE695B56D170}" dt="2022-06-14T14:15:31.986" v="17626"/>
          <ac:spMkLst>
            <pc:docMk/>
            <pc:sldMasterMk cId="1386547260" sldId="2147483688"/>
            <ac:spMk id="587" creationId="{5CD8236C-7CE9-4E80-5574-5F4D3C00B22F}"/>
          </ac:spMkLst>
        </pc:spChg>
        <pc:spChg chg="add del mod ord modVis">
          <ac:chgData name="Pham Duong" userId="53516223ef367a18" providerId="LiveId" clId="{53134EAB-A818-47CD-972B-AE695B56D170}" dt="2022-06-14T14:15:51.447" v="17654"/>
          <ac:spMkLst>
            <pc:docMk/>
            <pc:sldMasterMk cId="1386547260" sldId="2147483688"/>
            <ac:spMk id="588" creationId="{D5914731-247A-2F6B-7129-6468B182E189}"/>
          </ac:spMkLst>
        </pc:spChg>
        <pc:spChg chg="add del mod ord modVis">
          <ac:chgData name="Pham Duong" userId="53516223ef367a18" providerId="LiveId" clId="{53134EAB-A818-47CD-972B-AE695B56D170}" dt="2022-06-14T14:15:53.291" v="17682"/>
          <ac:spMkLst>
            <pc:docMk/>
            <pc:sldMasterMk cId="1386547260" sldId="2147483688"/>
            <ac:spMk id="589" creationId="{78F1723B-A06E-D935-56F0-CE2FE52479FE}"/>
          </ac:spMkLst>
        </pc:spChg>
        <pc:spChg chg="add del mod ord modVis">
          <ac:chgData name="Pham Duong" userId="53516223ef367a18" providerId="LiveId" clId="{53134EAB-A818-47CD-972B-AE695B56D170}" dt="2022-06-14T14:15:54.456" v="17710"/>
          <ac:spMkLst>
            <pc:docMk/>
            <pc:sldMasterMk cId="1386547260" sldId="2147483688"/>
            <ac:spMk id="590" creationId="{994BC268-04A4-7F0B-BA65-C552092A0D54}"/>
          </ac:spMkLst>
        </pc:spChg>
        <pc:spChg chg="add del mod ord modVis">
          <ac:chgData name="Pham Duong" userId="53516223ef367a18" providerId="LiveId" clId="{53134EAB-A818-47CD-972B-AE695B56D170}" dt="2022-06-14T14:16:08.635" v="17738"/>
          <ac:spMkLst>
            <pc:docMk/>
            <pc:sldMasterMk cId="1386547260" sldId="2147483688"/>
            <ac:spMk id="591" creationId="{04966676-38ED-8777-CD40-AD7945FE8FA4}"/>
          </ac:spMkLst>
        </pc:spChg>
        <pc:spChg chg="add del mod ord modVis">
          <ac:chgData name="Pham Duong" userId="53516223ef367a18" providerId="LiveId" clId="{53134EAB-A818-47CD-972B-AE695B56D170}" dt="2022-06-14T14:16:51.693" v="17766"/>
          <ac:spMkLst>
            <pc:docMk/>
            <pc:sldMasterMk cId="1386547260" sldId="2147483688"/>
            <ac:spMk id="592" creationId="{C5652B81-C259-19FA-5EC1-4E9F996D6800}"/>
          </ac:spMkLst>
        </pc:spChg>
        <pc:spChg chg="add del mod ord modVis">
          <ac:chgData name="Pham Duong" userId="53516223ef367a18" providerId="LiveId" clId="{53134EAB-A818-47CD-972B-AE695B56D170}" dt="2022-06-14T14:17:03.284" v="17807"/>
          <ac:spMkLst>
            <pc:docMk/>
            <pc:sldMasterMk cId="1386547260" sldId="2147483688"/>
            <ac:spMk id="593" creationId="{97205754-7A64-09D3-5DEB-8DD3CDEDE82F}"/>
          </ac:spMkLst>
        </pc:spChg>
        <pc:spChg chg="add del mod ord modVis">
          <ac:chgData name="Pham Duong" userId="53516223ef367a18" providerId="LiveId" clId="{53134EAB-A818-47CD-972B-AE695B56D170}" dt="2022-06-14T14:17:03.816" v="17835"/>
          <ac:spMkLst>
            <pc:docMk/>
            <pc:sldMasterMk cId="1386547260" sldId="2147483688"/>
            <ac:spMk id="594" creationId="{ADEFD4B0-626D-0A98-4737-1306C7FD8B68}"/>
          </ac:spMkLst>
        </pc:spChg>
        <pc:spChg chg="add del mod ord modVis">
          <ac:chgData name="Pham Duong" userId="53516223ef367a18" providerId="LiveId" clId="{53134EAB-A818-47CD-972B-AE695B56D170}" dt="2022-06-14T14:17:06.843" v="17863"/>
          <ac:spMkLst>
            <pc:docMk/>
            <pc:sldMasterMk cId="1386547260" sldId="2147483688"/>
            <ac:spMk id="595" creationId="{A3B37BEF-B176-6C4D-BE26-FF63B0B4FA24}"/>
          </ac:spMkLst>
        </pc:spChg>
        <pc:spChg chg="add del mod ord modVis">
          <ac:chgData name="Pham Duong" userId="53516223ef367a18" providerId="LiveId" clId="{53134EAB-A818-47CD-972B-AE695B56D170}" dt="2022-06-14T14:17:09.906" v="17913"/>
          <ac:spMkLst>
            <pc:docMk/>
            <pc:sldMasterMk cId="1386547260" sldId="2147483688"/>
            <ac:spMk id="596" creationId="{77FE9D44-6CCE-714A-C494-D472E72B2782}"/>
          </ac:spMkLst>
        </pc:spChg>
        <pc:spChg chg="add del mod ord modVis">
          <ac:chgData name="Pham Duong" userId="53516223ef367a18" providerId="LiveId" clId="{53134EAB-A818-47CD-972B-AE695B56D170}" dt="2022-06-14T14:17:11.212" v="17940"/>
          <ac:spMkLst>
            <pc:docMk/>
            <pc:sldMasterMk cId="1386547260" sldId="2147483688"/>
            <ac:spMk id="597" creationId="{FCADBDBC-6274-E083-EAC4-6F8C4022CD99}"/>
          </ac:spMkLst>
        </pc:spChg>
        <pc:spChg chg="add del mod ord modVis">
          <ac:chgData name="Pham Duong" userId="53516223ef367a18" providerId="LiveId" clId="{53134EAB-A818-47CD-972B-AE695B56D170}" dt="2022-06-14T14:17:17.569" v="17968"/>
          <ac:spMkLst>
            <pc:docMk/>
            <pc:sldMasterMk cId="1386547260" sldId="2147483688"/>
            <ac:spMk id="598" creationId="{3918A1C7-BD99-929E-C0AA-97576A8ECECC}"/>
          </ac:spMkLst>
        </pc:spChg>
        <pc:spChg chg="add del mod ord modVis">
          <ac:chgData name="Pham Duong" userId="53516223ef367a18" providerId="LiveId" clId="{53134EAB-A818-47CD-972B-AE695B56D170}" dt="2022-06-14T14:17:27.496" v="17996"/>
          <ac:spMkLst>
            <pc:docMk/>
            <pc:sldMasterMk cId="1386547260" sldId="2147483688"/>
            <ac:spMk id="599" creationId="{463D4CD8-FC21-945B-9848-55C7698B995F}"/>
          </ac:spMkLst>
        </pc:spChg>
        <pc:spChg chg="add del mod ord modVis">
          <ac:chgData name="Pham Duong" userId="53516223ef367a18" providerId="LiveId" clId="{53134EAB-A818-47CD-972B-AE695B56D170}" dt="2022-06-14T14:17:28.654" v="18025"/>
          <ac:spMkLst>
            <pc:docMk/>
            <pc:sldMasterMk cId="1386547260" sldId="2147483688"/>
            <ac:spMk id="600" creationId="{E859462E-3819-AD7E-6C15-09C0A033A172}"/>
          </ac:spMkLst>
        </pc:spChg>
        <pc:spChg chg="add del mod ord modVis">
          <ac:chgData name="Pham Duong" userId="53516223ef367a18" providerId="LiveId" clId="{53134EAB-A818-47CD-972B-AE695B56D170}" dt="2022-06-14T14:18:53.913" v="18057"/>
          <ac:spMkLst>
            <pc:docMk/>
            <pc:sldMasterMk cId="1386547260" sldId="2147483688"/>
            <ac:spMk id="601" creationId="{6C82CE18-4BF4-A8FD-9814-5BFD41AF6A1B}"/>
          </ac:spMkLst>
        </pc:spChg>
        <pc:spChg chg="add del mod ord modVis">
          <ac:chgData name="Pham Duong" userId="53516223ef367a18" providerId="LiveId" clId="{53134EAB-A818-47CD-972B-AE695B56D170}" dt="2022-06-14T14:18:55.864" v="18096"/>
          <ac:spMkLst>
            <pc:docMk/>
            <pc:sldMasterMk cId="1386547260" sldId="2147483688"/>
            <ac:spMk id="602" creationId="{DBA5793F-B62C-C2A4-D7DC-5487BD4FBC4A}"/>
          </ac:spMkLst>
        </pc:spChg>
        <pc:spChg chg="add del mod ord modVis">
          <ac:chgData name="Pham Duong" userId="53516223ef367a18" providerId="LiveId" clId="{53134EAB-A818-47CD-972B-AE695B56D170}" dt="2022-06-14T14:18:58.130" v="18150"/>
          <ac:spMkLst>
            <pc:docMk/>
            <pc:sldMasterMk cId="1386547260" sldId="2147483688"/>
            <ac:spMk id="603" creationId="{A52B885B-A5A2-FEA2-6CF7-44ACF4236894}"/>
          </ac:spMkLst>
        </pc:spChg>
        <pc:spChg chg="add del mod ord modVis">
          <ac:chgData name="Pham Duong" userId="53516223ef367a18" providerId="LiveId" clId="{53134EAB-A818-47CD-972B-AE695B56D170}" dt="2022-06-14T14:18:59.718" v="18181"/>
          <ac:spMkLst>
            <pc:docMk/>
            <pc:sldMasterMk cId="1386547260" sldId="2147483688"/>
            <ac:spMk id="604" creationId="{19EAAE77-6664-3775-1F61-EA4834570810}"/>
          </ac:spMkLst>
        </pc:spChg>
        <pc:spChg chg="add del mod ord modVis">
          <ac:chgData name="Pham Duong" userId="53516223ef367a18" providerId="LiveId" clId="{53134EAB-A818-47CD-972B-AE695B56D170}" dt="2022-06-14T14:19:08.162" v="18222"/>
          <ac:spMkLst>
            <pc:docMk/>
            <pc:sldMasterMk cId="1386547260" sldId="2147483688"/>
            <ac:spMk id="605" creationId="{4EBC5EF9-9F47-436F-ACAD-AEC448C519D5}"/>
          </ac:spMkLst>
        </pc:spChg>
        <pc:spChg chg="add del mod ord modVis">
          <ac:chgData name="Pham Duong" userId="53516223ef367a18" providerId="LiveId" clId="{53134EAB-A818-47CD-972B-AE695B56D170}" dt="2022-06-14T14:19:11.167" v="18259"/>
          <ac:spMkLst>
            <pc:docMk/>
            <pc:sldMasterMk cId="1386547260" sldId="2147483688"/>
            <ac:spMk id="606" creationId="{43A23DBD-AB9F-1830-6535-BA383CB68739}"/>
          </ac:spMkLst>
        </pc:spChg>
        <pc:spChg chg="add del mod ord modVis">
          <ac:chgData name="Pham Duong" userId="53516223ef367a18" providerId="LiveId" clId="{53134EAB-A818-47CD-972B-AE695B56D170}" dt="2022-06-14T14:19:15.343" v="18332"/>
          <ac:spMkLst>
            <pc:docMk/>
            <pc:sldMasterMk cId="1386547260" sldId="2147483688"/>
            <ac:spMk id="607" creationId="{A3622568-3AB1-EF48-8672-4C8F4B618B6F}"/>
          </ac:spMkLst>
        </pc:spChg>
        <pc:spChg chg="add del mod ord modVis">
          <ac:chgData name="Pham Duong" userId="53516223ef367a18" providerId="LiveId" clId="{53134EAB-A818-47CD-972B-AE695B56D170}" dt="2022-06-14T14:19:15.925" v="18360"/>
          <ac:spMkLst>
            <pc:docMk/>
            <pc:sldMasterMk cId="1386547260" sldId="2147483688"/>
            <ac:spMk id="608" creationId="{1A88A6DF-7469-05DC-036A-E6765AC2701D}"/>
          </ac:spMkLst>
        </pc:spChg>
        <pc:spChg chg="add del mod ord modVis">
          <ac:chgData name="Pham Duong" userId="53516223ef367a18" providerId="LiveId" clId="{53134EAB-A818-47CD-972B-AE695B56D170}" dt="2022-06-14T14:19:23.123" v="18389"/>
          <ac:spMkLst>
            <pc:docMk/>
            <pc:sldMasterMk cId="1386547260" sldId="2147483688"/>
            <ac:spMk id="609" creationId="{2D97467D-0D81-439C-649F-DFE66891310A}"/>
          </ac:spMkLst>
        </pc:spChg>
        <pc:spChg chg="add del mod ord modVis">
          <ac:chgData name="Pham Duong" userId="53516223ef367a18" providerId="LiveId" clId="{53134EAB-A818-47CD-972B-AE695B56D170}" dt="2022-06-14T14:19:33.930" v="18428"/>
          <ac:spMkLst>
            <pc:docMk/>
            <pc:sldMasterMk cId="1386547260" sldId="2147483688"/>
            <ac:spMk id="610" creationId="{68CF8BC1-A97E-CE5F-B303-8B12459050A0}"/>
          </ac:spMkLst>
        </pc:spChg>
        <pc:spChg chg="add del mod ord modVis">
          <ac:chgData name="Pham Duong" userId="53516223ef367a18" providerId="LiveId" clId="{53134EAB-A818-47CD-972B-AE695B56D170}" dt="2022-06-14T14:19:40.391" v="18471"/>
          <ac:spMkLst>
            <pc:docMk/>
            <pc:sldMasterMk cId="1386547260" sldId="2147483688"/>
            <ac:spMk id="611" creationId="{28DFC260-E167-5D86-EFC3-015E17C9930B}"/>
          </ac:spMkLst>
        </pc:spChg>
        <pc:spChg chg="add del mod ord modVis">
          <ac:chgData name="Pham Duong" userId="53516223ef367a18" providerId="LiveId" clId="{53134EAB-A818-47CD-972B-AE695B56D170}" dt="2022-06-14T14:20:27.213" v="18499"/>
          <ac:spMkLst>
            <pc:docMk/>
            <pc:sldMasterMk cId="1386547260" sldId="2147483688"/>
            <ac:spMk id="612" creationId="{2C9F946A-89F4-8EA0-7C75-3F4888F4E7E0}"/>
          </ac:spMkLst>
        </pc:spChg>
        <pc:spChg chg="add del mod ord modVis">
          <ac:chgData name="Pham Duong" userId="53516223ef367a18" providerId="LiveId" clId="{53134EAB-A818-47CD-972B-AE695B56D170}" dt="2022-06-14T14:20:28.552" v="18526"/>
          <ac:spMkLst>
            <pc:docMk/>
            <pc:sldMasterMk cId="1386547260" sldId="2147483688"/>
            <ac:spMk id="613" creationId="{8DE0FA67-BC58-DE92-9E02-D9FE74EC262B}"/>
          </ac:spMkLst>
        </pc:spChg>
        <pc:spChg chg="add del mod ord modVis">
          <ac:chgData name="Pham Duong" userId="53516223ef367a18" providerId="LiveId" clId="{53134EAB-A818-47CD-972B-AE695B56D170}" dt="2022-06-14T14:22:52.974" v="18633"/>
          <ac:spMkLst>
            <pc:docMk/>
            <pc:sldMasterMk cId="1386547260" sldId="2147483688"/>
            <ac:spMk id="614" creationId="{B07FE44A-54F3-B699-E90B-DAD1673F7FD8}"/>
          </ac:spMkLst>
        </pc:spChg>
        <pc:spChg chg="add del mod ord">
          <ac:chgData name="Pham Duong" userId="53516223ef367a18" providerId="LiveId" clId="{53134EAB-A818-47CD-972B-AE695B56D170}" dt="2022-06-14T14:22:51.428" v="18627"/>
          <ac:spMkLst>
            <pc:docMk/>
            <pc:sldMasterMk cId="1386547260" sldId="2147483688"/>
            <ac:spMk id="615" creationId="{D00DFBB5-0D68-D437-4379-18E24CAA45CE}"/>
          </ac:spMkLst>
        </pc:spChg>
        <pc:spChg chg="add del mod ord modVis">
          <ac:chgData name="Pham Duong" userId="53516223ef367a18" providerId="LiveId" clId="{53134EAB-A818-47CD-972B-AE695B56D170}" dt="2022-06-14T14:23:22.643" v="18685"/>
          <ac:spMkLst>
            <pc:docMk/>
            <pc:sldMasterMk cId="1386547260" sldId="2147483688"/>
            <ac:spMk id="616" creationId="{568F79A0-9D05-0015-2AE3-2BC4E6668E0B}"/>
          </ac:spMkLst>
        </pc:spChg>
        <pc:spChg chg="add del mod ord modVis">
          <ac:chgData name="Pham Duong" userId="53516223ef367a18" providerId="LiveId" clId="{53134EAB-A818-47CD-972B-AE695B56D170}" dt="2022-06-14T14:23:26.727" v="18716"/>
          <ac:spMkLst>
            <pc:docMk/>
            <pc:sldMasterMk cId="1386547260" sldId="2147483688"/>
            <ac:spMk id="617" creationId="{CC128478-EF79-0EE2-7BDA-CE25C7EAE8B9}"/>
          </ac:spMkLst>
        </pc:spChg>
        <pc:spChg chg="add del mod ord modVis">
          <ac:chgData name="Pham Duong" userId="53516223ef367a18" providerId="LiveId" clId="{53134EAB-A818-47CD-972B-AE695B56D170}" dt="2022-06-14T14:23:27.369" v="18744"/>
          <ac:spMkLst>
            <pc:docMk/>
            <pc:sldMasterMk cId="1386547260" sldId="2147483688"/>
            <ac:spMk id="618" creationId="{BDD36272-9190-F941-76D8-AE3D23AC6E78}"/>
          </ac:spMkLst>
        </pc:spChg>
        <pc:spChg chg="add del mod ord modVis">
          <ac:chgData name="Pham Duong" userId="53516223ef367a18" providerId="LiveId" clId="{53134EAB-A818-47CD-972B-AE695B56D170}" dt="2022-06-14T14:23:28.498" v="18783"/>
          <ac:spMkLst>
            <pc:docMk/>
            <pc:sldMasterMk cId="1386547260" sldId="2147483688"/>
            <ac:spMk id="619" creationId="{F85CA5F3-3D67-315F-0920-88F8126D2592}"/>
          </ac:spMkLst>
        </pc:spChg>
        <pc:spChg chg="add del mod ord modVis">
          <ac:chgData name="Pham Duong" userId="53516223ef367a18" providerId="LiveId" clId="{53134EAB-A818-47CD-972B-AE695B56D170}" dt="2022-06-14T14:23:32.741" v="18811"/>
          <ac:spMkLst>
            <pc:docMk/>
            <pc:sldMasterMk cId="1386547260" sldId="2147483688"/>
            <ac:spMk id="620" creationId="{57F842DA-D41D-F14A-B3CB-3A9038B95346}"/>
          </ac:spMkLst>
        </pc:spChg>
        <pc:spChg chg="add del mod ord modVis">
          <ac:chgData name="Pham Duong" userId="53516223ef367a18" providerId="LiveId" clId="{53134EAB-A818-47CD-972B-AE695B56D170}" dt="2022-06-14T14:23:35.558" v="18862"/>
          <ac:spMkLst>
            <pc:docMk/>
            <pc:sldMasterMk cId="1386547260" sldId="2147483688"/>
            <ac:spMk id="621" creationId="{E97360EC-9BE6-8348-981B-5CB662140BAF}"/>
          </ac:spMkLst>
        </pc:spChg>
        <pc:spChg chg="add del mod ord modVis">
          <ac:chgData name="Pham Duong" userId="53516223ef367a18" providerId="LiveId" clId="{53134EAB-A818-47CD-972B-AE695B56D170}" dt="2022-06-14T14:23:37.433" v="18908"/>
          <ac:spMkLst>
            <pc:docMk/>
            <pc:sldMasterMk cId="1386547260" sldId="2147483688"/>
            <ac:spMk id="622" creationId="{B2744F2C-FF42-ECA2-82B1-98F6C2A2652C}"/>
          </ac:spMkLst>
        </pc:spChg>
        <pc:spChg chg="add del mod ord modVis">
          <ac:chgData name="Pham Duong" userId="53516223ef367a18" providerId="LiveId" clId="{53134EAB-A818-47CD-972B-AE695B56D170}" dt="2022-06-14T14:23:44.761" v="18981"/>
          <ac:spMkLst>
            <pc:docMk/>
            <pc:sldMasterMk cId="1386547260" sldId="2147483688"/>
            <ac:spMk id="623" creationId="{3E13A120-1168-CDBA-E6A8-7373C2E14D55}"/>
          </ac:spMkLst>
        </pc:spChg>
        <pc:spChg chg="add del mod ord modVis">
          <ac:chgData name="Pham Duong" userId="53516223ef367a18" providerId="LiveId" clId="{53134EAB-A818-47CD-972B-AE695B56D170}" dt="2022-06-14T14:23:45.750" v="19008"/>
          <ac:spMkLst>
            <pc:docMk/>
            <pc:sldMasterMk cId="1386547260" sldId="2147483688"/>
            <ac:spMk id="624" creationId="{736DF83B-BDC2-3686-502D-8C60A6DB9DC2}"/>
          </ac:spMkLst>
        </pc:spChg>
        <pc:spChg chg="add del mod ord modVis">
          <ac:chgData name="Pham Duong" userId="53516223ef367a18" providerId="LiveId" clId="{53134EAB-A818-47CD-972B-AE695B56D170}" dt="2022-06-14T14:23:47.070" v="19035"/>
          <ac:spMkLst>
            <pc:docMk/>
            <pc:sldMasterMk cId="1386547260" sldId="2147483688"/>
            <ac:spMk id="625" creationId="{BC5A855C-8172-BC4F-7446-EE6D84CFD5E1}"/>
          </ac:spMkLst>
        </pc:spChg>
        <pc:spChg chg="add del mod ord modVis">
          <ac:chgData name="Pham Duong" userId="53516223ef367a18" providerId="LiveId" clId="{53134EAB-A818-47CD-972B-AE695B56D170}" dt="2022-06-14T14:23:57.424" v="19063"/>
          <ac:spMkLst>
            <pc:docMk/>
            <pc:sldMasterMk cId="1386547260" sldId="2147483688"/>
            <ac:spMk id="626" creationId="{9DC2880A-9D08-44D3-8C3B-8C7CAD891486}"/>
          </ac:spMkLst>
        </pc:spChg>
        <pc:spChg chg="add del mod ord modVis">
          <ac:chgData name="Pham Duong" userId="53516223ef367a18" providerId="LiveId" clId="{53134EAB-A818-47CD-972B-AE695B56D170}" dt="2022-06-14T14:23:58.034" v="19091"/>
          <ac:spMkLst>
            <pc:docMk/>
            <pc:sldMasterMk cId="1386547260" sldId="2147483688"/>
            <ac:spMk id="627" creationId="{F98C8A7E-6D18-2E86-2568-1F17FB3D3EDB}"/>
          </ac:spMkLst>
        </pc:spChg>
        <pc:spChg chg="add del mod ord modVis">
          <ac:chgData name="Pham Duong" userId="53516223ef367a18" providerId="LiveId" clId="{53134EAB-A818-47CD-972B-AE695B56D170}" dt="2022-06-14T14:25:57.962" v="19128"/>
          <ac:spMkLst>
            <pc:docMk/>
            <pc:sldMasterMk cId="1386547260" sldId="2147483688"/>
            <ac:spMk id="628" creationId="{98E933F1-9ECC-785B-7335-EF2932F6B4BE}"/>
          </ac:spMkLst>
        </pc:spChg>
        <pc:spChg chg="add del mod ord modVis">
          <ac:chgData name="Pham Duong" userId="53516223ef367a18" providerId="LiveId" clId="{53134EAB-A818-47CD-972B-AE695B56D170}" dt="2022-06-14T14:26:00.461" v="19168"/>
          <ac:spMkLst>
            <pc:docMk/>
            <pc:sldMasterMk cId="1386547260" sldId="2147483688"/>
            <ac:spMk id="629" creationId="{E21BEDFD-5ED9-4854-7415-A05D93067052}"/>
          </ac:spMkLst>
        </pc:spChg>
        <pc:spChg chg="add del mod ord modVis">
          <ac:chgData name="Pham Duong" userId="53516223ef367a18" providerId="LiveId" clId="{53134EAB-A818-47CD-972B-AE695B56D170}" dt="2022-06-14T14:26:03.583" v="19214"/>
          <ac:spMkLst>
            <pc:docMk/>
            <pc:sldMasterMk cId="1386547260" sldId="2147483688"/>
            <ac:spMk id="630" creationId="{9CFFD917-AD4E-EA75-0046-E8040A374F50}"/>
          </ac:spMkLst>
        </pc:spChg>
        <pc:spChg chg="add del mod ord modVis">
          <ac:chgData name="Pham Duong" userId="53516223ef367a18" providerId="LiveId" clId="{53134EAB-A818-47CD-972B-AE695B56D170}" dt="2022-06-14T14:26:04.221" v="19247"/>
          <ac:spMkLst>
            <pc:docMk/>
            <pc:sldMasterMk cId="1386547260" sldId="2147483688"/>
            <ac:spMk id="631" creationId="{81D921DD-0C43-CF98-E88E-168630BB1D29}"/>
          </ac:spMkLst>
        </pc:spChg>
        <pc:spChg chg="add del mod ord modVis">
          <ac:chgData name="Pham Duong" userId="53516223ef367a18" providerId="LiveId" clId="{53134EAB-A818-47CD-972B-AE695B56D170}" dt="2022-06-14T14:26:05.122" v="19276"/>
          <ac:spMkLst>
            <pc:docMk/>
            <pc:sldMasterMk cId="1386547260" sldId="2147483688"/>
            <ac:spMk id="632" creationId="{D68AA1F0-4507-1238-29A4-69B516E42B72}"/>
          </ac:spMkLst>
        </pc:spChg>
        <pc:spChg chg="add del mod ord modVis">
          <ac:chgData name="Pham Duong" userId="53516223ef367a18" providerId="LiveId" clId="{53134EAB-A818-47CD-972B-AE695B56D170}" dt="2022-06-14T14:26:06.506" v="19305"/>
          <ac:spMkLst>
            <pc:docMk/>
            <pc:sldMasterMk cId="1386547260" sldId="2147483688"/>
            <ac:spMk id="633" creationId="{791CA554-6B34-1BD8-4AAE-259683E07C87}"/>
          </ac:spMkLst>
        </pc:spChg>
        <pc:spChg chg="add del mod ord modVis">
          <ac:chgData name="Pham Duong" userId="53516223ef367a18" providerId="LiveId" clId="{53134EAB-A818-47CD-972B-AE695B56D170}" dt="2022-06-14T14:26:11.137" v="19341"/>
          <ac:spMkLst>
            <pc:docMk/>
            <pc:sldMasterMk cId="1386547260" sldId="2147483688"/>
            <ac:spMk id="634" creationId="{A3D918DB-CA28-B857-E930-BE7474E32958}"/>
          </ac:spMkLst>
        </pc:spChg>
        <pc:spChg chg="add del mod ord modVis">
          <ac:chgData name="Pham Duong" userId="53516223ef367a18" providerId="LiveId" clId="{53134EAB-A818-47CD-972B-AE695B56D170}" dt="2022-06-14T14:26:12.455" v="19374"/>
          <ac:spMkLst>
            <pc:docMk/>
            <pc:sldMasterMk cId="1386547260" sldId="2147483688"/>
            <ac:spMk id="635" creationId="{B233BC8D-01DE-51B0-1674-429BF1A53AFA}"/>
          </ac:spMkLst>
        </pc:spChg>
        <pc:spChg chg="add del mod ord modVis">
          <ac:chgData name="Pham Duong" userId="53516223ef367a18" providerId="LiveId" clId="{53134EAB-A818-47CD-972B-AE695B56D170}" dt="2022-06-14T14:26:17.111" v="19410"/>
          <ac:spMkLst>
            <pc:docMk/>
            <pc:sldMasterMk cId="1386547260" sldId="2147483688"/>
            <ac:spMk id="636" creationId="{5C60D967-9C15-6C1C-B51D-E34ABF0B9BC5}"/>
          </ac:spMkLst>
        </pc:spChg>
        <pc:spChg chg="add del mod ord modVis">
          <ac:chgData name="Pham Duong" userId="53516223ef367a18" providerId="LiveId" clId="{53134EAB-A818-47CD-972B-AE695B56D170}" dt="2022-06-14T14:26:18.532" v="19446"/>
          <ac:spMkLst>
            <pc:docMk/>
            <pc:sldMasterMk cId="1386547260" sldId="2147483688"/>
            <ac:spMk id="637" creationId="{FC461EB1-FBE0-932E-2875-49A314051F7F}"/>
          </ac:spMkLst>
        </pc:spChg>
        <pc:spChg chg="add del mod ord modVis">
          <ac:chgData name="Pham Duong" userId="53516223ef367a18" providerId="LiveId" clId="{53134EAB-A818-47CD-972B-AE695B56D170}" dt="2022-06-14T14:26:24.968" v="19474"/>
          <ac:spMkLst>
            <pc:docMk/>
            <pc:sldMasterMk cId="1386547260" sldId="2147483688"/>
            <ac:spMk id="638" creationId="{A66C0CE0-A53C-AA8B-82D9-CB3B553D5D78}"/>
          </ac:spMkLst>
        </pc:spChg>
        <pc:spChg chg="add del mod ord modVis">
          <ac:chgData name="Pham Duong" userId="53516223ef367a18" providerId="LiveId" clId="{53134EAB-A818-47CD-972B-AE695B56D170}" dt="2022-06-14T14:26:27.062" v="19502"/>
          <ac:spMkLst>
            <pc:docMk/>
            <pc:sldMasterMk cId="1386547260" sldId="2147483688"/>
            <ac:spMk id="639" creationId="{0ABA8211-255C-A828-B973-4A4B68B7642A}"/>
          </ac:spMkLst>
        </pc:spChg>
        <pc:spChg chg="add del mod ord modVis">
          <ac:chgData name="Pham Duong" userId="53516223ef367a18" providerId="LiveId" clId="{53134EAB-A818-47CD-972B-AE695B56D170}" dt="2022-06-14T14:26:29.228" v="19554"/>
          <ac:spMkLst>
            <pc:docMk/>
            <pc:sldMasterMk cId="1386547260" sldId="2147483688"/>
            <ac:spMk id="640" creationId="{C5969C03-A37F-E7B0-0F88-CD878CAA25F5}"/>
          </ac:spMkLst>
        </pc:spChg>
        <pc:spChg chg="add del mod ord modVis">
          <ac:chgData name="Pham Duong" userId="53516223ef367a18" providerId="LiveId" clId="{53134EAB-A818-47CD-972B-AE695B56D170}" dt="2022-06-14T14:26:31.128" v="19582"/>
          <ac:spMkLst>
            <pc:docMk/>
            <pc:sldMasterMk cId="1386547260" sldId="2147483688"/>
            <ac:spMk id="641" creationId="{7A97FCB2-73BD-01FA-B64A-4D6AF881F198}"/>
          </ac:spMkLst>
        </pc:spChg>
        <pc:spChg chg="add del mod ord modVis">
          <ac:chgData name="Pham Duong" userId="53516223ef367a18" providerId="LiveId" clId="{53134EAB-A818-47CD-972B-AE695B56D170}" dt="2022-06-14T14:26:31.772" v="19610"/>
          <ac:spMkLst>
            <pc:docMk/>
            <pc:sldMasterMk cId="1386547260" sldId="2147483688"/>
            <ac:spMk id="642" creationId="{1A170A89-A8D7-A26F-F87D-7CC9582D076E}"/>
          </ac:spMkLst>
        </pc:spChg>
        <pc:spChg chg="add del mod ord modVis">
          <ac:chgData name="Pham Duong" userId="53516223ef367a18" providerId="LiveId" clId="{53134EAB-A818-47CD-972B-AE695B56D170}" dt="2022-06-14T14:26:48.421" v="19638"/>
          <ac:spMkLst>
            <pc:docMk/>
            <pc:sldMasterMk cId="1386547260" sldId="2147483688"/>
            <ac:spMk id="643" creationId="{E3F3E8D3-314F-B5C1-D34B-8665676388F7}"/>
          </ac:spMkLst>
        </pc:spChg>
        <pc:spChg chg="add del mod ord modVis">
          <ac:chgData name="Pham Duong" userId="53516223ef367a18" providerId="LiveId" clId="{53134EAB-A818-47CD-972B-AE695B56D170}" dt="2022-06-14T14:26:49.382" v="19666"/>
          <ac:spMkLst>
            <pc:docMk/>
            <pc:sldMasterMk cId="1386547260" sldId="2147483688"/>
            <ac:spMk id="644" creationId="{A3FF2D80-9495-9B04-67D3-6B186651F7A7}"/>
          </ac:spMkLst>
        </pc:spChg>
        <pc:spChg chg="add del mod ord modVis">
          <ac:chgData name="Pham Duong" userId="53516223ef367a18" providerId="LiveId" clId="{53134EAB-A818-47CD-972B-AE695B56D170}" dt="2022-06-14T14:26:50.941" v="19694"/>
          <ac:spMkLst>
            <pc:docMk/>
            <pc:sldMasterMk cId="1386547260" sldId="2147483688"/>
            <ac:spMk id="645" creationId="{913A4E8B-701D-D113-153C-D849F46AAC25}"/>
          </ac:spMkLst>
        </pc:spChg>
        <pc:spChg chg="add del mod ord modVis">
          <ac:chgData name="Pham Duong" userId="53516223ef367a18" providerId="LiveId" clId="{53134EAB-A818-47CD-972B-AE695B56D170}" dt="2022-06-14T14:26:51.993" v="19722"/>
          <ac:spMkLst>
            <pc:docMk/>
            <pc:sldMasterMk cId="1386547260" sldId="2147483688"/>
            <ac:spMk id="646" creationId="{74ADD9FC-5679-76D8-2437-C31996B13406}"/>
          </ac:spMkLst>
        </pc:spChg>
        <pc:spChg chg="add del mod ord modVis">
          <ac:chgData name="Pham Duong" userId="53516223ef367a18" providerId="LiveId" clId="{53134EAB-A818-47CD-972B-AE695B56D170}" dt="2022-06-14T14:26:55.333" v="19836"/>
          <ac:spMkLst>
            <pc:docMk/>
            <pc:sldMasterMk cId="1386547260" sldId="2147483688"/>
            <ac:spMk id="647" creationId="{104A342F-2ED1-7BF2-A587-5348F2D40C01}"/>
          </ac:spMkLst>
        </pc:spChg>
        <pc:spChg chg="add del mod ord">
          <ac:chgData name="Pham Duong" userId="53516223ef367a18" providerId="LiveId" clId="{53134EAB-A818-47CD-972B-AE695B56D170}" dt="2022-06-14T14:26:54.149" v="19789"/>
          <ac:spMkLst>
            <pc:docMk/>
            <pc:sldMasterMk cId="1386547260" sldId="2147483688"/>
            <ac:spMk id="648" creationId="{6F4A1863-90C9-DCCA-8E46-DEEC335E4C32}"/>
          </ac:spMkLst>
        </pc:spChg>
        <pc:spChg chg="add del mod ord">
          <ac:chgData name="Pham Duong" userId="53516223ef367a18" providerId="LiveId" clId="{53134EAB-A818-47CD-972B-AE695B56D170}" dt="2022-06-14T14:26:54.831" v="19832"/>
          <ac:spMkLst>
            <pc:docMk/>
            <pc:sldMasterMk cId="1386547260" sldId="2147483688"/>
            <ac:spMk id="649" creationId="{75FDC8D0-CD39-0095-8AE0-A6D61A032D69}"/>
          </ac:spMkLst>
        </pc:spChg>
        <pc:spChg chg="add del mod ord modVis">
          <ac:chgData name="Pham Duong" userId="53516223ef367a18" providerId="LiveId" clId="{53134EAB-A818-47CD-972B-AE695B56D170}" dt="2022-06-14T14:26:56.970" v="19864"/>
          <ac:spMkLst>
            <pc:docMk/>
            <pc:sldMasterMk cId="1386547260" sldId="2147483688"/>
            <ac:spMk id="650" creationId="{33620F33-7DA9-B444-C2CA-530D21F68914}"/>
          </ac:spMkLst>
        </pc:spChg>
        <pc:spChg chg="add del mod ord modVis">
          <ac:chgData name="Pham Duong" userId="53516223ef367a18" providerId="LiveId" clId="{53134EAB-A818-47CD-972B-AE695B56D170}" dt="2022-06-14T14:26:59.610" v="19892"/>
          <ac:spMkLst>
            <pc:docMk/>
            <pc:sldMasterMk cId="1386547260" sldId="2147483688"/>
            <ac:spMk id="651" creationId="{D6451AB5-CC4A-6046-7683-6093CE235770}"/>
          </ac:spMkLst>
        </pc:spChg>
        <pc:spChg chg="add del mod ord modVis">
          <ac:chgData name="Pham Duong" userId="53516223ef367a18" providerId="LiveId" clId="{53134EAB-A818-47CD-972B-AE695B56D170}" dt="2022-06-14T14:27:03.161" v="19919"/>
          <ac:spMkLst>
            <pc:docMk/>
            <pc:sldMasterMk cId="1386547260" sldId="2147483688"/>
            <ac:spMk id="652" creationId="{3D783BD2-4BD2-ECE8-8E4F-4627A55DBC44}"/>
          </ac:spMkLst>
        </pc:spChg>
        <pc:spChg chg="add del mod ord modVis">
          <ac:chgData name="Pham Duong" userId="53516223ef367a18" providerId="LiveId" clId="{53134EAB-A818-47CD-972B-AE695B56D170}" dt="2022-06-14T14:27:05.227" v="19947"/>
          <ac:spMkLst>
            <pc:docMk/>
            <pc:sldMasterMk cId="1386547260" sldId="2147483688"/>
            <ac:spMk id="653" creationId="{16631FD2-C1ED-5603-CD7E-B72929B4B0CA}"/>
          </ac:spMkLst>
        </pc:spChg>
        <pc:spChg chg="add del mod ord modVis">
          <ac:chgData name="Pham Duong" userId="53516223ef367a18" providerId="LiveId" clId="{53134EAB-A818-47CD-972B-AE695B56D170}" dt="2022-06-14T14:27:09.351" v="19975"/>
          <ac:spMkLst>
            <pc:docMk/>
            <pc:sldMasterMk cId="1386547260" sldId="2147483688"/>
            <ac:spMk id="654" creationId="{BC9F6E44-38A3-BB77-5E97-73CD364861E9}"/>
          </ac:spMkLst>
        </pc:spChg>
        <pc:spChg chg="add del mod ord modVis">
          <ac:chgData name="Pham Duong" userId="53516223ef367a18" providerId="LiveId" clId="{53134EAB-A818-47CD-972B-AE695B56D170}" dt="2022-06-14T14:27:11.476" v="20047"/>
          <ac:spMkLst>
            <pc:docMk/>
            <pc:sldMasterMk cId="1386547260" sldId="2147483688"/>
            <ac:spMk id="655" creationId="{010930F8-A4EC-A739-F25C-1C43D4BB488D}"/>
          </ac:spMkLst>
        </pc:spChg>
        <pc:spChg chg="add del mod ord">
          <ac:chgData name="Pham Duong" userId="53516223ef367a18" providerId="LiveId" clId="{53134EAB-A818-47CD-972B-AE695B56D170}" dt="2022-06-14T14:27:10.672" v="20042"/>
          <ac:spMkLst>
            <pc:docMk/>
            <pc:sldMasterMk cId="1386547260" sldId="2147483688"/>
            <ac:spMk id="656" creationId="{824DF626-4C1A-F987-DBB6-6B4DCCF41A81}"/>
          </ac:spMkLst>
        </pc:spChg>
        <pc:spChg chg="add del mod ord modVis">
          <ac:chgData name="Pham Duong" userId="53516223ef367a18" providerId="LiveId" clId="{53134EAB-A818-47CD-972B-AE695B56D170}" dt="2022-06-14T14:27:12.922" v="20075"/>
          <ac:spMkLst>
            <pc:docMk/>
            <pc:sldMasterMk cId="1386547260" sldId="2147483688"/>
            <ac:spMk id="657" creationId="{C97FD792-3AA8-FF01-00B1-D8E84283E681}"/>
          </ac:spMkLst>
        </pc:spChg>
        <pc:spChg chg="add del mod ord modVis">
          <ac:chgData name="Pham Duong" userId="53516223ef367a18" providerId="LiveId" clId="{53134EAB-A818-47CD-972B-AE695B56D170}" dt="2022-06-14T14:27:13.908" v="20103"/>
          <ac:spMkLst>
            <pc:docMk/>
            <pc:sldMasterMk cId="1386547260" sldId="2147483688"/>
            <ac:spMk id="658" creationId="{DADC0F05-620B-996F-7044-BBAB5029505E}"/>
          </ac:spMkLst>
        </pc:spChg>
        <pc:spChg chg="add del mod ord modVis">
          <ac:chgData name="Pham Duong" userId="53516223ef367a18" providerId="LiveId" clId="{53134EAB-A818-47CD-972B-AE695B56D170}" dt="2022-06-14T14:27:20.732" v="20135"/>
          <ac:spMkLst>
            <pc:docMk/>
            <pc:sldMasterMk cId="1386547260" sldId="2147483688"/>
            <ac:spMk id="659" creationId="{5C9308B0-E7B9-CFFA-12EF-43FAE752D6D7}"/>
          </ac:spMkLst>
        </pc:spChg>
        <pc:spChg chg="add del mod ord modVis">
          <ac:chgData name="Pham Duong" userId="53516223ef367a18" providerId="LiveId" clId="{53134EAB-A818-47CD-972B-AE695B56D170}" dt="2022-06-14T14:27:22.130" v="20162"/>
          <ac:spMkLst>
            <pc:docMk/>
            <pc:sldMasterMk cId="1386547260" sldId="2147483688"/>
            <ac:spMk id="660" creationId="{CFF46A63-4675-C1FB-5155-49887C63ABC5}"/>
          </ac:spMkLst>
        </pc:spChg>
        <pc:spChg chg="add del mod ord modVis">
          <ac:chgData name="Pham Duong" userId="53516223ef367a18" providerId="LiveId" clId="{53134EAB-A818-47CD-972B-AE695B56D170}" dt="2022-06-14T14:27:28.815" v="20239"/>
          <ac:spMkLst>
            <pc:docMk/>
            <pc:sldMasterMk cId="1386547260" sldId="2147483688"/>
            <ac:spMk id="661" creationId="{36E06EDC-AA37-7FBF-40CF-D4B94EA7DDD9}"/>
          </ac:spMkLst>
        </pc:spChg>
        <pc:spChg chg="add del mod ord modVis">
          <ac:chgData name="Pham Duong" userId="53516223ef367a18" providerId="LiveId" clId="{53134EAB-A818-47CD-972B-AE695B56D170}" dt="2022-06-14T14:27:30.106" v="20266"/>
          <ac:spMkLst>
            <pc:docMk/>
            <pc:sldMasterMk cId="1386547260" sldId="2147483688"/>
            <ac:spMk id="662" creationId="{4DE83921-7A1C-FB92-9397-AA426390998D}"/>
          </ac:spMkLst>
        </pc:spChg>
        <pc:spChg chg="add del mod ord modVis">
          <ac:chgData name="Pham Duong" userId="53516223ef367a18" providerId="LiveId" clId="{53134EAB-A818-47CD-972B-AE695B56D170}" dt="2022-06-14T14:27:31.402" v="20293"/>
          <ac:spMkLst>
            <pc:docMk/>
            <pc:sldMasterMk cId="1386547260" sldId="2147483688"/>
            <ac:spMk id="663" creationId="{7E9A21AF-CBEC-147D-C644-F779B0A21B80}"/>
          </ac:spMkLst>
        </pc:spChg>
        <pc:spChg chg="add del mod ord modVis">
          <ac:chgData name="Pham Duong" userId="53516223ef367a18" providerId="LiveId" clId="{53134EAB-A818-47CD-972B-AE695B56D170}" dt="2022-06-14T14:27:32.692" v="20320"/>
          <ac:spMkLst>
            <pc:docMk/>
            <pc:sldMasterMk cId="1386547260" sldId="2147483688"/>
            <ac:spMk id="664" creationId="{8DA0C1EF-C7BF-A42D-7EAE-2B8F5BB48703}"/>
          </ac:spMkLst>
        </pc:spChg>
        <pc:spChg chg="add del mod ord modVis">
          <ac:chgData name="Pham Duong" userId="53516223ef367a18" providerId="LiveId" clId="{53134EAB-A818-47CD-972B-AE695B56D170}" dt="2022-06-14T14:28:03.983" v="20348"/>
          <ac:spMkLst>
            <pc:docMk/>
            <pc:sldMasterMk cId="1386547260" sldId="2147483688"/>
            <ac:spMk id="665" creationId="{84A29541-AA4F-3E7E-B56C-E736F56D818C}"/>
          </ac:spMkLst>
        </pc:spChg>
        <pc:spChg chg="add del mod ord modVis">
          <ac:chgData name="Pham Duong" userId="53516223ef367a18" providerId="LiveId" clId="{53134EAB-A818-47CD-972B-AE695B56D170}" dt="2022-06-14T14:28:09.685" v="20376"/>
          <ac:spMkLst>
            <pc:docMk/>
            <pc:sldMasterMk cId="1386547260" sldId="2147483688"/>
            <ac:spMk id="666" creationId="{E6F302B3-AAFB-0FF4-FA6D-1708DB9F0528}"/>
          </ac:spMkLst>
        </pc:spChg>
        <pc:spChg chg="add del mod ord modVis">
          <ac:chgData name="Pham Duong" userId="53516223ef367a18" providerId="LiveId" clId="{53134EAB-A818-47CD-972B-AE695B56D170}" dt="2022-06-14T14:28:17.534" v="20404"/>
          <ac:spMkLst>
            <pc:docMk/>
            <pc:sldMasterMk cId="1386547260" sldId="2147483688"/>
            <ac:spMk id="667" creationId="{E7F274F2-808C-89C0-64F2-AC5AF0C29A25}"/>
          </ac:spMkLst>
        </pc:spChg>
        <pc:spChg chg="add del mod ord modVis">
          <ac:chgData name="Pham Duong" userId="53516223ef367a18" providerId="LiveId" clId="{53134EAB-A818-47CD-972B-AE695B56D170}" dt="2022-06-14T14:31:14.124" v="20433"/>
          <ac:spMkLst>
            <pc:docMk/>
            <pc:sldMasterMk cId="1386547260" sldId="2147483688"/>
            <ac:spMk id="668" creationId="{EBEA8523-1253-E861-5557-6CD622722A2A}"/>
          </ac:spMkLst>
        </pc:spChg>
        <pc:spChg chg="add del mod ord modVis">
          <ac:chgData name="Pham Duong" userId="53516223ef367a18" providerId="LiveId" clId="{53134EAB-A818-47CD-972B-AE695B56D170}" dt="2022-06-14T14:31:14.658" v="20461"/>
          <ac:spMkLst>
            <pc:docMk/>
            <pc:sldMasterMk cId="1386547260" sldId="2147483688"/>
            <ac:spMk id="669" creationId="{4D0E2C04-4DA4-42C9-56ED-C3662CA1EF2F}"/>
          </ac:spMkLst>
        </pc:spChg>
        <pc:spChg chg="add del mod ord modVis">
          <ac:chgData name="Pham Duong" userId="53516223ef367a18" providerId="LiveId" clId="{53134EAB-A818-47CD-972B-AE695B56D170}" dt="2022-06-14T14:33:19.683" v="20489"/>
          <ac:spMkLst>
            <pc:docMk/>
            <pc:sldMasterMk cId="1386547260" sldId="2147483688"/>
            <ac:spMk id="670" creationId="{9DFE6473-8D30-CF2D-391E-30E286761868}"/>
          </ac:spMkLst>
        </pc:spChg>
        <pc:spChg chg="add del mod ord modVis">
          <ac:chgData name="Pham Duong" userId="53516223ef367a18" providerId="LiveId" clId="{53134EAB-A818-47CD-972B-AE695B56D170}" dt="2022-06-14T14:33:21.338" v="20517"/>
          <ac:spMkLst>
            <pc:docMk/>
            <pc:sldMasterMk cId="1386547260" sldId="2147483688"/>
            <ac:spMk id="671" creationId="{70D1F25D-D5E7-8A56-5844-AA019644AFC2}"/>
          </ac:spMkLst>
        </pc:spChg>
        <pc:spChg chg="add del mod ord modVis">
          <ac:chgData name="Pham Duong" userId="53516223ef367a18" providerId="LiveId" clId="{53134EAB-A818-47CD-972B-AE695B56D170}" dt="2022-06-14T14:33:28.299" v="20545"/>
          <ac:spMkLst>
            <pc:docMk/>
            <pc:sldMasterMk cId="1386547260" sldId="2147483688"/>
            <ac:spMk id="672" creationId="{4EABC874-EA8F-C29F-0D9E-E556AC198C88}"/>
          </ac:spMkLst>
        </pc:spChg>
        <pc:spChg chg="add del mod ord modVis">
          <ac:chgData name="Pham Duong" userId="53516223ef367a18" providerId="LiveId" clId="{53134EAB-A818-47CD-972B-AE695B56D170}" dt="2022-06-14T14:33:39.524" v="20581"/>
          <ac:spMkLst>
            <pc:docMk/>
            <pc:sldMasterMk cId="1386547260" sldId="2147483688"/>
            <ac:spMk id="673" creationId="{7FE45CE1-210A-89F4-AEE6-210E0F2F3346}"/>
          </ac:spMkLst>
        </pc:spChg>
        <pc:spChg chg="add del mod ord modVis">
          <ac:chgData name="Pham Duong" userId="53516223ef367a18" providerId="LiveId" clId="{53134EAB-A818-47CD-972B-AE695B56D170}" dt="2022-06-14T14:33:40.823" v="20608"/>
          <ac:spMkLst>
            <pc:docMk/>
            <pc:sldMasterMk cId="1386547260" sldId="2147483688"/>
            <ac:spMk id="674" creationId="{D239013E-C778-D0C9-7FF9-57D59318F35D}"/>
          </ac:spMkLst>
        </pc:spChg>
        <pc:spChg chg="add del mod ord modVis">
          <ac:chgData name="Pham Duong" userId="53516223ef367a18" providerId="LiveId" clId="{53134EAB-A818-47CD-972B-AE695B56D170}" dt="2022-06-14T14:33:56.408" v="20636"/>
          <ac:spMkLst>
            <pc:docMk/>
            <pc:sldMasterMk cId="1386547260" sldId="2147483688"/>
            <ac:spMk id="675" creationId="{4280D0FC-E5F9-B7B9-D036-2117F0A70164}"/>
          </ac:spMkLst>
        </pc:spChg>
        <pc:spChg chg="add del mod ord modVis">
          <ac:chgData name="Pham Duong" userId="53516223ef367a18" providerId="LiveId" clId="{53134EAB-A818-47CD-972B-AE695B56D170}" dt="2022-06-14T14:33:57.918" v="20664"/>
          <ac:spMkLst>
            <pc:docMk/>
            <pc:sldMasterMk cId="1386547260" sldId="2147483688"/>
            <ac:spMk id="676" creationId="{86D5A185-F51D-FE35-E145-2630909B52DA}"/>
          </ac:spMkLst>
        </pc:spChg>
        <pc:spChg chg="add del mod ord modVis">
          <ac:chgData name="Pham Duong" userId="53516223ef367a18" providerId="LiveId" clId="{53134EAB-A818-47CD-972B-AE695B56D170}" dt="2022-06-14T14:33:59.612" v="20693"/>
          <ac:spMkLst>
            <pc:docMk/>
            <pc:sldMasterMk cId="1386547260" sldId="2147483688"/>
            <ac:spMk id="677" creationId="{B3BB186D-3E19-8880-A475-9086F28DF353}"/>
          </ac:spMkLst>
        </pc:spChg>
        <pc:spChg chg="add del mod ord modVis">
          <ac:chgData name="Pham Duong" userId="53516223ef367a18" providerId="LiveId" clId="{53134EAB-A818-47CD-972B-AE695B56D170}" dt="2022-06-14T14:34:06.523" v="20725"/>
          <ac:spMkLst>
            <pc:docMk/>
            <pc:sldMasterMk cId="1386547260" sldId="2147483688"/>
            <ac:spMk id="678" creationId="{62DFD2B9-1DFF-A607-9A4A-A8600E85C374}"/>
          </ac:spMkLst>
        </pc:spChg>
        <pc:spChg chg="add del mod ord modVis">
          <ac:chgData name="Pham Duong" userId="53516223ef367a18" providerId="LiveId" clId="{53134EAB-A818-47CD-972B-AE695B56D170}" dt="2022-06-14T14:34:14.039" v="20753"/>
          <ac:spMkLst>
            <pc:docMk/>
            <pc:sldMasterMk cId="1386547260" sldId="2147483688"/>
            <ac:spMk id="679" creationId="{569A4BA6-646B-1194-8EAE-F0A43FB2CDFC}"/>
          </ac:spMkLst>
        </pc:spChg>
        <pc:spChg chg="add del mod ord modVis">
          <ac:chgData name="Pham Duong" userId="53516223ef367a18" providerId="LiveId" clId="{53134EAB-A818-47CD-972B-AE695B56D170}" dt="2022-06-14T14:34:16.007" v="20780"/>
          <ac:spMkLst>
            <pc:docMk/>
            <pc:sldMasterMk cId="1386547260" sldId="2147483688"/>
            <ac:spMk id="680" creationId="{9744F641-592F-9E81-0E92-82D5F72FBDEF}"/>
          </ac:spMkLst>
        </pc:spChg>
        <pc:spChg chg="add del mod ord modVis">
          <ac:chgData name="Pham Duong" userId="53516223ef367a18" providerId="LiveId" clId="{53134EAB-A818-47CD-972B-AE695B56D170}" dt="2022-06-14T14:34:16.630" v="20808"/>
          <ac:spMkLst>
            <pc:docMk/>
            <pc:sldMasterMk cId="1386547260" sldId="2147483688"/>
            <ac:spMk id="681" creationId="{87A69E13-3F3F-CB30-CCFD-C87964BA0B81}"/>
          </ac:spMkLst>
        </pc:spChg>
        <pc:spChg chg="add del mod ord modVis">
          <ac:chgData name="Pham Duong" userId="53516223ef367a18" providerId="LiveId" clId="{53134EAB-A818-47CD-972B-AE695B56D170}" dt="2022-06-14T14:34:18.214" v="20836"/>
          <ac:spMkLst>
            <pc:docMk/>
            <pc:sldMasterMk cId="1386547260" sldId="2147483688"/>
            <ac:spMk id="682" creationId="{6315FA29-4070-3E7A-2FC9-F389FF4DC230}"/>
          </ac:spMkLst>
        </pc:spChg>
        <pc:spChg chg="add del mod ord modVis">
          <ac:chgData name="Pham Duong" userId="53516223ef367a18" providerId="LiveId" clId="{53134EAB-A818-47CD-972B-AE695B56D170}" dt="2022-06-14T14:34:19.008" v="20864"/>
          <ac:spMkLst>
            <pc:docMk/>
            <pc:sldMasterMk cId="1386547260" sldId="2147483688"/>
            <ac:spMk id="683" creationId="{8F8CA575-DCEA-3717-5931-CF4BFEDB4AFD}"/>
          </ac:spMkLst>
        </pc:spChg>
        <pc:spChg chg="add del mod ord modVis">
          <ac:chgData name="Pham Duong" userId="53516223ef367a18" providerId="LiveId" clId="{53134EAB-A818-47CD-972B-AE695B56D170}" dt="2022-06-14T14:34:20.304" v="20892"/>
          <ac:spMkLst>
            <pc:docMk/>
            <pc:sldMasterMk cId="1386547260" sldId="2147483688"/>
            <ac:spMk id="684" creationId="{F0C94DAB-0BC1-F6CC-9D1A-729C939F7362}"/>
          </ac:spMkLst>
        </pc:spChg>
        <pc:spChg chg="add del mod ord modVis">
          <ac:chgData name="Pham Duong" userId="53516223ef367a18" providerId="LiveId" clId="{53134EAB-A818-47CD-972B-AE695B56D170}" dt="2022-06-14T14:34:24.498" v="20920"/>
          <ac:spMkLst>
            <pc:docMk/>
            <pc:sldMasterMk cId="1386547260" sldId="2147483688"/>
            <ac:spMk id="685" creationId="{83A87AA8-4A74-62C4-E52A-D4E4BD83DB3F}"/>
          </ac:spMkLst>
        </pc:spChg>
        <pc:spChg chg="add del mod ord modVis">
          <ac:chgData name="Pham Duong" userId="53516223ef367a18" providerId="LiveId" clId="{53134EAB-A818-47CD-972B-AE695B56D170}" dt="2022-06-14T14:34:26.692" v="20948"/>
          <ac:spMkLst>
            <pc:docMk/>
            <pc:sldMasterMk cId="1386547260" sldId="2147483688"/>
            <ac:spMk id="686" creationId="{AF1B178D-5BE4-5F78-203C-DA5B96C1FC83}"/>
          </ac:spMkLst>
        </pc:spChg>
        <pc:spChg chg="add del mod ord modVis">
          <ac:chgData name="Pham Duong" userId="53516223ef367a18" providerId="LiveId" clId="{53134EAB-A818-47CD-972B-AE695B56D170}" dt="2022-06-14T14:34:28.934" v="20976"/>
          <ac:spMkLst>
            <pc:docMk/>
            <pc:sldMasterMk cId="1386547260" sldId="2147483688"/>
            <ac:spMk id="687" creationId="{0AB02211-19D0-8C0E-9BC6-880614ACBAF6}"/>
          </ac:spMkLst>
        </pc:spChg>
        <pc:spChg chg="add del mod ord modVis">
          <ac:chgData name="Pham Duong" userId="53516223ef367a18" providerId="LiveId" clId="{53134EAB-A818-47CD-972B-AE695B56D170}" dt="2022-06-14T14:34:31.345" v="21004"/>
          <ac:spMkLst>
            <pc:docMk/>
            <pc:sldMasterMk cId="1386547260" sldId="2147483688"/>
            <ac:spMk id="688" creationId="{0F2F6A05-621B-65DF-A440-0A77290CE41A}"/>
          </ac:spMkLst>
        </pc:spChg>
        <pc:spChg chg="add del mod ord modVis">
          <ac:chgData name="Pham Duong" userId="53516223ef367a18" providerId="LiveId" clId="{53134EAB-A818-47CD-972B-AE695B56D170}" dt="2022-06-14T14:34:34.075" v="21032"/>
          <ac:spMkLst>
            <pc:docMk/>
            <pc:sldMasterMk cId="1386547260" sldId="2147483688"/>
            <ac:spMk id="689" creationId="{E111C9FD-A700-6B82-6A0B-AFB44C9D075D}"/>
          </ac:spMkLst>
        </pc:spChg>
        <pc:spChg chg="add del mod ord modVis">
          <ac:chgData name="Pham Duong" userId="53516223ef367a18" providerId="LiveId" clId="{53134EAB-A818-47CD-972B-AE695B56D170}" dt="2022-06-14T14:34:36.175" v="21060"/>
          <ac:spMkLst>
            <pc:docMk/>
            <pc:sldMasterMk cId="1386547260" sldId="2147483688"/>
            <ac:spMk id="690" creationId="{BB4EA8C1-45F3-159B-A035-AF22C83CA2B0}"/>
          </ac:spMkLst>
        </pc:spChg>
        <pc:spChg chg="add del mod ord modVis">
          <ac:chgData name="Pham Duong" userId="53516223ef367a18" providerId="LiveId" clId="{53134EAB-A818-47CD-972B-AE695B56D170}" dt="2022-06-14T14:34:38.881" v="21088"/>
          <ac:spMkLst>
            <pc:docMk/>
            <pc:sldMasterMk cId="1386547260" sldId="2147483688"/>
            <ac:spMk id="691" creationId="{57657117-7054-148A-F2D5-04DE5430CFF7}"/>
          </ac:spMkLst>
        </pc:spChg>
        <pc:spChg chg="add del mod ord modVis">
          <ac:chgData name="Pham Duong" userId="53516223ef367a18" providerId="LiveId" clId="{53134EAB-A818-47CD-972B-AE695B56D170}" dt="2022-06-14T14:34:40.247" v="21116"/>
          <ac:spMkLst>
            <pc:docMk/>
            <pc:sldMasterMk cId="1386547260" sldId="2147483688"/>
            <ac:spMk id="692" creationId="{27666B49-2D61-D970-D828-55EEC26D495C}"/>
          </ac:spMkLst>
        </pc:spChg>
        <pc:spChg chg="add del mod ord modVis">
          <ac:chgData name="Pham Duong" userId="53516223ef367a18" providerId="LiveId" clId="{53134EAB-A818-47CD-972B-AE695B56D170}" dt="2022-06-14T14:34:41.393" v="21144"/>
          <ac:spMkLst>
            <pc:docMk/>
            <pc:sldMasterMk cId="1386547260" sldId="2147483688"/>
            <ac:spMk id="693" creationId="{77D0CE52-1404-FBDC-7011-B5CF518E55D9}"/>
          </ac:spMkLst>
        </pc:spChg>
        <pc:spChg chg="add del mod ord modVis">
          <ac:chgData name="Pham Duong" userId="53516223ef367a18" providerId="LiveId" clId="{53134EAB-A818-47CD-972B-AE695B56D170}" dt="2022-06-14T14:34:56.174" v="21172"/>
          <ac:spMkLst>
            <pc:docMk/>
            <pc:sldMasterMk cId="1386547260" sldId="2147483688"/>
            <ac:spMk id="694" creationId="{CFF12428-9527-A4FD-400E-3F77665B7AA6}"/>
          </ac:spMkLst>
        </pc:spChg>
        <pc:spChg chg="add del mod ord modVis">
          <ac:chgData name="Pham Duong" userId="53516223ef367a18" providerId="LiveId" clId="{53134EAB-A818-47CD-972B-AE695B56D170}" dt="2022-06-14T14:34:59.488" v="21200"/>
          <ac:spMkLst>
            <pc:docMk/>
            <pc:sldMasterMk cId="1386547260" sldId="2147483688"/>
            <ac:spMk id="695" creationId="{D72667B7-03F1-E981-DA0D-E13C6748FB23}"/>
          </ac:spMkLst>
        </pc:spChg>
        <pc:spChg chg="add del mod ord modVis">
          <ac:chgData name="Pham Duong" userId="53516223ef367a18" providerId="LiveId" clId="{53134EAB-A818-47CD-972B-AE695B56D170}" dt="2022-06-14T14:35:01.558" v="21228"/>
          <ac:spMkLst>
            <pc:docMk/>
            <pc:sldMasterMk cId="1386547260" sldId="2147483688"/>
            <ac:spMk id="696" creationId="{B2048AE3-2B29-663D-240F-EFE435E48F09}"/>
          </ac:spMkLst>
        </pc:spChg>
        <pc:spChg chg="add del mod ord modVis">
          <ac:chgData name="Pham Duong" userId="53516223ef367a18" providerId="LiveId" clId="{53134EAB-A818-47CD-972B-AE695B56D170}" dt="2022-06-14T14:35:09.589" v="21256"/>
          <ac:spMkLst>
            <pc:docMk/>
            <pc:sldMasterMk cId="1386547260" sldId="2147483688"/>
            <ac:spMk id="697" creationId="{B356FE0A-CA93-D7AD-5FE9-299277182731}"/>
          </ac:spMkLst>
        </pc:spChg>
        <pc:spChg chg="add del mod ord modVis">
          <ac:chgData name="Pham Duong" userId="53516223ef367a18" providerId="LiveId" clId="{53134EAB-A818-47CD-972B-AE695B56D170}" dt="2022-06-14T14:35:20.775" v="21284"/>
          <ac:spMkLst>
            <pc:docMk/>
            <pc:sldMasterMk cId="1386547260" sldId="2147483688"/>
            <ac:spMk id="698" creationId="{330CF378-EA91-7210-B22F-92A2EE7EF370}"/>
          </ac:spMkLst>
        </pc:spChg>
        <pc:spChg chg="add del mod ord modVis">
          <ac:chgData name="Pham Duong" userId="53516223ef367a18" providerId="LiveId" clId="{53134EAB-A818-47CD-972B-AE695B56D170}" dt="2022-06-14T14:35:24.439" v="21335"/>
          <ac:spMkLst>
            <pc:docMk/>
            <pc:sldMasterMk cId="1386547260" sldId="2147483688"/>
            <ac:spMk id="699" creationId="{E8C683B0-CC61-926D-425F-63D07CAC9A94}"/>
          </ac:spMkLst>
        </pc:spChg>
        <pc:spChg chg="add del mod ord modVis">
          <ac:chgData name="Pham Duong" userId="53516223ef367a18" providerId="LiveId" clId="{53134EAB-A818-47CD-972B-AE695B56D170}" dt="2022-06-14T14:35:25.955" v="21377"/>
          <ac:spMkLst>
            <pc:docMk/>
            <pc:sldMasterMk cId="1386547260" sldId="2147483688"/>
            <ac:spMk id="700" creationId="{5A61EC9D-B29D-D85B-0FE6-DD5C46834107}"/>
          </ac:spMkLst>
        </pc:spChg>
        <pc:spChg chg="add del mod ord modVis">
          <ac:chgData name="Pham Duong" userId="53516223ef367a18" providerId="LiveId" clId="{53134EAB-A818-47CD-972B-AE695B56D170}" dt="2022-06-14T14:35:36.768" v="21407"/>
          <ac:spMkLst>
            <pc:docMk/>
            <pc:sldMasterMk cId="1386547260" sldId="2147483688"/>
            <ac:spMk id="701" creationId="{60C96731-FF5B-55E7-DDDE-630EC2FB4D79}"/>
          </ac:spMkLst>
        </pc:spChg>
        <pc:spChg chg="add del mod ord modVis">
          <ac:chgData name="Pham Duong" userId="53516223ef367a18" providerId="LiveId" clId="{53134EAB-A818-47CD-972B-AE695B56D170}" dt="2022-06-14T14:35:37.744" v="21437"/>
          <ac:spMkLst>
            <pc:docMk/>
            <pc:sldMasterMk cId="1386547260" sldId="2147483688"/>
            <ac:spMk id="702" creationId="{8729BC16-A56E-8C05-8F30-25C2EA1832DD}"/>
          </ac:spMkLst>
        </pc:spChg>
        <pc:spChg chg="add del mod ord modVis">
          <ac:chgData name="Pham Duong" userId="53516223ef367a18" providerId="LiveId" clId="{53134EAB-A818-47CD-972B-AE695B56D170}" dt="2022-06-14T14:35:39.086" v="21469"/>
          <ac:spMkLst>
            <pc:docMk/>
            <pc:sldMasterMk cId="1386547260" sldId="2147483688"/>
            <ac:spMk id="703" creationId="{DAE82B85-26A7-DF9D-B8BE-4146CA20EBE4}"/>
          </ac:spMkLst>
        </pc:spChg>
        <pc:spChg chg="add del mod ord modVis">
          <ac:chgData name="Pham Duong" userId="53516223ef367a18" providerId="LiveId" clId="{53134EAB-A818-47CD-972B-AE695B56D170}" dt="2022-06-14T14:35:40.661" v="21509"/>
          <ac:spMkLst>
            <pc:docMk/>
            <pc:sldMasterMk cId="1386547260" sldId="2147483688"/>
            <ac:spMk id="704" creationId="{FF355292-24F6-777F-BE7A-534DB9506339}"/>
          </ac:spMkLst>
        </pc:spChg>
        <pc:spChg chg="add del mod ord modVis">
          <ac:chgData name="Pham Duong" userId="53516223ef367a18" providerId="LiveId" clId="{53134EAB-A818-47CD-972B-AE695B56D170}" dt="2022-06-14T14:35:41.253" v="21537"/>
          <ac:spMkLst>
            <pc:docMk/>
            <pc:sldMasterMk cId="1386547260" sldId="2147483688"/>
            <ac:spMk id="705" creationId="{8F1503AF-DD42-3699-EDBC-D66FB3C3E40D}"/>
          </ac:spMkLst>
        </pc:spChg>
        <pc:spChg chg="add del mod ord modVis">
          <ac:chgData name="Pham Duong" userId="53516223ef367a18" providerId="LiveId" clId="{53134EAB-A818-47CD-972B-AE695B56D170}" dt="2022-06-14T14:35:42.588" v="21569"/>
          <ac:spMkLst>
            <pc:docMk/>
            <pc:sldMasterMk cId="1386547260" sldId="2147483688"/>
            <ac:spMk id="706" creationId="{87E01E3B-2B07-4F90-CA45-A1F2CDC2BEE0}"/>
          </ac:spMkLst>
        </pc:spChg>
        <pc:spChg chg="add del mod ord modVis">
          <ac:chgData name="Pham Duong" userId="53516223ef367a18" providerId="LiveId" clId="{53134EAB-A818-47CD-972B-AE695B56D170}" dt="2022-06-14T14:35:43.665" v="21607"/>
          <ac:spMkLst>
            <pc:docMk/>
            <pc:sldMasterMk cId="1386547260" sldId="2147483688"/>
            <ac:spMk id="707" creationId="{C4EF92E0-03B0-C540-9323-DCA47B0181A8}"/>
          </ac:spMkLst>
        </pc:spChg>
        <pc:spChg chg="add del mod ord modVis">
          <ac:chgData name="Pham Duong" userId="53516223ef367a18" providerId="LiveId" clId="{53134EAB-A818-47CD-972B-AE695B56D170}" dt="2022-06-14T14:35:44.914" v="21635"/>
          <ac:spMkLst>
            <pc:docMk/>
            <pc:sldMasterMk cId="1386547260" sldId="2147483688"/>
            <ac:spMk id="708" creationId="{69C25001-2324-DC01-5D8A-09F1A858B45C}"/>
          </ac:spMkLst>
        </pc:spChg>
        <pc:spChg chg="add del mod ord modVis">
          <ac:chgData name="Pham Duong" userId="53516223ef367a18" providerId="LiveId" clId="{53134EAB-A818-47CD-972B-AE695B56D170}" dt="2022-06-14T14:35:49.367" v="21693"/>
          <ac:spMkLst>
            <pc:docMk/>
            <pc:sldMasterMk cId="1386547260" sldId="2147483688"/>
            <ac:spMk id="709" creationId="{ACBDDB4B-1AF6-F995-82EA-7215A8636246}"/>
          </ac:spMkLst>
        </pc:spChg>
        <pc:spChg chg="add del mod ord modVis">
          <ac:chgData name="Pham Duong" userId="53516223ef367a18" providerId="LiveId" clId="{53134EAB-A818-47CD-972B-AE695B56D170}" dt="2022-06-14T14:35:50.142" v="21721"/>
          <ac:spMkLst>
            <pc:docMk/>
            <pc:sldMasterMk cId="1386547260" sldId="2147483688"/>
            <ac:spMk id="710" creationId="{35FDE26A-9FC6-511C-6A88-6E7C7758ABEE}"/>
          </ac:spMkLst>
        </pc:spChg>
        <pc:spChg chg="add del mod ord modVis">
          <ac:chgData name="Pham Duong" userId="53516223ef367a18" providerId="LiveId" clId="{53134EAB-A818-47CD-972B-AE695B56D170}" dt="2022-06-14T14:35:55.804" v="21768"/>
          <ac:spMkLst>
            <pc:docMk/>
            <pc:sldMasterMk cId="1386547260" sldId="2147483688"/>
            <ac:spMk id="711" creationId="{9B53DDDF-292D-CBB1-A2D3-1FDD20EA6085}"/>
          </ac:spMkLst>
        </pc:spChg>
        <pc:spChg chg="add del mod ord modVis">
          <ac:chgData name="Pham Duong" userId="53516223ef367a18" providerId="LiveId" clId="{53134EAB-A818-47CD-972B-AE695B56D170}" dt="2022-06-14T14:35:56.444" v="21796"/>
          <ac:spMkLst>
            <pc:docMk/>
            <pc:sldMasterMk cId="1386547260" sldId="2147483688"/>
            <ac:spMk id="712" creationId="{0B49B298-7EE9-33EA-A37C-47EB8AAEFF72}"/>
          </ac:spMkLst>
        </pc:spChg>
        <pc:spChg chg="add del mod ord modVis">
          <ac:chgData name="Pham Duong" userId="53516223ef367a18" providerId="LiveId" clId="{53134EAB-A818-47CD-972B-AE695B56D170}" dt="2022-06-14T14:35:58.675" v="21824"/>
          <ac:spMkLst>
            <pc:docMk/>
            <pc:sldMasterMk cId="1386547260" sldId="2147483688"/>
            <ac:spMk id="713" creationId="{22F570B2-89E3-B093-BBF7-04B86C683859}"/>
          </ac:spMkLst>
        </pc:spChg>
        <pc:spChg chg="add del mod ord modVis">
          <ac:chgData name="Pham Duong" userId="53516223ef367a18" providerId="LiveId" clId="{53134EAB-A818-47CD-972B-AE695B56D170}" dt="2022-06-14T14:36:01.338" v="21880"/>
          <ac:spMkLst>
            <pc:docMk/>
            <pc:sldMasterMk cId="1386547260" sldId="2147483688"/>
            <ac:spMk id="714" creationId="{A524C92C-096D-1276-0379-15B25FF95389}"/>
          </ac:spMkLst>
        </pc:spChg>
        <pc:spChg chg="add del mod ord modVis">
          <ac:chgData name="Pham Duong" userId="53516223ef367a18" providerId="LiveId" clId="{53134EAB-A818-47CD-972B-AE695B56D170}" dt="2022-06-14T14:36:03.052" v="21909"/>
          <ac:spMkLst>
            <pc:docMk/>
            <pc:sldMasterMk cId="1386547260" sldId="2147483688"/>
            <ac:spMk id="715" creationId="{196A9F82-8C05-5135-45EF-9304F9F89520}"/>
          </ac:spMkLst>
        </pc:spChg>
        <pc:spChg chg="add del mod ord modVis">
          <ac:chgData name="Pham Duong" userId="53516223ef367a18" providerId="LiveId" clId="{53134EAB-A818-47CD-972B-AE695B56D170}" dt="2022-06-14T14:36:04.649" v="21941"/>
          <ac:spMkLst>
            <pc:docMk/>
            <pc:sldMasterMk cId="1386547260" sldId="2147483688"/>
            <ac:spMk id="716" creationId="{68CB8EEA-9929-8F0D-1291-698EE43561B5}"/>
          </ac:spMkLst>
        </pc:spChg>
        <pc:spChg chg="add del mod ord modVis">
          <ac:chgData name="Pham Duong" userId="53516223ef367a18" providerId="LiveId" clId="{53134EAB-A818-47CD-972B-AE695B56D170}" dt="2022-06-14T14:36:05.992" v="21979"/>
          <ac:spMkLst>
            <pc:docMk/>
            <pc:sldMasterMk cId="1386547260" sldId="2147483688"/>
            <ac:spMk id="717" creationId="{2541DA76-9AB5-17EA-7E49-E9B15DFD6E3E}"/>
          </ac:spMkLst>
        </pc:spChg>
        <pc:spChg chg="add del mod ord modVis">
          <ac:chgData name="Pham Duong" userId="53516223ef367a18" providerId="LiveId" clId="{53134EAB-A818-47CD-972B-AE695B56D170}" dt="2022-06-14T14:36:10.077" v="22007"/>
          <ac:spMkLst>
            <pc:docMk/>
            <pc:sldMasterMk cId="1386547260" sldId="2147483688"/>
            <ac:spMk id="718" creationId="{7BC1536E-EAEF-241B-4C16-9CA89F7D254F}"/>
          </ac:spMkLst>
        </pc:spChg>
        <pc:spChg chg="add del mod ord modVis">
          <ac:chgData name="Pham Duong" userId="53516223ef367a18" providerId="LiveId" clId="{53134EAB-A818-47CD-972B-AE695B56D170}" dt="2022-06-14T14:36:12.993" v="22040"/>
          <ac:spMkLst>
            <pc:docMk/>
            <pc:sldMasterMk cId="1386547260" sldId="2147483688"/>
            <ac:spMk id="719" creationId="{FDC2E22D-8A9C-189C-C82F-104779A999A4}"/>
          </ac:spMkLst>
        </pc:spChg>
        <pc:spChg chg="add del mod ord modVis">
          <ac:chgData name="Pham Duong" userId="53516223ef367a18" providerId="LiveId" clId="{53134EAB-A818-47CD-972B-AE695B56D170}" dt="2022-06-14T14:36:14.304" v="22067"/>
          <ac:spMkLst>
            <pc:docMk/>
            <pc:sldMasterMk cId="1386547260" sldId="2147483688"/>
            <ac:spMk id="720" creationId="{4574978A-1C46-FF48-6068-7EFC64D4B460}"/>
          </ac:spMkLst>
        </pc:spChg>
        <pc:spChg chg="add del mod ord modVis">
          <ac:chgData name="Pham Duong" userId="53516223ef367a18" providerId="LiveId" clId="{53134EAB-A818-47CD-972B-AE695B56D170}" dt="2022-06-14T14:36:15.631" v="22094"/>
          <ac:spMkLst>
            <pc:docMk/>
            <pc:sldMasterMk cId="1386547260" sldId="2147483688"/>
            <ac:spMk id="721" creationId="{041AA87B-AC67-22B0-57E2-9F27F1D2963C}"/>
          </ac:spMkLst>
        </pc:spChg>
        <pc:spChg chg="add del mod ord modVis">
          <ac:chgData name="Pham Duong" userId="53516223ef367a18" providerId="LiveId" clId="{53134EAB-A818-47CD-972B-AE695B56D170}" dt="2022-06-14T14:36:16.988" v="22121"/>
          <ac:spMkLst>
            <pc:docMk/>
            <pc:sldMasterMk cId="1386547260" sldId="2147483688"/>
            <ac:spMk id="722" creationId="{58A4A420-0E44-F8BF-3D88-4A84E5AF1F49}"/>
          </ac:spMkLst>
        </pc:spChg>
        <pc:spChg chg="add del mod ord modVis">
          <ac:chgData name="Pham Duong" userId="53516223ef367a18" providerId="LiveId" clId="{53134EAB-A818-47CD-972B-AE695B56D170}" dt="2022-06-14T14:36:33.477" v="22149"/>
          <ac:spMkLst>
            <pc:docMk/>
            <pc:sldMasterMk cId="1386547260" sldId="2147483688"/>
            <ac:spMk id="723" creationId="{96B03D92-57FA-1C22-4E9A-405A63EE9F13}"/>
          </ac:spMkLst>
        </pc:spChg>
        <pc:spChg chg="add del mod ord modVis">
          <ac:chgData name="Pham Duong" userId="53516223ef367a18" providerId="LiveId" clId="{53134EAB-A818-47CD-972B-AE695B56D170}" dt="2022-06-14T14:36:39.151" v="22305"/>
          <ac:spMkLst>
            <pc:docMk/>
            <pc:sldMasterMk cId="1386547260" sldId="2147483688"/>
            <ac:spMk id="724" creationId="{04A7B5F2-6F16-EB9C-8D35-DC74EC2A2F1A}"/>
          </ac:spMkLst>
        </pc:spChg>
        <pc:spChg chg="add del mod ord">
          <ac:chgData name="Pham Duong" userId="53516223ef367a18" providerId="LiveId" clId="{53134EAB-A818-47CD-972B-AE695B56D170}" dt="2022-06-14T14:36:35.002" v="22215"/>
          <ac:spMkLst>
            <pc:docMk/>
            <pc:sldMasterMk cId="1386547260" sldId="2147483688"/>
            <ac:spMk id="725" creationId="{45AF2EF8-0723-9AF7-12AC-3F4AA13D47AB}"/>
          </ac:spMkLst>
        </pc:spChg>
        <pc:spChg chg="add del mod ord">
          <ac:chgData name="Pham Duong" userId="53516223ef367a18" providerId="LiveId" clId="{53134EAB-A818-47CD-972B-AE695B56D170}" dt="2022-06-14T14:36:36.385" v="22258"/>
          <ac:spMkLst>
            <pc:docMk/>
            <pc:sldMasterMk cId="1386547260" sldId="2147483688"/>
            <ac:spMk id="726" creationId="{2A408A49-1AAB-1F1D-BC89-B6A467D2A7F3}"/>
          </ac:spMkLst>
        </pc:spChg>
        <pc:spChg chg="add del mod ord">
          <ac:chgData name="Pham Duong" userId="53516223ef367a18" providerId="LiveId" clId="{53134EAB-A818-47CD-972B-AE695B56D170}" dt="2022-06-14T14:36:37.932" v="22301"/>
          <ac:spMkLst>
            <pc:docMk/>
            <pc:sldMasterMk cId="1386547260" sldId="2147483688"/>
            <ac:spMk id="727" creationId="{ACAA2BB9-1B0C-2F0E-E547-225634905B60}"/>
          </ac:spMkLst>
        </pc:spChg>
        <pc:spChg chg="add del mod ord modVis">
          <ac:chgData name="Pham Duong" userId="53516223ef367a18" providerId="LiveId" clId="{53134EAB-A818-47CD-972B-AE695B56D170}" dt="2022-06-14T14:36:48.976" v="22333"/>
          <ac:spMkLst>
            <pc:docMk/>
            <pc:sldMasterMk cId="1386547260" sldId="2147483688"/>
            <ac:spMk id="728" creationId="{F5821C10-E285-886E-25E3-B1D9C80D958E}"/>
          </ac:spMkLst>
        </pc:spChg>
        <pc:spChg chg="add del mod ord modVis">
          <ac:chgData name="Pham Duong" userId="53516223ef367a18" providerId="LiveId" clId="{53134EAB-A818-47CD-972B-AE695B56D170}" dt="2022-06-14T14:36:50.271" v="22360"/>
          <ac:spMkLst>
            <pc:docMk/>
            <pc:sldMasterMk cId="1386547260" sldId="2147483688"/>
            <ac:spMk id="729" creationId="{C3420786-F8B9-8284-43EE-0D69232EDACB}"/>
          </ac:spMkLst>
        </pc:spChg>
        <pc:spChg chg="add del mod ord modVis">
          <ac:chgData name="Pham Duong" userId="53516223ef367a18" providerId="LiveId" clId="{53134EAB-A818-47CD-972B-AE695B56D170}" dt="2022-06-14T14:36:51.584" v="22387"/>
          <ac:spMkLst>
            <pc:docMk/>
            <pc:sldMasterMk cId="1386547260" sldId="2147483688"/>
            <ac:spMk id="730" creationId="{ABA81FD6-6C6F-1C05-31C6-F1D39B2AE0F9}"/>
          </ac:spMkLst>
        </pc:spChg>
        <pc:spChg chg="add del mod ord modVis">
          <ac:chgData name="Pham Duong" userId="53516223ef367a18" providerId="LiveId" clId="{53134EAB-A818-47CD-972B-AE695B56D170}" dt="2022-06-14T14:36:55.400" v="22419"/>
          <ac:spMkLst>
            <pc:docMk/>
            <pc:sldMasterMk cId="1386547260" sldId="2147483688"/>
            <ac:spMk id="731" creationId="{5E3591CE-1AEA-ECC4-0D26-07D503C40BED}"/>
          </ac:spMkLst>
        </pc:spChg>
        <pc:spChg chg="add del mod ord modVis">
          <ac:chgData name="Pham Duong" userId="53516223ef367a18" providerId="LiveId" clId="{53134EAB-A818-47CD-972B-AE695B56D170}" dt="2022-06-14T14:36:56.740" v="22446"/>
          <ac:spMkLst>
            <pc:docMk/>
            <pc:sldMasterMk cId="1386547260" sldId="2147483688"/>
            <ac:spMk id="732" creationId="{6027F94F-292C-FBB9-1275-89072954FB6E}"/>
          </ac:spMkLst>
        </pc:spChg>
        <pc:spChg chg="add del mod ord modVis">
          <ac:chgData name="Pham Duong" userId="53516223ef367a18" providerId="LiveId" clId="{53134EAB-A818-47CD-972B-AE695B56D170}" dt="2022-06-14T14:37:11.487" v="22488"/>
          <ac:spMkLst>
            <pc:docMk/>
            <pc:sldMasterMk cId="1386547260" sldId="2147483688"/>
            <ac:spMk id="733" creationId="{1BC4FA23-ED10-E6B7-1BBD-C695C0729BF0}"/>
          </ac:spMkLst>
        </pc:spChg>
        <pc:spChg chg="add del mod ord modVis">
          <ac:chgData name="Pham Duong" userId="53516223ef367a18" providerId="LiveId" clId="{53134EAB-A818-47CD-972B-AE695B56D170}" dt="2022-06-14T14:37:15.605" v="22555"/>
          <ac:spMkLst>
            <pc:docMk/>
            <pc:sldMasterMk cId="1386547260" sldId="2147483688"/>
            <ac:spMk id="734" creationId="{B665EBE0-7E1B-68BC-C66B-EBD795F2498C}"/>
          </ac:spMkLst>
        </pc:spChg>
        <pc:spChg chg="add del mod ord modVis">
          <ac:chgData name="Pham Duong" userId="53516223ef367a18" providerId="LiveId" clId="{53134EAB-A818-47CD-972B-AE695B56D170}" dt="2022-06-14T14:37:42.522" v="22595"/>
          <ac:spMkLst>
            <pc:docMk/>
            <pc:sldMasterMk cId="1386547260" sldId="2147483688"/>
            <ac:spMk id="735" creationId="{02268BDB-84CF-4893-0010-94FFA4F75710}"/>
          </ac:spMkLst>
        </pc:spChg>
        <pc:spChg chg="add del mod ord modVis">
          <ac:chgData name="Pham Duong" userId="53516223ef367a18" providerId="LiveId" clId="{53134EAB-A818-47CD-972B-AE695B56D170}" dt="2022-06-14T14:37:44.275" v="22629"/>
          <ac:spMkLst>
            <pc:docMk/>
            <pc:sldMasterMk cId="1386547260" sldId="2147483688"/>
            <ac:spMk id="736" creationId="{6929E571-321B-5D74-7079-51D38D1FDD39}"/>
          </ac:spMkLst>
        </pc:spChg>
        <pc:spChg chg="add del mod ord modVis">
          <ac:chgData name="Pham Duong" userId="53516223ef367a18" providerId="LiveId" clId="{53134EAB-A818-47CD-972B-AE695B56D170}" dt="2022-06-14T14:37:45.386" v="22661"/>
          <ac:spMkLst>
            <pc:docMk/>
            <pc:sldMasterMk cId="1386547260" sldId="2147483688"/>
            <ac:spMk id="737" creationId="{4F2D82A5-162D-58DE-EFEC-B61C9B2E1FEF}"/>
          </ac:spMkLst>
        </pc:spChg>
        <pc:spChg chg="add del mod ord modVis">
          <ac:chgData name="Pham Duong" userId="53516223ef367a18" providerId="LiveId" clId="{53134EAB-A818-47CD-972B-AE695B56D170}" dt="2022-06-14T14:37:47.582" v="22696"/>
          <ac:spMkLst>
            <pc:docMk/>
            <pc:sldMasterMk cId="1386547260" sldId="2147483688"/>
            <ac:spMk id="738" creationId="{FEF530F7-1264-A31F-AAA3-FD3D5AB7E040}"/>
          </ac:spMkLst>
        </pc:spChg>
        <pc:spChg chg="add del mod ord modVis">
          <ac:chgData name="Pham Duong" userId="53516223ef367a18" providerId="LiveId" clId="{53134EAB-A818-47CD-972B-AE695B56D170}" dt="2022-06-14T14:37:58.331" v="22734"/>
          <ac:spMkLst>
            <pc:docMk/>
            <pc:sldMasterMk cId="1386547260" sldId="2147483688"/>
            <ac:spMk id="739" creationId="{2B5C8244-2DB3-3EB1-B512-BCFAD5F60E01}"/>
          </ac:spMkLst>
        </pc:spChg>
        <pc:spChg chg="add del mod ord modVis">
          <ac:chgData name="Pham Duong" userId="53516223ef367a18" providerId="LiveId" clId="{53134EAB-A818-47CD-972B-AE695B56D170}" dt="2022-06-14T14:38:00.029" v="22768"/>
          <ac:spMkLst>
            <pc:docMk/>
            <pc:sldMasterMk cId="1386547260" sldId="2147483688"/>
            <ac:spMk id="740" creationId="{9E9C4D94-DF97-43C8-A04D-71203906EA30}"/>
          </ac:spMkLst>
        </pc:spChg>
        <pc:spChg chg="add del mod ord modVis">
          <ac:chgData name="Pham Duong" userId="53516223ef367a18" providerId="LiveId" clId="{53134EAB-A818-47CD-972B-AE695B56D170}" dt="2022-06-14T14:38:01.330" v="22800"/>
          <ac:spMkLst>
            <pc:docMk/>
            <pc:sldMasterMk cId="1386547260" sldId="2147483688"/>
            <ac:spMk id="741" creationId="{2B076640-6240-26E4-137F-C8E2E350043B}"/>
          </ac:spMkLst>
        </pc:spChg>
        <pc:spChg chg="add del mod ord modVis">
          <ac:chgData name="Pham Duong" userId="53516223ef367a18" providerId="LiveId" clId="{53134EAB-A818-47CD-972B-AE695B56D170}" dt="2022-06-14T14:38:03.654" v="22839"/>
          <ac:spMkLst>
            <pc:docMk/>
            <pc:sldMasterMk cId="1386547260" sldId="2147483688"/>
            <ac:spMk id="742" creationId="{B0C82750-2098-2970-B1CC-F9743435AD8C}"/>
          </ac:spMkLst>
        </pc:spChg>
        <pc:spChg chg="add del mod ord modVis">
          <ac:chgData name="Pham Duong" userId="53516223ef367a18" providerId="LiveId" clId="{53134EAB-A818-47CD-972B-AE695B56D170}" dt="2022-06-14T14:38:08.700" v="22869"/>
          <ac:spMkLst>
            <pc:docMk/>
            <pc:sldMasterMk cId="1386547260" sldId="2147483688"/>
            <ac:spMk id="743" creationId="{C9AC5469-C055-DDBB-4312-F1ED482756AB}"/>
          </ac:spMkLst>
        </pc:spChg>
        <pc:spChg chg="add del mod ord modVis">
          <ac:chgData name="Pham Duong" userId="53516223ef367a18" providerId="LiveId" clId="{53134EAB-A818-47CD-972B-AE695B56D170}" dt="2022-06-14T14:38:09.529" v="22898"/>
          <ac:spMkLst>
            <pc:docMk/>
            <pc:sldMasterMk cId="1386547260" sldId="2147483688"/>
            <ac:spMk id="744" creationId="{490ABA34-1938-AFE1-85C2-57F2C3FF0237}"/>
          </ac:spMkLst>
        </pc:spChg>
        <pc:spChg chg="add del mod ord modVis">
          <ac:chgData name="Pham Duong" userId="53516223ef367a18" providerId="LiveId" clId="{53134EAB-A818-47CD-972B-AE695B56D170}" dt="2022-06-14T14:38:11.173" v="22928"/>
          <ac:spMkLst>
            <pc:docMk/>
            <pc:sldMasterMk cId="1386547260" sldId="2147483688"/>
            <ac:spMk id="745" creationId="{56F0760D-4245-0844-2C38-5CFD31CE6E97}"/>
          </ac:spMkLst>
        </pc:spChg>
        <pc:spChg chg="add del mod ord modVis">
          <ac:chgData name="Pham Duong" userId="53516223ef367a18" providerId="LiveId" clId="{53134EAB-A818-47CD-972B-AE695B56D170}" dt="2022-06-14T14:38:15.854" v="22956"/>
          <ac:spMkLst>
            <pc:docMk/>
            <pc:sldMasterMk cId="1386547260" sldId="2147483688"/>
            <ac:spMk id="746" creationId="{EE64D209-43AE-568D-3045-B5E071E7CAE5}"/>
          </ac:spMkLst>
        </pc:spChg>
        <pc:spChg chg="add del mod ord modVis">
          <ac:chgData name="Pham Duong" userId="53516223ef367a18" providerId="LiveId" clId="{53134EAB-A818-47CD-972B-AE695B56D170}" dt="2022-06-14T14:38:17.136" v="22984"/>
          <ac:spMkLst>
            <pc:docMk/>
            <pc:sldMasterMk cId="1386547260" sldId="2147483688"/>
            <ac:spMk id="747" creationId="{C866C7F6-C83F-E878-B2D6-1889BDAC22F5}"/>
          </ac:spMkLst>
        </pc:spChg>
        <pc:spChg chg="add del mod ord modVis">
          <ac:chgData name="Pham Duong" userId="53516223ef367a18" providerId="LiveId" clId="{53134EAB-A818-47CD-972B-AE695B56D170}" dt="2022-06-14T14:38:20.033" v="23023"/>
          <ac:spMkLst>
            <pc:docMk/>
            <pc:sldMasterMk cId="1386547260" sldId="2147483688"/>
            <ac:spMk id="748" creationId="{D25AECAE-1A01-BEF6-ACED-6E85C89A6073}"/>
          </ac:spMkLst>
        </pc:spChg>
        <pc:spChg chg="add del mod ord modVis">
          <ac:chgData name="Pham Duong" userId="53516223ef367a18" providerId="LiveId" clId="{53134EAB-A818-47CD-972B-AE695B56D170}" dt="2022-06-14T14:38:26.006" v="23066"/>
          <ac:spMkLst>
            <pc:docMk/>
            <pc:sldMasterMk cId="1386547260" sldId="2147483688"/>
            <ac:spMk id="749" creationId="{C9CFA733-1010-A24E-0790-7E84A89D101B}"/>
          </ac:spMkLst>
        </pc:spChg>
        <pc:spChg chg="add del mod ord modVis">
          <ac:chgData name="Pham Duong" userId="53516223ef367a18" providerId="LiveId" clId="{53134EAB-A818-47CD-972B-AE695B56D170}" dt="2022-06-14T14:38:28.016" v="23101"/>
          <ac:spMkLst>
            <pc:docMk/>
            <pc:sldMasterMk cId="1386547260" sldId="2147483688"/>
            <ac:spMk id="750" creationId="{F4FA15DD-1010-4104-506E-BD318A66E09C}"/>
          </ac:spMkLst>
        </pc:spChg>
        <pc:spChg chg="add del mod ord modVis">
          <ac:chgData name="Pham Duong" userId="53516223ef367a18" providerId="LiveId" clId="{53134EAB-A818-47CD-972B-AE695B56D170}" dt="2022-06-14T14:38:58.772" v="23133"/>
          <ac:spMkLst>
            <pc:docMk/>
            <pc:sldMasterMk cId="1386547260" sldId="2147483688"/>
            <ac:spMk id="751" creationId="{B57B42F2-5F7F-916E-E982-761B6759E0F7}"/>
          </ac:spMkLst>
        </pc:spChg>
        <pc:spChg chg="add del mod ord modVis">
          <ac:chgData name="Pham Duong" userId="53516223ef367a18" providerId="LiveId" clId="{53134EAB-A818-47CD-972B-AE695B56D170}" dt="2022-06-14T14:39:07.511" v="23161"/>
          <ac:spMkLst>
            <pc:docMk/>
            <pc:sldMasterMk cId="1386547260" sldId="2147483688"/>
            <ac:spMk id="752" creationId="{4B5A4644-F024-D352-D8E6-083E959F6D27}"/>
          </ac:spMkLst>
        </pc:spChg>
        <pc:spChg chg="add del mod ord modVis">
          <ac:chgData name="Pham Duong" userId="53516223ef367a18" providerId="LiveId" clId="{53134EAB-A818-47CD-972B-AE695B56D170}" dt="2022-06-14T14:39:09.307" v="23190"/>
          <ac:spMkLst>
            <pc:docMk/>
            <pc:sldMasterMk cId="1386547260" sldId="2147483688"/>
            <ac:spMk id="753" creationId="{AEAE1582-F39C-55A4-6D80-97E30AC54F48}"/>
          </ac:spMkLst>
        </pc:spChg>
        <pc:spChg chg="add del mod ord modVis">
          <ac:chgData name="Pham Duong" userId="53516223ef367a18" providerId="LiveId" clId="{53134EAB-A818-47CD-972B-AE695B56D170}" dt="2022-06-14T14:40:47.968" v="23221"/>
          <ac:spMkLst>
            <pc:docMk/>
            <pc:sldMasterMk cId="1386547260" sldId="2147483688"/>
            <ac:spMk id="754" creationId="{893525BC-6EE0-B4D6-9D70-F10DF8207770}"/>
          </ac:spMkLst>
        </pc:spChg>
        <pc:spChg chg="add del mod ord modVis">
          <ac:chgData name="Pham Duong" userId="53516223ef367a18" providerId="LiveId" clId="{53134EAB-A818-47CD-972B-AE695B56D170}" dt="2022-06-14T14:40:53.829" v="23277"/>
          <ac:spMkLst>
            <pc:docMk/>
            <pc:sldMasterMk cId="1386547260" sldId="2147483688"/>
            <ac:spMk id="755" creationId="{31717AAE-98FD-C720-8AE5-81A06659D772}"/>
          </ac:spMkLst>
        </pc:spChg>
        <pc:spChg chg="add del mod ord modVis">
          <ac:chgData name="Pham Duong" userId="53516223ef367a18" providerId="LiveId" clId="{53134EAB-A818-47CD-972B-AE695B56D170}" dt="2022-06-14T14:40:59.042" v="23357"/>
          <ac:spMkLst>
            <pc:docMk/>
            <pc:sldMasterMk cId="1386547260" sldId="2147483688"/>
            <ac:spMk id="756" creationId="{B5B261AE-FE9C-3187-09E0-340A2BFE4919}"/>
          </ac:spMkLst>
        </pc:spChg>
        <pc:spChg chg="add del mod ord modVis">
          <ac:chgData name="Pham Duong" userId="53516223ef367a18" providerId="LiveId" clId="{53134EAB-A818-47CD-972B-AE695B56D170}" dt="2022-06-14T14:41:04.328" v="23394"/>
          <ac:spMkLst>
            <pc:docMk/>
            <pc:sldMasterMk cId="1386547260" sldId="2147483688"/>
            <ac:spMk id="757" creationId="{C734D881-4767-B514-92DB-CA1D1A982907}"/>
          </ac:spMkLst>
        </pc:spChg>
        <pc:spChg chg="add del mod ord modVis">
          <ac:chgData name="Pham Duong" userId="53516223ef367a18" providerId="LiveId" clId="{53134EAB-A818-47CD-972B-AE695B56D170}" dt="2022-06-14T14:41:06.899" v="23422"/>
          <ac:spMkLst>
            <pc:docMk/>
            <pc:sldMasterMk cId="1386547260" sldId="2147483688"/>
            <ac:spMk id="758" creationId="{86A1037B-A13E-AE8F-C969-5413B7AF207A}"/>
          </ac:spMkLst>
        </pc:spChg>
        <pc:spChg chg="add del mod ord modVis">
          <ac:chgData name="Pham Duong" userId="53516223ef367a18" providerId="LiveId" clId="{53134EAB-A818-47CD-972B-AE695B56D170}" dt="2022-06-14T14:41:43.877" v="23450"/>
          <ac:spMkLst>
            <pc:docMk/>
            <pc:sldMasterMk cId="1386547260" sldId="2147483688"/>
            <ac:spMk id="759" creationId="{04231E92-FCF9-87B9-BDA3-C759DE5E51AB}"/>
          </ac:spMkLst>
        </pc:spChg>
        <pc:spChg chg="add del mod ord modVis">
          <ac:chgData name="Pham Duong" userId="53516223ef367a18" providerId="LiveId" clId="{53134EAB-A818-47CD-972B-AE695B56D170}" dt="2022-06-14T14:41:44.653" v="23478"/>
          <ac:spMkLst>
            <pc:docMk/>
            <pc:sldMasterMk cId="1386547260" sldId="2147483688"/>
            <ac:spMk id="760" creationId="{6966A45D-B6EE-587C-BA8D-F0647900CF93}"/>
          </ac:spMkLst>
        </pc:spChg>
        <pc:spChg chg="add del mod ord modVis">
          <ac:chgData name="Pham Duong" userId="53516223ef367a18" providerId="LiveId" clId="{53134EAB-A818-47CD-972B-AE695B56D170}" dt="2022-06-14T14:41:45.707" v="23506"/>
          <ac:spMkLst>
            <pc:docMk/>
            <pc:sldMasterMk cId="1386547260" sldId="2147483688"/>
            <ac:spMk id="761" creationId="{12C27EFE-ECE9-8A60-9416-BFB932416DA0}"/>
          </ac:spMkLst>
        </pc:spChg>
        <pc:spChg chg="add del mod ord modVis">
          <ac:chgData name="Pham Duong" userId="53516223ef367a18" providerId="LiveId" clId="{53134EAB-A818-47CD-972B-AE695B56D170}" dt="2022-06-14T14:41:47.712" v="23534"/>
          <ac:spMkLst>
            <pc:docMk/>
            <pc:sldMasterMk cId="1386547260" sldId="2147483688"/>
            <ac:spMk id="762" creationId="{E536EA56-95D4-B1C4-4A41-3FE67B352304}"/>
          </ac:spMkLst>
        </pc:spChg>
        <pc:spChg chg="add del mod ord modVis">
          <ac:chgData name="Pham Duong" userId="53516223ef367a18" providerId="LiveId" clId="{53134EAB-A818-47CD-972B-AE695B56D170}" dt="2022-06-14T14:41:49.794" v="23562"/>
          <ac:spMkLst>
            <pc:docMk/>
            <pc:sldMasterMk cId="1386547260" sldId="2147483688"/>
            <ac:spMk id="763" creationId="{C06E91C4-60DD-CED4-AE82-C025D6385331}"/>
          </ac:spMkLst>
        </pc:spChg>
        <pc:spChg chg="add del mod ord modVis">
          <ac:chgData name="Pham Duong" userId="53516223ef367a18" providerId="LiveId" clId="{53134EAB-A818-47CD-972B-AE695B56D170}" dt="2022-06-14T14:41:50.807" v="23590"/>
          <ac:spMkLst>
            <pc:docMk/>
            <pc:sldMasterMk cId="1386547260" sldId="2147483688"/>
            <ac:spMk id="764" creationId="{F31F9A8B-14D3-1EE6-9D33-0F6DFE4526FE}"/>
          </ac:spMkLst>
        </pc:spChg>
        <pc:spChg chg="add del mod ord modVis">
          <ac:chgData name="Pham Duong" userId="53516223ef367a18" providerId="LiveId" clId="{53134EAB-A818-47CD-972B-AE695B56D170}" dt="2022-06-14T14:41:51.933" v="23618"/>
          <ac:spMkLst>
            <pc:docMk/>
            <pc:sldMasterMk cId="1386547260" sldId="2147483688"/>
            <ac:spMk id="765" creationId="{9A43CF4D-10A5-B690-EB45-4516B4474C54}"/>
          </ac:spMkLst>
        </pc:spChg>
        <pc:spChg chg="add del mod ord modVis">
          <ac:chgData name="Pham Duong" userId="53516223ef367a18" providerId="LiveId" clId="{53134EAB-A818-47CD-972B-AE695B56D170}" dt="2022-06-14T14:41:52.865" v="23646"/>
          <ac:spMkLst>
            <pc:docMk/>
            <pc:sldMasterMk cId="1386547260" sldId="2147483688"/>
            <ac:spMk id="766" creationId="{F04A98A2-C029-AD50-09A9-312C3C3277CD}"/>
          </ac:spMkLst>
        </pc:spChg>
        <pc:spChg chg="add del mod ord modVis">
          <ac:chgData name="Pham Duong" userId="53516223ef367a18" providerId="LiveId" clId="{53134EAB-A818-47CD-972B-AE695B56D170}" dt="2022-06-14T14:41:56.197" v="23674"/>
          <ac:spMkLst>
            <pc:docMk/>
            <pc:sldMasterMk cId="1386547260" sldId="2147483688"/>
            <ac:spMk id="767" creationId="{7A485F1C-CB42-5DD3-7F5E-035DE1D01B0B}"/>
          </ac:spMkLst>
        </pc:spChg>
        <pc:spChg chg="add del mod ord modVis">
          <ac:chgData name="Pham Duong" userId="53516223ef367a18" providerId="LiveId" clId="{53134EAB-A818-47CD-972B-AE695B56D170}" dt="2022-06-14T14:41:57.926" v="23702"/>
          <ac:spMkLst>
            <pc:docMk/>
            <pc:sldMasterMk cId="1386547260" sldId="2147483688"/>
            <ac:spMk id="768" creationId="{1D4A5F68-D76C-A902-F161-1F5DF97D35AF}"/>
          </ac:spMkLst>
        </pc:spChg>
        <pc:spChg chg="add del mod ord modVis">
          <ac:chgData name="Pham Duong" userId="53516223ef367a18" providerId="LiveId" clId="{53134EAB-A818-47CD-972B-AE695B56D170}" dt="2022-06-14T14:42:23.172" v="23767"/>
          <ac:spMkLst>
            <pc:docMk/>
            <pc:sldMasterMk cId="1386547260" sldId="2147483688"/>
            <ac:spMk id="769" creationId="{C4476185-B8B8-7A21-28DA-12762BB7923E}"/>
          </ac:spMkLst>
        </pc:spChg>
        <pc:spChg chg="add del mod ord modVis">
          <ac:chgData name="Pham Duong" userId="53516223ef367a18" providerId="LiveId" clId="{53134EAB-A818-47CD-972B-AE695B56D170}" dt="2022-06-14T14:42:24.395" v="23794"/>
          <ac:spMkLst>
            <pc:docMk/>
            <pc:sldMasterMk cId="1386547260" sldId="2147483688"/>
            <ac:spMk id="770" creationId="{617FB0EB-BB1F-1CA3-4A33-2A70C36C7397}"/>
          </ac:spMkLst>
        </pc:spChg>
        <pc:spChg chg="add del mod ord modVis">
          <ac:chgData name="Pham Duong" userId="53516223ef367a18" providerId="LiveId" clId="{53134EAB-A818-47CD-972B-AE695B56D170}" dt="2022-06-14T14:42:25.723" v="23821"/>
          <ac:spMkLst>
            <pc:docMk/>
            <pc:sldMasterMk cId="1386547260" sldId="2147483688"/>
            <ac:spMk id="771" creationId="{B5134EB3-4657-8592-973C-8B4C8A3CA067}"/>
          </ac:spMkLst>
        </pc:spChg>
        <pc:spChg chg="add del mod ord modVis">
          <ac:chgData name="Pham Duong" userId="53516223ef367a18" providerId="LiveId" clId="{53134EAB-A818-47CD-972B-AE695B56D170}" dt="2022-06-14T14:42:27.018" v="23848"/>
          <ac:spMkLst>
            <pc:docMk/>
            <pc:sldMasterMk cId="1386547260" sldId="2147483688"/>
            <ac:spMk id="772" creationId="{2027B415-48E2-A444-E277-A67BDA9F83AD}"/>
          </ac:spMkLst>
        </pc:spChg>
        <pc:spChg chg="add del mod ord modVis">
          <ac:chgData name="Pham Duong" userId="53516223ef367a18" providerId="LiveId" clId="{53134EAB-A818-47CD-972B-AE695B56D170}" dt="2022-06-14T14:42:38.446" v="23914"/>
          <ac:spMkLst>
            <pc:docMk/>
            <pc:sldMasterMk cId="1386547260" sldId="2147483688"/>
            <ac:spMk id="773" creationId="{CF0D485B-62EB-C76E-72B2-502AF79E8685}"/>
          </ac:spMkLst>
        </pc:spChg>
        <pc:spChg chg="add del mod ord modVis">
          <ac:chgData name="Pham Duong" userId="53516223ef367a18" providerId="LiveId" clId="{53134EAB-A818-47CD-972B-AE695B56D170}" dt="2022-06-14T14:42:40.477" v="23941"/>
          <ac:spMkLst>
            <pc:docMk/>
            <pc:sldMasterMk cId="1386547260" sldId="2147483688"/>
            <ac:spMk id="774" creationId="{ECE9FE5C-615F-1D1D-3E81-F25B6CF6BE4E}"/>
          </ac:spMkLst>
        </pc:spChg>
        <pc:spChg chg="add del mod ord modVis">
          <ac:chgData name="Pham Duong" userId="53516223ef367a18" providerId="LiveId" clId="{53134EAB-A818-47CD-972B-AE695B56D170}" dt="2022-06-14T14:42:42.216" v="23972"/>
          <ac:spMkLst>
            <pc:docMk/>
            <pc:sldMasterMk cId="1386547260" sldId="2147483688"/>
            <ac:spMk id="775" creationId="{801E6C4A-38A7-C95A-E25A-3F7176A01083}"/>
          </ac:spMkLst>
        </pc:spChg>
        <pc:spChg chg="add del mod ord modVis">
          <ac:chgData name="Pham Duong" userId="53516223ef367a18" providerId="LiveId" clId="{53134EAB-A818-47CD-972B-AE695B56D170}" dt="2022-06-14T14:42:44.820" v="24008"/>
          <ac:spMkLst>
            <pc:docMk/>
            <pc:sldMasterMk cId="1386547260" sldId="2147483688"/>
            <ac:spMk id="776" creationId="{BB786C1A-D94B-2373-338E-B93B9F79D2F3}"/>
          </ac:spMkLst>
        </pc:spChg>
        <pc:spChg chg="add del mod ord modVis">
          <ac:chgData name="Pham Duong" userId="53516223ef367a18" providerId="LiveId" clId="{53134EAB-A818-47CD-972B-AE695B56D170}" dt="2022-06-14T14:42:47.216" v="24042"/>
          <ac:spMkLst>
            <pc:docMk/>
            <pc:sldMasterMk cId="1386547260" sldId="2147483688"/>
            <ac:spMk id="777" creationId="{1C11E7CA-E5E0-5F3C-E906-5B54F6FDBE1F}"/>
          </ac:spMkLst>
        </pc:spChg>
        <pc:spChg chg="add del mod ord modVis">
          <ac:chgData name="Pham Duong" userId="53516223ef367a18" providerId="LiveId" clId="{53134EAB-A818-47CD-972B-AE695B56D170}" dt="2022-06-14T14:42:49.568" v="24076"/>
          <ac:spMkLst>
            <pc:docMk/>
            <pc:sldMasterMk cId="1386547260" sldId="2147483688"/>
            <ac:spMk id="778" creationId="{A3A33CB9-7CFD-A9CF-0DB6-BBFFA6700353}"/>
          </ac:spMkLst>
        </pc:spChg>
        <pc:spChg chg="add del mod ord modVis">
          <ac:chgData name="Pham Duong" userId="53516223ef367a18" providerId="LiveId" clId="{53134EAB-A818-47CD-972B-AE695B56D170}" dt="2022-06-14T14:42:51.853" v="24114"/>
          <ac:spMkLst>
            <pc:docMk/>
            <pc:sldMasterMk cId="1386547260" sldId="2147483688"/>
            <ac:spMk id="779" creationId="{49642836-6D76-4C6D-40F2-59188AD696D7}"/>
          </ac:spMkLst>
        </pc:spChg>
        <pc:spChg chg="add del mod ord modVis">
          <ac:chgData name="Pham Duong" userId="53516223ef367a18" providerId="LiveId" clId="{53134EAB-A818-47CD-972B-AE695B56D170}" dt="2022-06-14T14:42:53.285" v="24145"/>
          <ac:spMkLst>
            <pc:docMk/>
            <pc:sldMasterMk cId="1386547260" sldId="2147483688"/>
            <ac:spMk id="780" creationId="{09AFF56E-8C2F-7E2A-8C0E-383C6923544E}"/>
          </ac:spMkLst>
        </pc:spChg>
        <pc:spChg chg="add del mod ord modVis">
          <ac:chgData name="Pham Duong" userId="53516223ef367a18" providerId="LiveId" clId="{53134EAB-A818-47CD-972B-AE695B56D170}" dt="2022-06-14T14:42:55.241" v="24178"/>
          <ac:spMkLst>
            <pc:docMk/>
            <pc:sldMasterMk cId="1386547260" sldId="2147483688"/>
            <ac:spMk id="781" creationId="{A93CCD0A-1704-9F66-DF6D-3EE6E6355E81}"/>
          </ac:spMkLst>
        </pc:spChg>
        <pc:spChg chg="add del mod ord modVis">
          <ac:chgData name="Pham Duong" userId="53516223ef367a18" providerId="LiveId" clId="{53134EAB-A818-47CD-972B-AE695B56D170}" dt="2022-06-14T14:42:57.394" v="24205"/>
          <ac:spMkLst>
            <pc:docMk/>
            <pc:sldMasterMk cId="1386547260" sldId="2147483688"/>
            <ac:spMk id="782" creationId="{EB2F949E-35CF-587A-8B47-F483A4DE1AA0}"/>
          </ac:spMkLst>
        </pc:spChg>
        <pc:spChg chg="add del mod ord modVis">
          <ac:chgData name="Pham Duong" userId="53516223ef367a18" providerId="LiveId" clId="{53134EAB-A818-47CD-972B-AE695B56D170}" dt="2022-06-14T14:43:00.712" v="24240"/>
          <ac:spMkLst>
            <pc:docMk/>
            <pc:sldMasterMk cId="1386547260" sldId="2147483688"/>
            <ac:spMk id="783" creationId="{4B8A0462-F981-494C-42FD-FCF6F3CE4B0D}"/>
          </ac:spMkLst>
        </pc:spChg>
        <pc:spChg chg="add del mod ord modVis">
          <ac:chgData name="Pham Duong" userId="53516223ef367a18" providerId="LiveId" clId="{53134EAB-A818-47CD-972B-AE695B56D170}" dt="2022-06-14T14:43:02.532" v="24270"/>
          <ac:spMkLst>
            <pc:docMk/>
            <pc:sldMasterMk cId="1386547260" sldId="2147483688"/>
            <ac:spMk id="784" creationId="{89942F8E-231C-467A-BFB1-F5A8F783605A}"/>
          </ac:spMkLst>
        </pc:spChg>
        <pc:spChg chg="add del mod ord modVis">
          <ac:chgData name="Pham Duong" userId="53516223ef367a18" providerId="LiveId" clId="{53134EAB-A818-47CD-972B-AE695B56D170}" dt="2022-06-14T14:43:03.841" v="24297"/>
          <ac:spMkLst>
            <pc:docMk/>
            <pc:sldMasterMk cId="1386547260" sldId="2147483688"/>
            <ac:spMk id="785" creationId="{28E7EED7-9A89-3A42-14BF-C33621DF58A7}"/>
          </ac:spMkLst>
        </pc:spChg>
        <pc:spChg chg="add del mod ord modVis">
          <ac:chgData name="Pham Duong" userId="53516223ef367a18" providerId="LiveId" clId="{53134EAB-A818-47CD-972B-AE695B56D170}" dt="2022-06-14T14:43:10.324" v="24347"/>
          <ac:spMkLst>
            <pc:docMk/>
            <pc:sldMasterMk cId="1386547260" sldId="2147483688"/>
            <ac:spMk id="786" creationId="{148002AF-636A-CEC2-3D50-E3124B241BBA}"/>
          </ac:spMkLst>
        </pc:spChg>
        <pc:spChg chg="add del mod ord modVis">
          <ac:chgData name="Pham Duong" userId="53516223ef367a18" providerId="LiveId" clId="{53134EAB-A818-47CD-972B-AE695B56D170}" dt="2022-06-14T14:43:11.634" v="24374"/>
          <ac:spMkLst>
            <pc:docMk/>
            <pc:sldMasterMk cId="1386547260" sldId="2147483688"/>
            <ac:spMk id="787" creationId="{AD1FC947-81DB-C4DF-191B-67B9E00943B3}"/>
          </ac:spMkLst>
        </pc:spChg>
        <pc:spChg chg="add del mod ord modVis">
          <ac:chgData name="Pham Duong" userId="53516223ef367a18" providerId="LiveId" clId="{53134EAB-A818-47CD-972B-AE695B56D170}" dt="2022-06-14T14:43:12.911" v="24401"/>
          <ac:spMkLst>
            <pc:docMk/>
            <pc:sldMasterMk cId="1386547260" sldId="2147483688"/>
            <ac:spMk id="788" creationId="{4AB6E4EE-0FB6-9DBC-934F-D7AFB1A45B95}"/>
          </ac:spMkLst>
        </pc:spChg>
        <pc:spChg chg="add del mod ord modVis">
          <ac:chgData name="Pham Duong" userId="53516223ef367a18" providerId="LiveId" clId="{53134EAB-A818-47CD-972B-AE695B56D170}" dt="2022-06-14T14:43:14.896" v="24432"/>
          <ac:spMkLst>
            <pc:docMk/>
            <pc:sldMasterMk cId="1386547260" sldId="2147483688"/>
            <ac:spMk id="789" creationId="{6AD8BE38-BC8E-C5B1-6709-B2116351FCE4}"/>
          </ac:spMkLst>
        </pc:spChg>
        <pc:spChg chg="add del mod ord modVis">
          <ac:chgData name="Pham Duong" userId="53516223ef367a18" providerId="LiveId" clId="{53134EAB-A818-47CD-972B-AE695B56D170}" dt="2022-06-14T14:43:25.291" v="24519"/>
          <ac:spMkLst>
            <pc:docMk/>
            <pc:sldMasterMk cId="1386547260" sldId="2147483688"/>
            <ac:spMk id="790" creationId="{2FFD91E5-C581-EDF3-5EE6-A7160929FECD}"/>
          </ac:spMkLst>
        </pc:spChg>
        <pc:spChg chg="add del mod ord modVis">
          <ac:chgData name="Pham Duong" userId="53516223ef367a18" providerId="LiveId" clId="{53134EAB-A818-47CD-972B-AE695B56D170}" dt="2022-06-14T14:43:33.661" v="24547"/>
          <ac:spMkLst>
            <pc:docMk/>
            <pc:sldMasterMk cId="1386547260" sldId="2147483688"/>
            <ac:spMk id="791" creationId="{CD48BE7D-3AB4-1F12-40FC-FC9856B42556}"/>
          </ac:spMkLst>
        </pc:spChg>
        <pc:spChg chg="add del mod ord modVis">
          <ac:chgData name="Pham Duong" userId="53516223ef367a18" providerId="LiveId" clId="{53134EAB-A818-47CD-972B-AE695B56D170}" dt="2022-06-14T14:44:08.304" v="24606"/>
          <ac:spMkLst>
            <pc:docMk/>
            <pc:sldMasterMk cId="1386547260" sldId="2147483688"/>
            <ac:spMk id="792" creationId="{3865E079-80AC-B374-30D8-AEDC31EE9AB3}"/>
          </ac:spMkLst>
        </pc:spChg>
        <pc:spChg chg="add del mod ord modVis">
          <ac:chgData name="Pham Duong" userId="53516223ef367a18" providerId="LiveId" clId="{53134EAB-A818-47CD-972B-AE695B56D170}" dt="2022-06-14T14:44:29.881" v="24661"/>
          <ac:spMkLst>
            <pc:docMk/>
            <pc:sldMasterMk cId="1386547260" sldId="2147483688"/>
            <ac:spMk id="793" creationId="{8D3A8EED-6CE9-9FE0-3DB8-D1732F6DCCD3}"/>
          </ac:spMkLst>
        </pc:spChg>
        <pc:spChg chg="add del mod ord modVis">
          <ac:chgData name="Pham Duong" userId="53516223ef367a18" providerId="LiveId" clId="{53134EAB-A818-47CD-972B-AE695B56D170}" dt="2022-06-14T14:44:35.787" v="24697"/>
          <ac:spMkLst>
            <pc:docMk/>
            <pc:sldMasterMk cId="1386547260" sldId="2147483688"/>
            <ac:spMk id="794" creationId="{03706058-AD1B-6404-5061-193A4BF18CF7}"/>
          </ac:spMkLst>
        </pc:spChg>
        <pc:spChg chg="add del mod ord modVis">
          <ac:chgData name="Pham Duong" userId="53516223ef367a18" providerId="LiveId" clId="{53134EAB-A818-47CD-972B-AE695B56D170}" dt="2022-06-14T14:44:36.761" v="24724"/>
          <ac:spMkLst>
            <pc:docMk/>
            <pc:sldMasterMk cId="1386547260" sldId="2147483688"/>
            <ac:spMk id="795" creationId="{CC36AC41-2162-3B48-7F1F-479FF38A0EC1}"/>
          </ac:spMkLst>
        </pc:spChg>
        <pc:spChg chg="add del mod ord modVis">
          <ac:chgData name="Pham Duong" userId="53516223ef367a18" providerId="LiveId" clId="{53134EAB-A818-47CD-972B-AE695B56D170}" dt="2022-06-14T14:44:38.879" v="24751"/>
          <ac:spMkLst>
            <pc:docMk/>
            <pc:sldMasterMk cId="1386547260" sldId="2147483688"/>
            <ac:spMk id="796" creationId="{C696507B-DE98-6049-22DD-A207FC44BA98}"/>
          </ac:spMkLst>
        </pc:spChg>
        <pc:spChg chg="add del mod ord modVis">
          <ac:chgData name="Pham Duong" userId="53516223ef367a18" providerId="LiveId" clId="{53134EAB-A818-47CD-972B-AE695B56D170}" dt="2022-06-14T14:44:39.901" v="24778"/>
          <ac:spMkLst>
            <pc:docMk/>
            <pc:sldMasterMk cId="1386547260" sldId="2147483688"/>
            <ac:spMk id="797" creationId="{54747736-77E1-2A6B-2453-31FAD4C4E554}"/>
          </ac:spMkLst>
        </pc:spChg>
        <pc:spChg chg="add del mod ord modVis">
          <ac:chgData name="Pham Duong" userId="53516223ef367a18" providerId="LiveId" clId="{53134EAB-A818-47CD-972B-AE695B56D170}" dt="2022-06-14T14:44:41.223" v="24805"/>
          <ac:spMkLst>
            <pc:docMk/>
            <pc:sldMasterMk cId="1386547260" sldId="2147483688"/>
            <ac:spMk id="798" creationId="{6A529358-E190-8D16-B47D-C4DDE8C63479}"/>
          </ac:spMkLst>
        </pc:spChg>
        <pc:spChg chg="add del mod ord modVis">
          <ac:chgData name="Pham Duong" userId="53516223ef367a18" providerId="LiveId" clId="{53134EAB-A818-47CD-972B-AE695B56D170}" dt="2022-06-14T14:45:15.571" v="24833"/>
          <ac:spMkLst>
            <pc:docMk/>
            <pc:sldMasterMk cId="1386547260" sldId="2147483688"/>
            <ac:spMk id="799" creationId="{030B5512-15BB-25D1-D5FD-94A2BDF0FFF4}"/>
          </ac:spMkLst>
        </pc:spChg>
        <pc:spChg chg="add del mod ord modVis">
          <ac:chgData name="Pham Duong" userId="53516223ef367a18" providerId="LiveId" clId="{53134EAB-A818-47CD-972B-AE695B56D170}" dt="2022-06-14T14:45:16.571" v="24860"/>
          <ac:spMkLst>
            <pc:docMk/>
            <pc:sldMasterMk cId="1386547260" sldId="2147483688"/>
            <ac:spMk id="800" creationId="{DDC2F9FE-EABC-FA7D-F348-D1AF2BDDDB84}"/>
          </ac:spMkLst>
        </pc:spChg>
        <pc:spChg chg="add del mod ord modVis">
          <ac:chgData name="Pham Duong" userId="53516223ef367a18" providerId="LiveId" clId="{53134EAB-A818-47CD-972B-AE695B56D170}" dt="2022-06-14T14:45:17.898" v="24888"/>
          <ac:spMkLst>
            <pc:docMk/>
            <pc:sldMasterMk cId="1386547260" sldId="2147483688"/>
            <ac:spMk id="801" creationId="{9872672B-7C50-A9E6-A6E5-9A492C47F45F}"/>
          </ac:spMkLst>
        </pc:spChg>
        <pc:spChg chg="add del mod ord modVis">
          <ac:chgData name="Pham Duong" userId="53516223ef367a18" providerId="LiveId" clId="{53134EAB-A818-47CD-972B-AE695B56D170}" dt="2022-06-14T14:45:19.410" v="24916"/>
          <ac:spMkLst>
            <pc:docMk/>
            <pc:sldMasterMk cId="1386547260" sldId="2147483688"/>
            <ac:spMk id="802" creationId="{5C3E2393-4841-547D-C1C1-65C0EBE1C9CE}"/>
          </ac:spMkLst>
        </pc:spChg>
        <pc:spChg chg="add del mod ord modVis">
          <ac:chgData name="Pham Duong" userId="53516223ef367a18" providerId="LiveId" clId="{53134EAB-A818-47CD-972B-AE695B56D170}" dt="2022-06-14T14:45:20.204" v="24944"/>
          <ac:spMkLst>
            <pc:docMk/>
            <pc:sldMasterMk cId="1386547260" sldId="2147483688"/>
            <ac:spMk id="803" creationId="{A232AF7B-4B4F-C761-8AF0-FA96B1F9A4E6}"/>
          </ac:spMkLst>
        </pc:spChg>
        <pc:spChg chg="add del mod ord modVis">
          <ac:chgData name="Pham Duong" userId="53516223ef367a18" providerId="LiveId" clId="{53134EAB-A818-47CD-972B-AE695B56D170}" dt="2022-06-14T14:45:32.489" v="25011"/>
          <ac:spMkLst>
            <pc:docMk/>
            <pc:sldMasterMk cId="1386547260" sldId="2147483688"/>
            <ac:spMk id="804" creationId="{E953A54E-5A99-313E-E5FB-06537ED82009}"/>
          </ac:spMkLst>
        </pc:spChg>
        <pc:spChg chg="add del mod ord modVis">
          <ac:chgData name="Pham Duong" userId="53516223ef367a18" providerId="LiveId" clId="{53134EAB-A818-47CD-972B-AE695B56D170}" dt="2022-06-14T14:45:33.466" v="25038"/>
          <ac:spMkLst>
            <pc:docMk/>
            <pc:sldMasterMk cId="1386547260" sldId="2147483688"/>
            <ac:spMk id="805" creationId="{A7E127F7-BCAE-2E18-10FD-59E57DDD21AF}"/>
          </ac:spMkLst>
        </pc:spChg>
        <pc:spChg chg="add del mod ord modVis">
          <ac:chgData name="Pham Duong" userId="53516223ef367a18" providerId="LiveId" clId="{53134EAB-A818-47CD-972B-AE695B56D170}" dt="2022-06-14T14:45:34.899" v="25066"/>
          <ac:spMkLst>
            <pc:docMk/>
            <pc:sldMasterMk cId="1386547260" sldId="2147483688"/>
            <ac:spMk id="806" creationId="{260322AB-1B89-23F7-12E8-C7A48C21EE71}"/>
          </ac:spMkLst>
        </pc:spChg>
        <pc:spChg chg="add del mod ord modVis">
          <ac:chgData name="Pham Duong" userId="53516223ef367a18" providerId="LiveId" clId="{53134EAB-A818-47CD-972B-AE695B56D170}" dt="2022-06-14T14:45:38.827" v="25120"/>
          <ac:spMkLst>
            <pc:docMk/>
            <pc:sldMasterMk cId="1386547260" sldId="2147483688"/>
            <ac:spMk id="807" creationId="{F84078E0-C658-06B1-49BB-E7B801350C01}"/>
          </ac:spMkLst>
        </pc:spChg>
        <pc:spChg chg="add del mod ord modVis">
          <ac:chgData name="Pham Duong" userId="53516223ef367a18" providerId="LiveId" clId="{53134EAB-A818-47CD-972B-AE695B56D170}" dt="2022-06-14T14:45:41.033" v="25149"/>
          <ac:spMkLst>
            <pc:docMk/>
            <pc:sldMasterMk cId="1386547260" sldId="2147483688"/>
            <ac:spMk id="808" creationId="{DFED42AB-44F1-3F15-B81F-E716262B6E7F}"/>
          </ac:spMkLst>
        </pc:spChg>
        <pc:spChg chg="add del mod ord modVis">
          <ac:chgData name="Pham Duong" userId="53516223ef367a18" providerId="LiveId" clId="{53134EAB-A818-47CD-972B-AE695B56D170}" dt="2022-06-14T14:45:44.963" v="25189"/>
          <ac:spMkLst>
            <pc:docMk/>
            <pc:sldMasterMk cId="1386547260" sldId="2147483688"/>
            <ac:spMk id="809" creationId="{F160EA81-2366-40E9-DB93-DD5A424A36C5}"/>
          </ac:spMkLst>
        </pc:spChg>
        <pc:spChg chg="add del mod ord modVis">
          <ac:chgData name="Pham Duong" userId="53516223ef367a18" providerId="LiveId" clId="{53134EAB-A818-47CD-972B-AE695B56D170}" dt="2022-06-14T14:45:47.727" v="25222"/>
          <ac:spMkLst>
            <pc:docMk/>
            <pc:sldMasterMk cId="1386547260" sldId="2147483688"/>
            <ac:spMk id="810" creationId="{7E0F13FA-0BCD-6068-7990-B210D1C73BC7}"/>
          </ac:spMkLst>
        </pc:spChg>
        <pc:spChg chg="add del mod ord modVis">
          <ac:chgData name="Pham Duong" userId="53516223ef367a18" providerId="LiveId" clId="{53134EAB-A818-47CD-972B-AE695B56D170}" dt="2022-06-14T14:45:52.466" v="25291"/>
          <ac:spMkLst>
            <pc:docMk/>
            <pc:sldMasterMk cId="1386547260" sldId="2147483688"/>
            <ac:spMk id="811" creationId="{137D1319-A80A-3050-5BC4-73879192AF5F}"/>
          </ac:spMkLst>
        </pc:spChg>
        <pc:spChg chg="add del mod ord modVis">
          <ac:chgData name="Pham Duong" userId="53516223ef367a18" providerId="LiveId" clId="{53134EAB-A818-47CD-972B-AE695B56D170}" dt="2022-06-14T14:46:00.481" v="25320"/>
          <ac:spMkLst>
            <pc:docMk/>
            <pc:sldMasterMk cId="1386547260" sldId="2147483688"/>
            <ac:spMk id="812" creationId="{65C9872F-09EE-6A8F-6D82-BE959E7FC252}"/>
          </ac:spMkLst>
        </pc:spChg>
        <pc:spChg chg="add del mod ord modVis">
          <ac:chgData name="Pham Duong" userId="53516223ef367a18" providerId="LiveId" clId="{53134EAB-A818-47CD-972B-AE695B56D170}" dt="2022-06-14T14:46:03.121" v="25349"/>
          <ac:spMkLst>
            <pc:docMk/>
            <pc:sldMasterMk cId="1386547260" sldId="2147483688"/>
            <ac:spMk id="813" creationId="{C41E9AE5-0961-9583-315D-5323C32050B8}"/>
          </ac:spMkLst>
        </pc:spChg>
        <pc:spChg chg="add del mod ord modVis">
          <ac:chgData name="Pham Duong" userId="53516223ef367a18" providerId="LiveId" clId="{53134EAB-A818-47CD-972B-AE695B56D170}" dt="2022-06-14T14:46:32.209" v="25380"/>
          <ac:spMkLst>
            <pc:docMk/>
            <pc:sldMasterMk cId="1386547260" sldId="2147483688"/>
            <ac:spMk id="814" creationId="{51F5BDB4-B445-B7C0-EA51-E5804CD355C5}"/>
          </ac:spMkLst>
        </pc:spChg>
        <pc:spChg chg="add del mod ord modVis">
          <ac:chgData name="Pham Duong" userId="53516223ef367a18" providerId="LiveId" clId="{53134EAB-A818-47CD-972B-AE695B56D170}" dt="2022-06-14T14:46:34.220" v="25408"/>
          <ac:spMkLst>
            <pc:docMk/>
            <pc:sldMasterMk cId="1386547260" sldId="2147483688"/>
            <ac:spMk id="815" creationId="{85388770-7E2F-ECBC-419B-9BDFFD16FA13}"/>
          </ac:spMkLst>
        </pc:spChg>
        <pc:spChg chg="add del mod ord modVis">
          <ac:chgData name="Pham Duong" userId="53516223ef367a18" providerId="LiveId" clId="{53134EAB-A818-47CD-972B-AE695B56D170}" dt="2022-06-14T14:46:39.189" v="25471"/>
          <ac:spMkLst>
            <pc:docMk/>
            <pc:sldMasterMk cId="1386547260" sldId="2147483688"/>
            <ac:spMk id="816" creationId="{045EEB84-7418-4DD5-2D4B-7B5D90C7AAD3}"/>
          </ac:spMkLst>
        </pc:spChg>
        <pc:spChg chg="add del mod ord modVis">
          <ac:chgData name="Pham Duong" userId="53516223ef367a18" providerId="LiveId" clId="{53134EAB-A818-47CD-972B-AE695B56D170}" dt="2022-06-14T14:46:40.338" v="25500"/>
          <ac:spMkLst>
            <pc:docMk/>
            <pc:sldMasterMk cId="1386547260" sldId="2147483688"/>
            <ac:spMk id="817" creationId="{B5A93552-1E3D-2EDA-62A9-4A6169A623D6}"/>
          </ac:spMkLst>
        </pc:spChg>
        <pc:spChg chg="add del mod ord modVis">
          <ac:chgData name="Pham Duong" userId="53516223ef367a18" providerId="LiveId" clId="{53134EAB-A818-47CD-972B-AE695B56D170}" dt="2022-06-14T14:46:41.172" v="25528"/>
          <ac:spMkLst>
            <pc:docMk/>
            <pc:sldMasterMk cId="1386547260" sldId="2147483688"/>
            <ac:spMk id="818" creationId="{BE3CE1E6-41C2-942E-5A62-AFAABCF12AD9}"/>
          </ac:spMkLst>
        </pc:spChg>
        <pc:spChg chg="add del mod ord modVis">
          <ac:chgData name="Pham Duong" userId="53516223ef367a18" providerId="LiveId" clId="{53134EAB-A818-47CD-972B-AE695B56D170}" dt="2022-06-14T14:46:43.453" v="25558"/>
          <ac:spMkLst>
            <pc:docMk/>
            <pc:sldMasterMk cId="1386547260" sldId="2147483688"/>
            <ac:spMk id="819" creationId="{AC53504A-8857-BAC8-17AE-283D5294D996}"/>
          </ac:spMkLst>
        </pc:spChg>
        <pc:spChg chg="add del mod ord modVis">
          <ac:chgData name="Pham Duong" userId="53516223ef367a18" providerId="LiveId" clId="{53134EAB-A818-47CD-972B-AE695B56D170}" dt="2022-06-14T14:46:46.538" v="25606"/>
          <ac:spMkLst>
            <pc:docMk/>
            <pc:sldMasterMk cId="1386547260" sldId="2147483688"/>
            <ac:spMk id="820" creationId="{6D8FA340-4D27-CAD4-D97C-BD6BD9303B52}"/>
          </ac:spMkLst>
        </pc:spChg>
        <pc:spChg chg="add del mod ord modVis">
          <ac:chgData name="Pham Duong" userId="53516223ef367a18" providerId="LiveId" clId="{53134EAB-A818-47CD-972B-AE695B56D170}" dt="2022-06-14T14:46:49.745" v="25634"/>
          <ac:spMkLst>
            <pc:docMk/>
            <pc:sldMasterMk cId="1386547260" sldId="2147483688"/>
            <ac:spMk id="821" creationId="{2C59CC95-1BF7-2444-DB75-FCA3C6A9E752}"/>
          </ac:spMkLst>
        </pc:spChg>
        <pc:spChg chg="add del mod ord modVis">
          <ac:chgData name="Pham Duong" userId="53516223ef367a18" providerId="LiveId" clId="{53134EAB-A818-47CD-972B-AE695B56D170}" dt="2022-06-14T14:47:01.722" v="25665"/>
          <ac:spMkLst>
            <pc:docMk/>
            <pc:sldMasterMk cId="1386547260" sldId="2147483688"/>
            <ac:spMk id="822" creationId="{2FC5DE92-A2C3-58B1-8B73-183FC1306836}"/>
          </ac:spMkLst>
        </pc:spChg>
        <pc:spChg chg="add del mod ord modVis">
          <ac:chgData name="Pham Duong" userId="53516223ef367a18" providerId="LiveId" clId="{53134EAB-A818-47CD-972B-AE695B56D170}" dt="2022-06-14T14:47:04.266" v="25694"/>
          <ac:spMkLst>
            <pc:docMk/>
            <pc:sldMasterMk cId="1386547260" sldId="2147483688"/>
            <ac:spMk id="823" creationId="{58CE0C38-B777-5FB1-B43E-E262101F09C5}"/>
          </ac:spMkLst>
        </pc:spChg>
        <pc:spChg chg="add del mod ord modVis">
          <ac:chgData name="Pham Duong" userId="53516223ef367a18" providerId="LiveId" clId="{53134EAB-A818-47CD-972B-AE695B56D170}" dt="2022-06-14T14:47:09.741" v="25761"/>
          <ac:spMkLst>
            <pc:docMk/>
            <pc:sldMasterMk cId="1386547260" sldId="2147483688"/>
            <ac:spMk id="824" creationId="{A9FF2995-1358-F85F-DD45-2FB861822A1A}"/>
          </ac:spMkLst>
        </pc:spChg>
        <pc:spChg chg="add del mod ord modVis">
          <ac:chgData name="Pham Duong" userId="53516223ef367a18" providerId="LiveId" clId="{53134EAB-A818-47CD-972B-AE695B56D170}" dt="2022-06-14T14:47:14.289" v="25824"/>
          <ac:spMkLst>
            <pc:docMk/>
            <pc:sldMasterMk cId="1386547260" sldId="2147483688"/>
            <ac:spMk id="825" creationId="{3933B02F-D2EA-1939-8AFF-D4A3AA099785}"/>
          </ac:spMkLst>
        </pc:spChg>
        <pc:spChg chg="add del mod ord modVis">
          <ac:chgData name="Pham Duong" userId="53516223ef367a18" providerId="LiveId" clId="{53134EAB-A818-47CD-972B-AE695B56D170}" dt="2022-06-14T14:47:15.588" v="25852"/>
          <ac:spMkLst>
            <pc:docMk/>
            <pc:sldMasterMk cId="1386547260" sldId="2147483688"/>
            <ac:spMk id="826" creationId="{0F5A351C-3B36-D943-234A-551F70CEA352}"/>
          </ac:spMkLst>
        </pc:spChg>
        <pc:spChg chg="add del mod ord modVis">
          <ac:chgData name="Pham Duong" userId="53516223ef367a18" providerId="LiveId" clId="{53134EAB-A818-47CD-972B-AE695B56D170}" dt="2022-06-14T14:47:17.298" v="25891"/>
          <ac:spMkLst>
            <pc:docMk/>
            <pc:sldMasterMk cId="1386547260" sldId="2147483688"/>
            <ac:spMk id="827" creationId="{768B17FC-6B4A-5BFE-F7F4-84B5D61DC51D}"/>
          </ac:spMkLst>
        </pc:spChg>
        <pc:spChg chg="add del mod ord modVis">
          <ac:chgData name="Pham Duong" userId="53516223ef367a18" providerId="LiveId" clId="{53134EAB-A818-47CD-972B-AE695B56D170}" dt="2022-06-14T14:47:19.156" v="25921"/>
          <ac:spMkLst>
            <pc:docMk/>
            <pc:sldMasterMk cId="1386547260" sldId="2147483688"/>
            <ac:spMk id="828" creationId="{E3A0F7D0-2E60-A33A-4119-F76D5290E710}"/>
          </ac:spMkLst>
        </pc:spChg>
        <pc:spChg chg="add del mod ord modVis">
          <ac:chgData name="Pham Duong" userId="53516223ef367a18" providerId="LiveId" clId="{53134EAB-A818-47CD-972B-AE695B56D170}" dt="2022-06-14T14:47:22.604" v="25949"/>
          <ac:spMkLst>
            <pc:docMk/>
            <pc:sldMasterMk cId="1386547260" sldId="2147483688"/>
            <ac:spMk id="829" creationId="{34C766F7-FFFF-7BA7-683B-577340D0CC50}"/>
          </ac:spMkLst>
        </pc:spChg>
        <pc:spChg chg="add del mod ord modVis">
          <ac:chgData name="Pham Duong" userId="53516223ef367a18" providerId="LiveId" clId="{53134EAB-A818-47CD-972B-AE695B56D170}" dt="2022-06-14T14:47:48.943" v="25977"/>
          <ac:spMkLst>
            <pc:docMk/>
            <pc:sldMasterMk cId="1386547260" sldId="2147483688"/>
            <ac:spMk id="830" creationId="{8BCE19CD-B61C-1E80-0817-7272226D0B0F}"/>
          </ac:spMkLst>
        </pc:spChg>
        <pc:spChg chg="add del mod ord modVis">
          <ac:chgData name="Pham Duong" userId="53516223ef367a18" providerId="LiveId" clId="{53134EAB-A818-47CD-972B-AE695B56D170}" dt="2022-06-14T14:47:51.093" v="26005"/>
          <ac:spMkLst>
            <pc:docMk/>
            <pc:sldMasterMk cId="1386547260" sldId="2147483688"/>
            <ac:spMk id="831" creationId="{3E2A3C24-F9F6-343A-6357-DE5BA5002F5F}"/>
          </ac:spMkLst>
        </pc:spChg>
        <pc:spChg chg="add del mod ord modVis">
          <ac:chgData name="Pham Duong" userId="53516223ef367a18" providerId="LiveId" clId="{53134EAB-A818-47CD-972B-AE695B56D170}" dt="2022-06-14T14:47:52.548" v="26033"/>
          <ac:spMkLst>
            <pc:docMk/>
            <pc:sldMasterMk cId="1386547260" sldId="2147483688"/>
            <ac:spMk id="832" creationId="{5D5B6DDE-398E-018A-E622-6B17AC0775B6}"/>
          </ac:spMkLst>
        </pc:spChg>
        <pc:spChg chg="add del mod ord modVis">
          <ac:chgData name="Pham Duong" userId="53516223ef367a18" providerId="LiveId" clId="{53134EAB-A818-47CD-972B-AE695B56D170}" dt="2022-06-14T14:49:43.060" v="26061"/>
          <ac:spMkLst>
            <pc:docMk/>
            <pc:sldMasterMk cId="1386547260" sldId="2147483688"/>
            <ac:spMk id="833" creationId="{0642A68B-3C7F-16DE-D0A5-C40C88B9F155}"/>
          </ac:spMkLst>
        </pc:spChg>
        <pc:spChg chg="add del mod ord modVis">
          <ac:chgData name="Pham Duong" userId="53516223ef367a18" providerId="LiveId" clId="{53134EAB-A818-47CD-972B-AE695B56D170}" dt="2022-06-14T14:49:46.083" v="26089"/>
          <ac:spMkLst>
            <pc:docMk/>
            <pc:sldMasterMk cId="1386547260" sldId="2147483688"/>
            <ac:spMk id="834" creationId="{C1379F00-8DCB-C541-EA1F-2CA71D4032D4}"/>
          </ac:spMkLst>
        </pc:spChg>
        <pc:spChg chg="add del mod ord modVis">
          <ac:chgData name="Pham Duong" userId="53516223ef367a18" providerId="LiveId" clId="{53134EAB-A818-47CD-972B-AE695B56D170}" dt="2022-06-14T14:49:48.535" v="26117"/>
          <ac:spMkLst>
            <pc:docMk/>
            <pc:sldMasterMk cId="1386547260" sldId="2147483688"/>
            <ac:spMk id="835" creationId="{AA7CAC39-2749-6611-9310-D74397525AB8}"/>
          </ac:spMkLst>
        </pc:spChg>
        <pc:spChg chg="add del mod ord modVis">
          <ac:chgData name="Pham Duong" userId="53516223ef367a18" providerId="LiveId" clId="{53134EAB-A818-47CD-972B-AE695B56D170}" dt="2022-06-14T14:50:00.355" v="26164"/>
          <ac:spMkLst>
            <pc:docMk/>
            <pc:sldMasterMk cId="1386547260" sldId="2147483688"/>
            <ac:spMk id="836" creationId="{18DAC2AB-428C-26E8-7AA2-1261B4AD7119}"/>
          </ac:spMkLst>
        </pc:spChg>
        <pc:spChg chg="add del mod ord modVis">
          <ac:chgData name="Pham Duong" userId="53516223ef367a18" providerId="LiveId" clId="{53134EAB-A818-47CD-972B-AE695B56D170}" dt="2022-06-14T14:50:03.372" v="26193"/>
          <ac:spMkLst>
            <pc:docMk/>
            <pc:sldMasterMk cId="1386547260" sldId="2147483688"/>
            <ac:spMk id="837" creationId="{92B93ADE-8EC1-37DA-B31F-6873D215FF8C}"/>
          </ac:spMkLst>
        </pc:spChg>
        <pc:spChg chg="add del mod ord modVis">
          <ac:chgData name="Pham Duong" userId="53516223ef367a18" providerId="LiveId" clId="{53134EAB-A818-47CD-972B-AE695B56D170}" dt="2022-06-14T14:50:07.310" v="26223"/>
          <ac:spMkLst>
            <pc:docMk/>
            <pc:sldMasterMk cId="1386547260" sldId="2147483688"/>
            <ac:spMk id="838" creationId="{25E8CF27-C6CC-DAEE-8DD1-6A5E50197773}"/>
          </ac:spMkLst>
        </pc:spChg>
        <pc:spChg chg="add del mod ord modVis">
          <ac:chgData name="Pham Duong" userId="53516223ef367a18" providerId="LiveId" clId="{53134EAB-A818-47CD-972B-AE695B56D170}" dt="2022-06-14T14:50:17.190" v="26251"/>
          <ac:spMkLst>
            <pc:docMk/>
            <pc:sldMasterMk cId="1386547260" sldId="2147483688"/>
            <ac:spMk id="839" creationId="{06F70C3C-7237-A4AC-6536-4FD42FA09F83}"/>
          </ac:spMkLst>
        </pc:spChg>
        <pc:spChg chg="add del mod ord modVis">
          <ac:chgData name="Pham Duong" userId="53516223ef367a18" providerId="LiveId" clId="{53134EAB-A818-47CD-972B-AE695B56D170}" dt="2022-06-14T14:50:25.826" v="26280"/>
          <ac:spMkLst>
            <pc:docMk/>
            <pc:sldMasterMk cId="1386547260" sldId="2147483688"/>
            <ac:spMk id="840" creationId="{D0B516A5-A5F8-E8B3-41CF-71B10D5FA83D}"/>
          </ac:spMkLst>
        </pc:spChg>
        <pc:spChg chg="add del mod ord modVis">
          <ac:chgData name="Pham Duong" userId="53516223ef367a18" providerId="LiveId" clId="{53134EAB-A818-47CD-972B-AE695B56D170}" dt="2022-06-14T14:50:38.981" v="26309"/>
          <ac:spMkLst>
            <pc:docMk/>
            <pc:sldMasterMk cId="1386547260" sldId="2147483688"/>
            <ac:spMk id="841" creationId="{D1001E96-8FF3-F46F-8210-C511D5CB5477}"/>
          </ac:spMkLst>
        </pc:spChg>
        <pc:spChg chg="add del mod ord modVis">
          <ac:chgData name="Pham Duong" userId="53516223ef367a18" providerId="LiveId" clId="{53134EAB-A818-47CD-972B-AE695B56D170}" dt="2022-06-14T14:50:43.074" v="26339"/>
          <ac:spMkLst>
            <pc:docMk/>
            <pc:sldMasterMk cId="1386547260" sldId="2147483688"/>
            <ac:spMk id="842" creationId="{313442C7-492A-EA38-E186-AD0C43F58393}"/>
          </ac:spMkLst>
        </pc:spChg>
        <pc:spChg chg="add del mod ord modVis">
          <ac:chgData name="Pham Duong" userId="53516223ef367a18" providerId="LiveId" clId="{53134EAB-A818-47CD-972B-AE695B56D170}" dt="2022-06-14T14:50:44.046" v="26366"/>
          <ac:spMkLst>
            <pc:docMk/>
            <pc:sldMasterMk cId="1386547260" sldId="2147483688"/>
            <ac:spMk id="843" creationId="{06C0B57B-C3D2-E111-BCF6-88DB97AC7AB6}"/>
          </ac:spMkLst>
        </pc:spChg>
        <pc:spChg chg="add del mod ord modVis">
          <ac:chgData name="Pham Duong" userId="53516223ef367a18" providerId="LiveId" clId="{53134EAB-A818-47CD-972B-AE695B56D170}" dt="2022-06-14T14:50:45.284" v="26394"/>
          <ac:spMkLst>
            <pc:docMk/>
            <pc:sldMasterMk cId="1386547260" sldId="2147483688"/>
            <ac:spMk id="844" creationId="{76519CC6-33A9-852B-C64B-0FAD6E0E10EE}"/>
          </ac:spMkLst>
        </pc:spChg>
        <pc:spChg chg="add del mod ord modVis">
          <ac:chgData name="Pham Duong" userId="53516223ef367a18" providerId="LiveId" clId="{53134EAB-A818-47CD-972B-AE695B56D170}" dt="2022-06-14T14:50:53.509" v="26422"/>
          <ac:spMkLst>
            <pc:docMk/>
            <pc:sldMasterMk cId="1386547260" sldId="2147483688"/>
            <ac:spMk id="845" creationId="{E54774FB-389A-3DBF-D88A-0F3D94B80573}"/>
          </ac:spMkLst>
        </pc:spChg>
        <pc:spChg chg="add del mod ord modVis">
          <ac:chgData name="Pham Duong" userId="53516223ef367a18" providerId="LiveId" clId="{53134EAB-A818-47CD-972B-AE695B56D170}" dt="2022-06-14T14:50:54.121" v="26450"/>
          <ac:spMkLst>
            <pc:docMk/>
            <pc:sldMasterMk cId="1386547260" sldId="2147483688"/>
            <ac:spMk id="846" creationId="{513ED987-D51F-B387-4B1E-45228B97704F}"/>
          </ac:spMkLst>
        </pc:spChg>
        <pc:spChg chg="add del mod ord modVis">
          <ac:chgData name="Pham Duong" userId="53516223ef367a18" providerId="LiveId" clId="{53134EAB-A818-47CD-972B-AE695B56D170}" dt="2022-06-14T14:51:01.815" v="26478"/>
          <ac:spMkLst>
            <pc:docMk/>
            <pc:sldMasterMk cId="1386547260" sldId="2147483688"/>
            <ac:spMk id="847" creationId="{61799F7C-A945-94E3-062B-A486C49AC999}"/>
          </ac:spMkLst>
        </pc:spChg>
        <pc:spChg chg="add del mod ord modVis">
          <ac:chgData name="Pham Duong" userId="53516223ef367a18" providerId="LiveId" clId="{53134EAB-A818-47CD-972B-AE695B56D170}" dt="2022-06-14T14:51:03.545" v="26506"/>
          <ac:spMkLst>
            <pc:docMk/>
            <pc:sldMasterMk cId="1386547260" sldId="2147483688"/>
            <ac:spMk id="848" creationId="{E50361D8-05F2-C457-9966-A3A43254F536}"/>
          </ac:spMkLst>
        </pc:spChg>
        <pc:spChg chg="add del mod ord modVis">
          <ac:chgData name="Pham Duong" userId="53516223ef367a18" providerId="LiveId" clId="{53134EAB-A818-47CD-972B-AE695B56D170}" dt="2022-06-14T14:51:06.249" v="26534"/>
          <ac:spMkLst>
            <pc:docMk/>
            <pc:sldMasterMk cId="1386547260" sldId="2147483688"/>
            <ac:spMk id="849" creationId="{18A3FA48-F79B-13B0-0F45-EBA345B4C934}"/>
          </ac:spMkLst>
        </pc:spChg>
        <pc:spChg chg="add del mod ord modVis">
          <ac:chgData name="Pham Duong" userId="53516223ef367a18" providerId="LiveId" clId="{53134EAB-A818-47CD-972B-AE695B56D170}" dt="2022-06-14T14:51:08.861" v="26562"/>
          <ac:spMkLst>
            <pc:docMk/>
            <pc:sldMasterMk cId="1386547260" sldId="2147483688"/>
            <ac:spMk id="850" creationId="{550BD94F-FC7D-9B69-16ED-2B86C854C7EA}"/>
          </ac:spMkLst>
        </pc:spChg>
        <pc:spChg chg="add del mod ord modVis">
          <ac:chgData name="Pham Duong" userId="53516223ef367a18" providerId="LiveId" clId="{53134EAB-A818-47CD-972B-AE695B56D170}" dt="2022-06-14T14:51:13.692" v="26593"/>
          <ac:spMkLst>
            <pc:docMk/>
            <pc:sldMasterMk cId="1386547260" sldId="2147483688"/>
            <ac:spMk id="851" creationId="{4E8EE303-8CE0-9EC7-2F37-5AB8A7A2FD71}"/>
          </ac:spMkLst>
        </pc:spChg>
        <pc:spChg chg="add del mod ord modVis">
          <ac:chgData name="Pham Duong" userId="53516223ef367a18" providerId="LiveId" clId="{53134EAB-A818-47CD-972B-AE695B56D170}" dt="2022-06-14T14:51:15.645" v="26621"/>
          <ac:spMkLst>
            <pc:docMk/>
            <pc:sldMasterMk cId="1386547260" sldId="2147483688"/>
            <ac:spMk id="852" creationId="{817E1AA8-3372-00DD-CD1A-D9DDA9B0F834}"/>
          </ac:spMkLst>
        </pc:spChg>
        <pc:spChg chg="add del mod ord modVis">
          <ac:chgData name="Pham Duong" userId="53516223ef367a18" providerId="LiveId" clId="{53134EAB-A818-47CD-972B-AE695B56D170}" dt="2022-06-14T14:51:16.976" v="26649"/>
          <ac:spMkLst>
            <pc:docMk/>
            <pc:sldMasterMk cId="1386547260" sldId="2147483688"/>
            <ac:spMk id="853" creationId="{5ACB574B-6820-3019-5765-C3638F3427F3}"/>
          </ac:spMkLst>
        </pc:spChg>
        <pc:spChg chg="add del mod ord modVis">
          <ac:chgData name="Pham Duong" userId="53516223ef367a18" providerId="LiveId" clId="{53134EAB-A818-47CD-972B-AE695B56D170}" dt="2022-06-14T14:51:18.455" v="26677"/>
          <ac:spMkLst>
            <pc:docMk/>
            <pc:sldMasterMk cId="1386547260" sldId="2147483688"/>
            <ac:spMk id="854" creationId="{F6C0C2A2-A57E-B827-6FD1-9BBF70ADD9E5}"/>
          </ac:spMkLst>
        </pc:spChg>
        <pc:spChg chg="add del mod ord modVis">
          <ac:chgData name="Pham Duong" userId="53516223ef367a18" providerId="LiveId" clId="{53134EAB-A818-47CD-972B-AE695B56D170}" dt="2022-06-14T14:51:20.473" v="26705"/>
          <ac:spMkLst>
            <pc:docMk/>
            <pc:sldMasterMk cId="1386547260" sldId="2147483688"/>
            <ac:spMk id="855" creationId="{44ACBA83-1365-31FC-2C63-81016EC6F1B8}"/>
          </ac:spMkLst>
        </pc:spChg>
        <pc:spChg chg="add del mod ord modVis">
          <ac:chgData name="Pham Duong" userId="53516223ef367a18" providerId="LiveId" clId="{53134EAB-A818-47CD-972B-AE695B56D170}" dt="2022-06-14T14:51:23.391" v="26733"/>
          <ac:spMkLst>
            <pc:docMk/>
            <pc:sldMasterMk cId="1386547260" sldId="2147483688"/>
            <ac:spMk id="856" creationId="{7F9F17EA-D6C9-69CD-6043-AAB63ADB0CCF}"/>
          </ac:spMkLst>
        </pc:spChg>
        <pc:spChg chg="add del mod ord modVis">
          <ac:chgData name="Pham Duong" userId="53516223ef367a18" providerId="LiveId" clId="{53134EAB-A818-47CD-972B-AE695B56D170}" dt="2022-06-14T14:51:26.254" v="26761"/>
          <ac:spMkLst>
            <pc:docMk/>
            <pc:sldMasterMk cId="1386547260" sldId="2147483688"/>
            <ac:spMk id="857" creationId="{40774F0C-4D89-7E4E-BAA4-7C2768A9DB63}"/>
          </ac:spMkLst>
        </pc:spChg>
        <pc:spChg chg="add del mod ord modVis">
          <ac:chgData name="Pham Duong" userId="53516223ef367a18" providerId="LiveId" clId="{53134EAB-A818-47CD-972B-AE695B56D170}" dt="2022-06-14T14:51:28.858" v="26789"/>
          <ac:spMkLst>
            <pc:docMk/>
            <pc:sldMasterMk cId="1386547260" sldId="2147483688"/>
            <ac:spMk id="858" creationId="{FFD02341-7598-B967-245E-DD201F58EA04}"/>
          </ac:spMkLst>
        </pc:spChg>
        <pc:spChg chg="add del mod ord modVis">
          <ac:chgData name="Pham Duong" userId="53516223ef367a18" providerId="LiveId" clId="{53134EAB-A818-47CD-972B-AE695B56D170}" dt="2022-06-14T14:51:33.300" v="26817"/>
          <ac:spMkLst>
            <pc:docMk/>
            <pc:sldMasterMk cId="1386547260" sldId="2147483688"/>
            <ac:spMk id="859" creationId="{493A0130-2BE8-0A0A-3A29-8A96E0C26E7A}"/>
          </ac:spMkLst>
        </pc:spChg>
        <pc:spChg chg="add del mod ord modVis">
          <ac:chgData name="Pham Duong" userId="53516223ef367a18" providerId="LiveId" clId="{53134EAB-A818-47CD-972B-AE695B56D170}" dt="2022-06-14T14:51:34.018" v="26845"/>
          <ac:spMkLst>
            <pc:docMk/>
            <pc:sldMasterMk cId="1386547260" sldId="2147483688"/>
            <ac:spMk id="860" creationId="{74C3BD83-6446-C3C1-4AAD-D9B1B54A4562}"/>
          </ac:spMkLst>
        </pc:spChg>
        <pc:spChg chg="add del mod ord modVis">
          <ac:chgData name="Pham Duong" userId="53516223ef367a18" providerId="LiveId" clId="{53134EAB-A818-47CD-972B-AE695B56D170}" dt="2022-06-14T14:51:38.465" v="26873"/>
          <ac:spMkLst>
            <pc:docMk/>
            <pc:sldMasterMk cId="1386547260" sldId="2147483688"/>
            <ac:spMk id="861" creationId="{AE1842D6-FC64-B39B-8FCA-7718A712C844}"/>
          </ac:spMkLst>
        </pc:spChg>
        <pc:spChg chg="add del mod ord modVis">
          <ac:chgData name="Pham Duong" userId="53516223ef367a18" providerId="LiveId" clId="{53134EAB-A818-47CD-972B-AE695B56D170}" dt="2022-06-14T14:51:43.209" v="26945"/>
          <ac:spMkLst>
            <pc:docMk/>
            <pc:sldMasterMk cId="1386547260" sldId="2147483688"/>
            <ac:spMk id="862" creationId="{DF2BD1BA-8828-D2BF-580B-5059DE5776E7}"/>
          </ac:spMkLst>
        </pc:spChg>
        <pc:spChg chg="add del mod ord">
          <ac:chgData name="Pham Duong" userId="53516223ef367a18" providerId="LiveId" clId="{53134EAB-A818-47CD-972B-AE695B56D170}" dt="2022-06-14T14:51:42.188" v="26940"/>
          <ac:spMkLst>
            <pc:docMk/>
            <pc:sldMasterMk cId="1386547260" sldId="2147483688"/>
            <ac:spMk id="863" creationId="{6CD9E23E-F7E4-0B54-D1AE-50B3052DDEE7}"/>
          </ac:spMkLst>
        </pc:spChg>
        <pc:spChg chg="add del mod ord modVis">
          <ac:chgData name="Pham Duong" userId="53516223ef367a18" providerId="LiveId" clId="{53134EAB-A818-47CD-972B-AE695B56D170}" dt="2022-06-14T14:51:49.966" v="26973"/>
          <ac:spMkLst>
            <pc:docMk/>
            <pc:sldMasterMk cId="1386547260" sldId="2147483688"/>
            <ac:spMk id="864" creationId="{BC37F92A-70C5-F2AF-DAC0-FCF6A7ECD65D}"/>
          </ac:spMkLst>
        </pc:spChg>
        <pc:spChg chg="add del mod ord modVis">
          <ac:chgData name="Pham Duong" userId="53516223ef367a18" providerId="LiveId" clId="{53134EAB-A818-47CD-972B-AE695B56D170}" dt="2022-06-14T14:52:16.678" v="27001"/>
          <ac:spMkLst>
            <pc:docMk/>
            <pc:sldMasterMk cId="1386547260" sldId="2147483688"/>
            <ac:spMk id="865" creationId="{46F73B83-643D-F366-D945-23623AE07C99}"/>
          </ac:spMkLst>
        </pc:spChg>
        <pc:spChg chg="add del mod ord modVis">
          <ac:chgData name="Pham Duong" userId="53516223ef367a18" providerId="LiveId" clId="{53134EAB-A818-47CD-972B-AE695B56D170}" dt="2022-06-14T14:52:50.728" v="27029"/>
          <ac:spMkLst>
            <pc:docMk/>
            <pc:sldMasterMk cId="1386547260" sldId="2147483688"/>
            <ac:spMk id="866" creationId="{65D818F8-BD8C-2DB0-161C-D5F29A7774AD}"/>
          </ac:spMkLst>
        </pc:spChg>
        <pc:spChg chg="add del mod ord modVis">
          <ac:chgData name="Pham Duong" userId="53516223ef367a18" providerId="LiveId" clId="{53134EAB-A818-47CD-972B-AE695B56D170}" dt="2022-06-14T14:52:51.692" v="27057"/>
          <ac:spMkLst>
            <pc:docMk/>
            <pc:sldMasterMk cId="1386547260" sldId="2147483688"/>
            <ac:spMk id="867" creationId="{640684C6-001F-B81E-5DEB-569029E17C4A}"/>
          </ac:spMkLst>
        </pc:spChg>
        <pc:spChg chg="add del mod ord modVis">
          <ac:chgData name="Pham Duong" userId="53516223ef367a18" providerId="LiveId" clId="{53134EAB-A818-47CD-972B-AE695B56D170}" dt="2022-06-14T14:52:57.068" v="27085"/>
          <ac:spMkLst>
            <pc:docMk/>
            <pc:sldMasterMk cId="1386547260" sldId="2147483688"/>
            <ac:spMk id="868" creationId="{16BBA134-09AC-BAF8-D0E3-904F12CA4D11}"/>
          </ac:spMkLst>
        </pc:spChg>
        <pc:spChg chg="add del mod ord modVis">
          <ac:chgData name="Pham Duong" userId="53516223ef367a18" providerId="LiveId" clId="{53134EAB-A818-47CD-972B-AE695B56D170}" dt="2022-06-14T14:53:08.320" v="27113"/>
          <ac:spMkLst>
            <pc:docMk/>
            <pc:sldMasterMk cId="1386547260" sldId="2147483688"/>
            <ac:spMk id="869" creationId="{94691E3C-E5EC-F8BA-A609-B5F4B12EC4AF}"/>
          </ac:spMkLst>
        </pc:spChg>
        <pc:spChg chg="add del mod ord modVis">
          <ac:chgData name="Pham Duong" userId="53516223ef367a18" providerId="LiveId" clId="{53134EAB-A818-47CD-972B-AE695B56D170}" dt="2022-06-14T14:53:10.623" v="27141"/>
          <ac:spMkLst>
            <pc:docMk/>
            <pc:sldMasterMk cId="1386547260" sldId="2147483688"/>
            <ac:spMk id="870" creationId="{B0A1E1A7-44EF-03F1-25AB-4BC5D9D1DFD7}"/>
          </ac:spMkLst>
        </pc:spChg>
        <pc:spChg chg="add del mod ord modVis">
          <ac:chgData name="Pham Duong" userId="53516223ef367a18" providerId="LiveId" clId="{53134EAB-A818-47CD-972B-AE695B56D170}" dt="2022-06-14T14:53:30.471" v="27170"/>
          <ac:spMkLst>
            <pc:docMk/>
            <pc:sldMasterMk cId="1386547260" sldId="2147483688"/>
            <ac:spMk id="871" creationId="{46192437-3030-C5FC-1CFA-A3A9C7B3B0A2}"/>
          </ac:spMkLst>
        </pc:spChg>
        <pc:spChg chg="add del mod ord modVis">
          <ac:chgData name="Pham Duong" userId="53516223ef367a18" providerId="LiveId" clId="{53134EAB-A818-47CD-972B-AE695B56D170}" dt="2022-06-14T14:53:33.930" v="27199"/>
          <ac:spMkLst>
            <pc:docMk/>
            <pc:sldMasterMk cId="1386547260" sldId="2147483688"/>
            <ac:spMk id="872" creationId="{031A59DF-D76B-CD96-E19B-BA7CB6829879}"/>
          </ac:spMkLst>
        </pc:spChg>
        <pc:spChg chg="add del mod ord modVis">
          <ac:chgData name="Pham Duong" userId="53516223ef367a18" providerId="LiveId" clId="{53134EAB-A818-47CD-972B-AE695B56D170}" dt="2022-06-14T14:53:36.027" v="27228"/>
          <ac:spMkLst>
            <pc:docMk/>
            <pc:sldMasterMk cId="1386547260" sldId="2147483688"/>
            <ac:spMk id="873" creationId="{C15AAABF-C4B1-D934-1513-10ED86E43D4D}"/>
          </ac:spMkLst>
        </pc:spChg>
        <pc:spChg chg="add del mod ord modVis">
          <ac:chgData name="Pham Duong" userId="53516223ef367a18" providerId="LiveId" clId="{53134EAB-A818-47CD-972B-AE695B56D170}" dt="2022-06-14T14:53:39.462" v="27257"/>
          <ac:spMkLst>
            <pc:docMk/>
            <pc:sldMasterMk cId="1386547260" sldId="2147483688"/>
            <ac:spMk id="874" creationId="{09DC6EC6-1BEA-9C9A-CF3D-FEF69DC35F39}"/>
          </ac:spMkLst>
        </pc:spChg>
        <pc:spChg chg="add del mod ord modVis">
          <ac:chgData name="Pham Duong" userId="53516223ef367a18" providerId="LiveId" clId="{53134EAB-A818-47CD-972B-AE695B56D170}" dt="2022-06-14T14:53:41.258" v="27286"/>
          <ac:spMkLst>
            <pc:docMk/>
            <pc:sldMasterMk cId="1386547260" sldId="2147483688"/>
            <ac:spMk id="875" creationId="{AF6B8D2A-4C33-8883-66CA-65E7CDC7212D}"/>
          </ac:spMkLst>
        </pc:spChg>
        <pc:spChg chg="add del mod ord modVis">
          <ac:chgData name="Pham Duong" userId="53516223ef367a18" providerId="LiveId" clId="{53134EAB-A818-47CD-972B-AE695B56D170}" dt="2022-06-14T14:53:42.916" v="27314"/>
          <ac:spMkLst>
            <pc:docMk/>
            <pc:sldMasterMk cId="1386547260" sldId="2147483688"/>
            <ac:spMk id="876" creationId="{DC3A833B-DBFC-3C4C-F979-D977ABC01931}"/>
          </ac:spMkLst>
        </pc:spChg>
        <pc:spChg chg="add del mod ord modVis">
          <ac:chgData name="Pham Duong" userId="53516223ef367a18" providerId="LiveId" clId="{53134EAB-A818-47CD-972B-AE695B56D170}" dt="2022-06-14T14:53:43.540" v="27342"/>
          <ac:spMkLst>
            <pc:docMk/>
            <pc:sldMasterMk cId="1386547260" sldId="2147483688"/>
            <ac:spMk id="877" creationId="{A192165A-162F-4CD0-FF01-A04B101768FB}"/>
          </ac:spMkLst>
        </pc:spChg>
        <pc:spChg chg="add del mod ord modVis">
          <ac:chgData name="Pham Duong" userId="53516223ef367a18" providerId="LiveId" clId="{53134EAB-A818-47CD-972B-AE695B56D170}" dt="2022-06-14T14:53:45.902" v="27371"/>
          <ac:spMkLst>
            <pc:docMk/>
            <pc:sldMasterMk cId="1386547260" sldId="2147483688"/>
            <ac:spMk id="878" creationId="{A3C21F44-FB9A-84B3-26EA-B09DF57020CB}"/>
          </ac:spMkLst>
        </pc:spChg>
        <pc:spChg chg="add del mod ord modVis">
          <ac:chgData name="Pham Duong" userId="53516223ef367a18" providerId="LiveId" clId="{53134EAB-A818-47CD-972B-AE695B56D170}" dt="2022-06-14T14:53:48.411" v="27400"/>
          <ac:spMkLst>
            <pc:docMk/>
            <pc:sldMasterMk cId="1386547260" sldId="2147483688"/>
            <ac:spMk id="879" creationId="{406AB408-6AFA-0404-5434-5405FD62A4D0}"/>
          </ac:spMkLst>
        </pc:spChg>
        <pc:spChg chg="add del mod ord modVis">
          <ac:chgData name="Pham Duong" userId="53516223ef367a18" providerId="LiveId" clId="{53134EAB-A818-47CD-972B-AE695B56D170}" dt="2022-06-14T14:53:50.069" v="27429"/>
          <ac:spMkLst>
            <pc:docMk/>
            <pc:sldMasterMk cId="1386547260" sldId="2147483688"/>
            <ac:spMk id="880" creationId="{0979686C-56EF-8B43-7D8A-C00345DE4965}"/>
          </ac:spMkLst>
        </pc:spChg>
        <pc:spChg chg="add del mod ord modVis">
          <ac:chgData name="Pham Duong" userId="53516223ef367a18" providerId="LiveId" clId="{53134EAB-A818-47CD-972B-AE695B56D170}" dt="2022-06-14T14:53:55.916" v="27457"/>
          <ac:spMkLst>
            <pc:docMk/>
            <pc:sldMasterMk cId="1386547260" sldId="2147483688"/>
            <ac:spMk id="881" creationId="{BAC90778-8AAF-0977-5090-F8EBF1296C67}"/>
          </ac:spMkLst>
        </pc:spChg>
        <pc:spChg chg="add del mod ord modVis">
          <ac:chgData name="Pham Duong" userId="53516223ef367a18" providerId="LiveId" clId="{53134EAB-A818-47CD-972B-AE695B56D170}" dt="2022-06-14T14:53:56.744" v="27485"/>
          <ac:spMkLst>
            <pc:docMk/>
            <pc:sldMasterMk cId="1386547260" sldId="2147483688"/>
            <ac:spMk id="882" creationId="{7AAB0138-EC71-AEFB-7E61-0A92FD6F739F}"/>
          </ac:spMkLst>
        </pc:spChg>
        <pc:spChg chg="add del mod ord modVis">
          <ac:chgData name="Pham Duong" userId="53516223ef367a18" providerId="LiveId" clId="{53134EAB-A818-47CD-972B-AE695B56D170}" dt="2022-06-14T14:55:00.146" v="27514"/>
          <ac:spMkLst>
            <pc:docMk/>
            <pc:sldMasterMk cId="1386547260" sldId="2147483688"/>
            <ac:spMk id="883" creationId="{CBC04997-8204-0ECF-BB2D-5BAAF3602B27}"/>
          </ac:spMkLst>
        </pc:spChg>
        <pc:spChg chg="add del mod ord modVis">
          <ac:chgData name="Pham Duong" userId="53516223ef367a18" providerId="LiveId" clId="{53134EAB-A818-47CD-972B-AE695B56D170}" dt="2022-06-14T14:55:03.862" v="27542"/>
          <ac:spMkLst>
            <pc:docMk/>
            <pc:sldMasterMk cId="1386547260" sldId="2147483688"/>
            <ac:spMk id="884" creationId="{365F50DC-BD9D-AD38-5918-E035AEF27DA3}"/>
          </ac:spMkLst>
        </pc:spChg>
        <pc:spChg chg="add del mod ord modVis">
          <ac:chgData name="Pham Duong" userId="53516223ef367a18" providerId="LiveId" clId="{53134EAB-A818-47CD-972B-AE695B56D170}" dt="2022-06-14T14:55:07.534" v="27613"/>
          <ac:spMkLst>
            <pc:docMk/>
            <pc:sldMasterMk cId="1386547260" sldId="2147483688"/>
            <ac:spMk id="885" creationId="{372BA17C-718C-ADC8-1AC6-B452A7CFA857}"/>
          </ac:spMkLst>
        </pc:spChg>
        <pc:spChg chg="add del mod ord modVis">
          <ac:chgData name="Pham Duong" userId="53516223ef367a18" providerId="LiveId" clId="{53134EAB-A818-47CD-972B-AE695B56D170}" dt="2022-06-14T14:55:08.923" v="27646"/>
          <ac:spMkLst>
            <pc:docMk/>
            <pc:sldMasterMk cId="1386547260" sldId="2147483688"/>
            <ac:spMk id="886" creationId="{F6DE4960-87AA-84E3-8F26-AA56B146E1BE}"/>
          </ac:spMkLst>
        </pc:spChg>
        <pc:spChg chg="add del mod ord modVis">
          <ac:chgData name="Pham Duong" userId="53516223ef367a18" providerId="LiveId" clId="{53134EAB-A818-47CD-972B-AE695B56D170}" dt="2022-06-14T14:55:10.259" v="27676"/>
          <ac:spMkLst>
            <pc:docMk/>
            <pc:sldMasterMk cId="1386547260" sldId="2147483688"/>
            <ac:spMk id="887" creationId="{888DBC4A-FE7D-B5AA-9765-42F102D4E8FF}"/>
          </ac:spMkLst>
        </pc:spChg>
        <pc:spChg chg="add del mod ord modVis">
          <ac:chgData name="Pham Duong" userId="53516223ef367a18" providerId="LiveId" clId="{53134EAB-A818-47CD-972B-AE695B56D170}" dt="2022-06-14T14:55:24.009" v="27705"/>
          <ac:spMkLst>
            <pc:docMk/>
            <pc:sldMasterMk cId="1386547260" sldId="2147483688"/>
            <ac:spMk id="888" creationId="{90B320F9-86B3-C0E3-4870-FA7C4B3DEFD5}"/>
          </ac:spMkLst>
        </pc:spChg>
        <pc:spChg chg="add del mod ord modVis">
          <ac:chgData name="Pham Duong" userId="53516223ef367a18" providerId="LiveId" clId="{53134EAB-A818-47CD-972B-AE695B56D170}" dt="2022-06-14T14:55:36.392" v="27734"/>
          <ac:spMkLst>
            <pc:docMk/>
            <pc:sldMasterMk cId="1386547260" sldId="2147483688"/>
            <ac:spMk id="889" creationId="{90E03EB0-2ECC-A26C-0495-B7ACF8A33D98}"/>
          </ac:spMkLst>
        </pc:spChg>
        <pc:spChg chg="add del mod ord modVis">
          <ac:chgData name="Pham Duong" userId="53516223ef367a18" providerId="LiveId" clId="{53134EAB-A818-47CD-972B-AE695B56D170}" dt="2022-06-14T14:56:07.747" v="27767"/>
          <ac:spMkLst>
            <pc:docMk/>
            <pc:sldMasterMk cId="1386547260" sldId="2147483688"/>
            <ac:spMk id="890" creationId="{83D77402-E2CA-7ED5-86BD-D09AA6B55732}"/>
          </ac:spMkLst>
        </pc:spChg>
        <pc:spChg chg="add del mod ord modVis">
          <ac:chgData name="Pham Duong" userId="53516223ef367a18" providerId="LiveId" clId="{53134EAB-A818-47CD-972B-AE695B56D170}" dt="2022-06-14T14:56:10.651" v="27804"/>
          <ac:spMkLst>
            <pc:docMk/>
            <pc:sldMasterMk cId="1386547260" sldId="2147483688"/>
            <ac:spMk id="891" creationId="{A9CB32F6-295B-ED95-37EE-762FE21C856F}"/>
          </ac:spMkLst>
        </pc:spChg>
        <pc:spChg chg="add del mod ord modVis">
          <ac:chgData name="Pham Duong" userId="53516223ef367a18" providerId="LiveId" clId="{53134EAB-A818-47CD-972B-AE695B56D170}" dt="2022-06-14T14:56:25.048" v="27955"/>
          <ac:spMkLst>
            <pc:docMk/>
            <pc:sldMasterMk cId="1386547260" sldId="2147483688"/>
            <ac:spMk id="892" creationId="{3C3BDA28-34CE-04DB-E158-DBC327A32940}"/>
          </ac:spMkLst>
        </pc:spChg>
        <pc:spChg chg="add del mod ord modVis">
          <ac:chgData name="Pham Duong" userId="53516223ef367a18" providerId="LiveId" clId="{53134EAB-A818-47CD-972B-AE695B56D170}" dt="2022-06-14T14:56:26.109" v="27983"/>
          <ac:spMkLst>
            <pc:docMk/>
            <pc:sldMasterMk cId="1386547260" sldId="2147483688"/>
            <ac:spMk id="893" creationId="{D4CACDFC-2F6C-AAD1-A009-FA7FA0971814}"/>
          </ac:spMkLst>
        </pc:spChg>
        <pc:spChg chg="add del mod ord modVis">
          <ac:chgData name="Pham Duong" userId="53516223ef367a18" providerId="LiveId" clId="{53134EAB-A818-47CD-972B-AE695B56D170}" dt="2022-06-14T14:56:34.645" v="28012"/>
          <ac:spMkLst>
            <pc:docMk/>
            <pc:sldMasterMk cId="1386547260" sldId="2147483688"/>
            <ac:spMk id="894" creationId="{B0B19E19-C627-6E2A-165F-D36ED8328126}"/>
          </ac:spMkLst>
        </pc:spChg>
        <pc:spChg chg="add del mod ord modVis">
          <ac:chgData name="Pham Duong" userId="53516223ef367a18" providerId="LiveId" clId="{53134EAB-A818-47CD-972B-AE695B56D170}" dt="2022-06-14T14:56:35.972" v="28041"/>
          <ac:spMkLst>
            <pc:docMk/>
            <pc:sldMasterMk cId="1386547260" sldId="2147483688"/>
            <ac:spMk id="895" creationId="{BEACA592-E9F0-5B53-45C5-F3F3B31D49B0}"/>
          </ac:spMkLst>
        </pc:spChg>
        <pc:spChg chg="add del mod ord modVis">
          <ac:chgData name="Pham Duong" userId="53516223ef367a18" providerId="LiveId" clId="{53134EAB-A818-47CD-972B-AE695B56D170}" dt="2022-06-14T14:56:37.958" v="28069"/>
          <ac:spMkLst>
            <pc:docMk/>
            <pc:sldMasterMk cId="1386547260" sldId="2147483688"/>
            <ac:spMk id="896" creationId="{AD745673-5BF0-13BE-B3D9-F41F17DD9B75}"/>
          </ac:spMkLst>
        </pc:spChg>
        <pc:spChg chg="add del mod ord modVis">
          <ac:chgData name="Pham Duong" userId="53516223ef367a18" providerId="LiveId" clId="{53134EAB-A818-47CD-972B-AE695B56D170}" dt="2022-06-14T14:56:38.893" v="28098"/>
          <ac:spMkLst>
            <pc:docMk/>
            <pc:sldMasterMk cId="1386547260" sldId="2147483688"/>
            <ac:spMk id="897" creationId="{D7B789EA-A795-2619-DBE3-FB23CC7AB73F}"/>
          </ac:spMkLst>
        </pc:spChg>
        <pc:spChg chg="add del mod ord modVis">
          <ac:chgData name="Pham Duong" userId="53516223ef367a18" providerId="LiveId" clId="{53134EAB-A818-47CD-972B-AE695B56D170}" dt="2022-06-14T14:57:08.359" v="28197"/>
          <ac:spMkLst>
            <pc:docMk/>
            <pc:sldMasterMk cId="1386547260" sldId="2147483688"/>
            <ac:spMk id="898" creationId="{3F566927-12E0-99E9-EF08-AE7D61679CD5}"/>
          </ac:spMkLst>
        </pc:spChg>
        <pc:spChg chg="add del mod ord modVis">
          <ac:chgData name="Pham Duong" userId="53516223ef367a18" providerId="LiveId" clId="{53134EAB-A818-47CD-972B-AE695B56D170}" dt="2022-06-14T14:57:21.610" v="28225"/>
          <ac:spMkLst>
            <pc:docMk/>
            <pc:sldMasterMk cId="1386547260" sldId="2147483688"/>
            <ac:spMk id="899" creationId="{634C950B-7FE5-9731-87F6-DD188854B3E1}"/>
          </ac:spMkLst>
        </pc:spChg>
        <pc:spChg chg="add del mod ord modVis">
          <ac:chgData name="Pham Duong" userId="53516223ef367a18" providerId="LiveId" clId="{53134EAB-A818-47CD-972B-AE695B56D170}" dt="2022-06-14T14:57:24.650" v="28253"/>
          <ac:spMkLst>
            <pc:docMk/>
            <pc:sldMasterMk cId="1386547260" sldId="2147483688"/>
            <ac:spMk id="900" creationId="{64BE6D85-895D-521E-CED0-9BBBFDD0200C}"/>
          </ac:spMkLst>
        </pc:spChg>
        <pc:spChg chg="add del mod ord modVis">
          <ac:chgData name="Pham Duong" userId="53516223ef367a18" providerId="LiveId" clId="{53134EAB-A818-47CD-972B-AE695B56D170}" dt="2022-06-14T14:57:25.614" v="28281"/>
          <ac:spMkLst>
            <pc:docMk/>
            <pc:sldMasterMk cId="1386547260" sldId="2147483688"/>
            <ac:spMk id="901" creationId="{5E2ABB09-4C21-D0EF-3FC6-ED4505FFE699}"/>
          </ac:spMkLst>
        </pc:spChg>
        <pc:spChg chg="add del mod ord modVis">
          <ac:chgData name="Pham Duong" userId="53516223ef367a18" providerId="LiveId" clId="{53134EAB-A818-47CD-972B-AE695B56D170}" dt="2022-06-14T14:57:27.737" v="28309"/>
          <ac:spMkLst>
            <pc:docMk/>
            <pc:sldMasterMk cId="1386547260" sldId="2147483688"/>
            <ac:spMk id="902" creationId="{0873BDDA-9C5E-5CF9-4A25-9F86B964CCA7}"/>
          </ac:spMkLst>
        </pc:spChg>
        <pc:spChg chg="add del mod ord modVis">
          <ac:chgData name="Pham Duong" userId="53516223ef367a18" providerId="LiveId" clId="{53134EAB-A818-47CD-972B-AE695B56D170}" dt="2022-06-14T14:57:31.271" v="28337"/>
          <ac:spMkLst>
            <pc:docMk/>
            <pc:sldMasterMk cId="1386547260" sldId="2147483688"/>
            <ac:spMk id="903" creationId="{A73099D6-CEAC-7C85-2F89-A92344E1C3B5}"/>
          </ac:spMkLst>
        </pc:spChg>
        <pc:spChg chg="add del mod ord modVis">
          <ac:chgData name="Pham Duong" userId="53516223ef367a18" providerId="LiveId" clId="{53134EAB-A818-47CD-972B-AE695B56D170}" dt="2022-06-14T14:57:32.518" v="28365"/>
          <ac:spMkLst>
            <pc:docMk/>
            <pc:sldMasterMk cId="1386547260" sldId="2147483688"/>
            <ac:spMk id="904" creationId="{98661106-D52B-102D-44CD-724B15F690DF}"/>
          </ac:spMkLst>
        </pc:spChg>
        <pc:spChg chg="add del mod ord modVis">
          <ac:chgData name="Pham Duong" userId="53516223ef367a18" providerId="LiveId" clId="{53134EAB-A818-47CD-972B-AE695B56D170}" dt="2022-06-14T14:57:35.174" v="28393"/>
          <ac:spMkLst>
            <pc:docMk/>
            <pc:sldMasterMk cId="1386547260" sldId="2147483688"/>
            <ac:spMk id="905" creationId="{27F5B6C4-CDBC-F039-9E50-B9389D36B330}"/>
          </ac:spMkLst>
        </pc:spChg>
        <pc:spChg chg="add del mod ord modVis">
          <ac:chgData name="Pham Duong" userId="53516223ef367a18" providerId="LiveId" clId="{53134EAB-A818-47CD-972B-AE695B56D170}" dt="2022-06-14T14:57:40.897" v="28421"/>
          <ac:spMkLst>
            <pc:docMk/>
            <pc:sldMasterMk cId="1386547260" sldId="2147483688"/>
            <ac:spMk id="906" creationId="{4BF8D841-F0D1-8463-A584-B8619CAB6C70}"/>
          </ac:spMkLst>
        </pc:spChg>
        <pc:spChg chg="add del mod ord modVis">
          <ac:chgData name="Pham Duong" userId="53516223ef367a18" providerId="LiveId" clId="{53134EAB-A818-47CD-972B-AE695B56D170}" dt="2022-06-14T14:58:44.518" v="28518"/>
          <ac:spMkLst>
            <pc:docMk/>
            <pc:sldMasterMk cId="1386547260" sldId="2147483688"/>
            <ac:spMk id="907" creationId="{C1BCD251-2BC8-AC8C-A318-6C5A26AEAE51}"/>
          </ac:spMkLst>
        </pc:spChg>
        <pc:spChg chg="add del mod ord modVis">
          <ac:chgData name="Pham Duong" userId="53516223ef367a18" providerId="LiveId" clId="{53134EAB-A818-47CD-972B-AE695B56D170}" dt="2022-06-14T14:58:47.612" v="28570"/>
          <ac:spMkLst>
            <pc:docMk/>
            <pc:sldMasterMk cId="1386547260" sldId="2147483688"/>
            <ac:spMk id="908" creationId="{FA47E4BB-65C3-E6D8-45F1-8BD22FFA8EE7}"/>
          </ac:spMkLst>
        </pc:spChg>
        <pc:spChg chg="add del mod ord modVis">
          <ac:chgData name="Pham Duong" userId="53516223ef367a18" providerId="LiveId" clId="{53134EAB-A818-47CD-972B-AE695B56D170}" dt="2022-06-14T14:58:51.420" v="28620"/>
          <ac:spMkLst>
            <pc:docMk/>
            <pc:sldMasterMk cId="1386547260" sldId="2147483688"/>
            <ac:spMk id="909" creationId="{AF00EB46-5FCA-10B0-12ED-CCD7B13D6000}"/>
          </ac:spMkLst>
        </pc:spChg>
        <pc:spChg chg="add del mod ord modVis">
          <ac:chgData name="Pham Duong" userId="53516223ef367a18" providerId="LiveId" clId="{53134EAB-A818-47CD-972B-AE695B56D170}" dt="2022-06-14T14:58:53.562" v="28651"/>
          <ac:spMkLst>
            <pc:docMk/>
            <pc:sldMasterMk cId="1386547260" sldId="2147483688"/>
            <ac:spMk id="910" creationId="{FEBB4FEC-3362-3D75-0F0E-5D371D7EB1BA}"/>
          </ac:spMkLst>
        </pc:spChg>
        <pc:spChg chg="add del mod ord modVis">
          <ac:chgData name="Pham Duong" userId="53516223ef367a18" providerId="LiveId" clId="{53134EAB-A818-47CD-972B-AE695B56D170}" dt="2022-06-14T14:58:56.855" v="28694"/>
          <ac:spMkLst>
            <pc:docMk/>
            <pc:sldMasterMk cId="1386547260" sldId="2147483688"/>
            <ac:spMk id="911" creationId="{10C836FE-D991-FD12-7B13-C343A057EE0A}"/>
          </ac:spMkLst>
        </pc:spChg>
        <pc:spChg chg="add del mod ord modVis">
          <ac:chgData name="Pham Duong" userId="53516223ef367a18" providerId="LiveId" clId="{53134EAB-A818-47CD-972B-AE695B56D170}" dt="2022-06-14T14:58:58.302" v="28722"/>
          <ac:spMkLst>
            <pc:docMk/>
            <pc:sldMasterMk cId="1386547260" sldId="2147483688"/>
            <ac:spMk id="912" creationId="{3825B802-6575-0432-4D2D-45E8958FB2AB}"/>
          </ac:spMkLst>
        </pc:spChg>
        <pc:spChg chg="add del mod ord modVis">
          <ac:chgData name="Pham Duong" userId="53516223ef367a18" providerId="LiveId" clId="{53134EAB-A818-47CD-972B-AE695B56D170}" dt="2022-06-14T14:59:00.348" v="28756"/>
          <ac:spMkLst>
            <pc:docMk/>
            <pc:sldMasterMk cId="1386547260" sldId="2147483688"/>
            <ac:spMk id="913" creationId="{EFB86377-3798-7009-7613-16900D586E25}"/>
          </ac:spMkLst>
        </pc:spChg>
        <pc:spChg chg="add del mod ord modVis">
          <ac:chgData name="Pham Duong" userId="53516223ef367a18" providerId="LiveId" clId="{53134EAB-A818-47CD-972B-AE695B56D170}" dt="2022-06-14T14:59:02.767" v="28803"/>
          <ac:spMkLst>
            <pc:docMk/>
            <pc:sldMasterMk cId="1386547260" sldId="2147483688"/>
            <ac:spMk id="914" creationId="{C3E4D955-B3A4-1D57-08F2-A62EA861034D}"/>
          </ac:spMkLst>
        </pc:spChg>
        <pc:spChg chg="add del mod ord modVis">
          <ac:chgData name="Pham Duong" userId="53516223ef367a18" providerId="LiveId" clId="{53134EAB-A818-47CD-972B-AE695B56D170}" dt="2022-06-14T14:59:06.591" v="28860"/>
          <ac:spMkLst>
            <pc:docMk/>
            <pc:sldMasterMk cId="1386547260" sldId="2147483688"/>
            <ac:spMk id="915" creationId="{BE6FF0D9-CD63-D21B-D014-9F9CE5A47F45}"/>
          </ac:spMkLst>
        </pc:spChg>
        <pc:spChg chg="add del mod ord modVis">
          <ac:chgData name="Pham Duong" userId="53516223ef367a18" providerId="LiveId" clId="{53134EAB-A818-47CD-972B-AE695B56D170}" dt="2022-06-14T14:59:08.077" v="28890"/>
          <ac:spMkLst>
            <pc:docMk/>
            <pc:sldMasterMk cId="1386547260" sldId="2147483688"/>
            <ac:spMk id="916" creationId="{5B35D250-DD75-7A26-5A8F-814B52A6E1B8}"/>
          </ac:spMkLst>
        </pc:spChg>
        <pc:spChg chg="add del mod ord modVis">
          <ac:chgData name="Pham Duong" userId="53516223ef367a18" providerId="LiveId" clId="{53134EAB-A818-47CD-972B-AE695B56D170}" dt="2022-06-14T14:59:33.640" v="28918"/>
          <ac:spMkLst>
            <pc:docMk/>
            <pc:sldMasterMk cId="1386547260" sldId="2147483688"/>
            <ac:spMk id="917" creationId="{83525AB9-BC7D-0A1E-37CB-9B4A6CF2F0BF}"/>
          </ac:spMkLst>
        </pc:spChg>
        <pc:spChg chg="add del mod ord modVis">
          <ac:chgData name="Pham Duong" userId="53516223ef367a18" providerId="LiveId" clId="{53134EAB-A818-47CD-972B-AE695B56D170}" dt="2022-06-14T14:59:36.011" v="28948"/>
          <ac:spMkLst>
            <pc:docMk/>
            <pc:sldMasterMk cId="1386547260" sldId="2147483688"/>
            <ac:spMk id="918" creationId="{4362A77F-E8A9-EA40-5CF4-855DE350F454}"/>
          </ac:spMkLst>
        </pc:spChg>
        <pc:spChg chg="add del mod ord modVis">
          <ac:chgData name="Pham Duong" userId="53516223ef367a18" providerId="LiveId" clId="{53134EAB-A818-47CD-972B-AE695B56D170}" dt="2022-06-14T14:59:38.631" v="28976"/>
          <ac:spMkLst>
            <pc:docMk/>
            <pc:sldMasterMk cId="1386547260" sldId="2147483688"/>
            <ac:spMk id="919" creationId="{A8826B5D-D990-B4AF-D02F-97BB0692685F}"/>
          </ac:spMkLst>
        </pc:spChg>
        <pc:spChg chg="add del mod ord modVis">
          <ac:chgData name="Pham Duong" userId="53516223ef367a18" providerId="LiveId" clId="{53134EAB-A818-47CD-972B-AE695B56D170}" dt="2022-06-14T14:59:39.504" v="29004"/>
          <ac:spMkLst>
            <pc:docMk/>
            <pc:sldMasterMk cId="1386547260" sldId="2147483688"/>
            <ac:spMk id="920" creationId="{7F45F3B5-FA0E-9301-09B4-CF329DFF7B66}"/>
          </ac:spMkLst>
        </pc:spChg>
        <pc:spChg chg="add del mod ord modVis">
          <ac:chgData name="Pham Duong" userId="53516223ef367a18" providerId="LiveId" clId="{53134EAB-A818-47CD-972B-AE695B56D170}" dt="2022-06-14T14:59:40.336" v="29032"/>
          <ac:spMkLst>
            <pc:docMk/>
            <pc:sldMasterMk cId="1386547260" sldId="2147483688"/>
            <ac:spMk id="921" creationId="{D3D63C93-5380-4EE4-52A7-DDE5D6555E33}"/>
          </ac:spMkLst>
        </pc:spChg>
        <pc:spChg chg="add del mod ord modVis">
          <ac:chgData name="Pham Duong" userId="53516223ef367a18" providerId="LiveId" clId="{53134EAB-A818-47CD-972B-AE695B56D170}" dt="2022-06-14T14:59:41.599" v="29060"/>
          <ac:spMkLst>
            <pc:docMk/>
            <pc:sldMasterMk cId="1386547260" sldId="2147483688"/>
            <ac:spMk id="922" creationId="{B29F85E7-BC56-CEB4-CA47-FE34BBFCE3DF}"/>
          </ac:spMkLst>
        </pc:spChg>
        <pc:spChg chg="add del mod ord modVis">
          <ac:chgData name="Pham Duong" userId="53516223ef367a18" providerId="LiveId" clId="{53134EAB-A818-47CD-972B-AE695B56D170}" dt="2022-06-14T14:59:42.584" v="29088"/>
          <ac:spMkLst>
            <pc:docMk/>
            <pc:sldMasterMk cId="1386547260" sldId="2147483688"/>
            <ac:spMk id="923" creationId="{EE0976F6-EACE-C00A-D40A-BE22496AB597}"/>
          </ac:spMkLst>
        </pc:spChg>
        <pc:spChg chg="add del mod ord modVis">
          <ac:chgData name="Pham Duong" userId="53516223ef367a18" providerId="LiveId" clId="{53134EAB-A818-47CD-972B-AE695B56D170}" dt="2022-06-14T14:59:43.527" v="29116"/>
          <ac:spMkLst>
            <pc:docMk/>
            <pc:sldMasterMk cId="1386547260" sldId="2147483688"/>
            <ac:spMk id="924" creationId="{CD2DF68A-2A11-8442-61E8-AC8943214CAC}"/>
          </ac:spMkLst>
        </pc:spChg>
        <pc:spChg chg="add del mod ord modVis">
          <ac:chgData name="Pham Duong" userId="53516223ef367a18" providerId="LiveId" clId="{53134EAB-A818-47CD-972B-AE695B56D170}" dt="2022-06-14T14:59:44.227" v="29144"/>
          <ac:spMkLst>
            <pc:docMk/>
            <pc:sldMasterMk cId="1386547260" sldId="2147483688"/>
            <ac:spMk id="925" creationId="{1659EAAD-A8C9-A7DA-320F-638DEDB4BC36}"/>
          </ac:spMkLst>
        </pc:spChg>
        <pc:spChg chg="add del mod ord modVis">
          <ac:chgData name="Pham Duong" userId="53516223ef367a18" providerId="LiveId" clId="{53134EAB-A818-47CD-972B-AE695B56D170}" dt="2022-06-14T14:59:45.086" v="29172"/>
          <ac:spMkLst>
            <pc:docMk/>
            <pc:sldMasterMk cId="1386547260" sldId="2147483688"/>
            <ac:spMk id="926" creationId="{A31E58F7-4EF1-FA63-2AD0-90BF30563AE5}"/>
          </ac:spMkLst>
        </pc:spChg>
        <pc:spChg chg="add del mod ord modVis">
          <ac:chgData name="Pham Duong" userId="53516223ef367a18" providerId="LiveId" clId="{53134EAB-A818-47CD-972B-AE695B56D170}" dt="2022-06-14T14:59:45.745" v="29200"/>
          <ac:spMkLst>
            <pc:docMk/>
            <pc:sldMasterMk cId="1386547260" sldId="2147483688"/>
            <ac:spMk id="927" creationId="{7FC39217-6633-3AE1-890A-3B4ACF766EB4}"/>
          </ac:spMkLst>
        </pc:spChg>
        <pc:spChg chg="add del mod ord modVis">
          <ac:chgData name="Pham Duong" userId="53516223ef367a18" providerId="LiveId" clId="{53134EAB-A818-47CD-972B-AE695B56D170}" dt="2022-06-14T15:00:43.007" v="29228"/>
          <ac:spMkLst>
            <pc:docMk/>
            <pc:sldMasterMk cId="1386547260" sldId="2147483688"/>
            <ac:spMk id="928" creationId="{174DFC7A-13EF-64B2-50B5-C8D811555CC8}"/>
          </ac:spMkLst>
        </pc:spChg>
        <pc:spChg chg="add del mod ord modVis">
          <ac:chgData name="Pham Duong" userId="53516223ef367a18" providerId="LiveId" clId="{53134EAB-A818-47CD-972B-AE695B56D170}" dt="2022-06-14T15:00:45.162" v="29256"/>
          <ac:spMkLst>
            <pc:docMk/>
            <pc:sldMasterMk cId="1386547260" sldId="2147483688"/>
            <ac:spMk id="929" creationId="{F21EDE1D-DC23-B3D3-EBA7-4977582AC94B}"/>
          </ac:spMkLst>
        </pc:spChg>
        <pc:spChg chg="add del mod ord modVis">
          <ac:chgData name="Pham Duong" userId="53516223ef367a18" providerId="LiveId" clId="{53134EAB-A818-47CD-972B-AE695B56D170}" dt="2022-06-14T15:00:46.489" v="29283"/>
          <ac:spMkLst>
            <pc:docMk/>
            <pc:sldMasterMk cId="1386547260" sldId="2147483688"/>
            <ac:spMk id="930" creationId="{5251018F-15BD-C9D4-1470-37E3712AF436}"/>
          </ac:spMkLst>
        </pc:spChg>
        <pc:spChg chg="add del mod ord modVis">
          <ac:chgData name="Pham Duong" userId="53516223ef367a18" providerId="LiveId" clId="{53134EAB-A818-47CD-972B-AE695B56D170}" dt="2022-06-14T15:00:58.930" v="29311"/>
          <ac:spMkLst>
            <pc:docMk/>
            <pc:sldMasterMk cId="1386547260" sldId="2147483688"/>
            <ac:spMk id="931" creationId="{641F33AF-B2BB-1A12-7A35-0BD5BDB314B2}"/>
          </ac:spMkLst>
        </pc:spChg>
        <pc:spChg chg="add del mod ord modVis">
          <ac:chgData name="Pham Duong" userId="53516223ef367a18" providerId="LiveId" clId="{53134EAB-A818-47CD-972B-AE695B56D170}" dt="2022-06-14T15:01:03.754" v="29341"/>
          <ac:spMkLst>
            <pc:docMk/>
            <pc:sldMasterMk cId="1386547260" sldId="2147483688"/>
            <ac:spMk id="932" creationId="{72C092B9-B523-5C56-E1BA-6E18D114ABFA}"/>
          </ac:spMkLst>
        </pc:spChg>
        <pc:spChg chg="add del mod ord modVis">
          <ac:chgData name="Pham Duong" userId="53516223ef367a18" providerId="LiveId" clId="{53134EAB-A818-47CD-972B-AE695B56D170}" dt="2022-06-14T15:01:05.588" v="29369"/>
          <ac:spMkLst>
            <pc:docMk/>
            <pc:sldMasterMk cId="1386547260" sldId="2147483688"/>
            <ac:spMk id="933" creationId="{C8E2360C-DE13-71D2-7595-3C219E57A649}"/>
          </ac:spMkLst>
        </pc:spChg>
        <pc:spChg chg="add del mod ord modVis">
          <ac:chgData name="Pham Duong" userId="53516223ef367a18" providerId="LiveId" clId="{53134EAB-A818-47CD-972B-AE695B56D170}" dt="2022-06-14T15:01:07.939" v="29397"/>
          <ac:spMkLst>
            <pc:docMk/>
            <pc:sldMasterMk cId="1386547260" sldId="2147483688"/>
            <ac:spMk id="934" creationId="{6B55193A-E48F-0548-E043-382FBCBA862F}"/>
          </ac:spMkLst>
        </pc:spChg>
        <pc:spChg chg="add del mod ord modVis">
          <ac:chgData name="Pham Duong" userId="53516223ef367a18" providerId="LiveId" clId="{53134EAB-A818-47CD-972B-AE695B56D170}" dt="2022-06-14T15:01:08.835" v="29425"/>
          <ac:spMkLst>
            <pc:docMk/>
            <pc:sldMasterMk cId="1386547260" sldId="2147483688"/>
            <ac:spMk id="935" creationId="{68F9952B-06AC-3FA4-FDFC-CEAE8400F212}"/>
          </ac:spMkLst>
        </pc:spChg>
        <pc:spChg chg="add del mod ord modVis">
          <ac:chgData name="Pham Duong" userId="53516223ef367a18" providerId="LiveId" clId="{53134EAB-A818-47CD-972B-AE695B56D170}" dt="2022-06-14T15:01:10.382" v="29453"/>
          <ac:spMkLst>
            <pc:docMk/>
            <pc:sldMasterMk cId="1386547260" sldId="2147483688"/>
            <ac:spMk id="936" creationId="{356816BB-F498-9285-EB20-E7A248E6F96F}"/>
          </ac:spMkLst>
        </pc:spChg>
        <pc:spChg chg="add del mod ord modVis">
          <ac:chgData name="Pham Duong" userId="53516223ef367a18" providerId="LiveId" clId="{53134EAB-A818-47CD-972B-AE695B56D170}" dt="2022-06-14T15:01:12.633" v="29481"/>
          <ac:spMkLst>
            <pc:docMk/>
            <pc:sldMasterMk cId="1386547260" sldId="2147483688"/>
            <ac:spMk id="937" creationId="{F08F5CD4-0A3B-65AA-573A-B12EB295F6BA}"/>
          </ac:spMkLst>
        </pc:spChg>
        <pc:spChg chg="add del mod ord modVis">
          <ac:chgData name="Pham Duong" userId="53516223ef367a18" providerId="LiveId" clId="{53134EAB-A818-47CD-972B-AE695B56D170}" dt="2022-06-14T15:01:14.842" v="29509"/>
          <ac:spMkLst>
            <pc:docMk/>
            <pc:sldMasterMk cId="1386547260" sldId="2147483688"/>
            <ac:spMk id="938" creationId="{EA4D59A9-BFD3-1ACF-B036-ECFF573C553E}"/>
          </ac:spMkLst>
        </pc:spChg>
        <pc:spChg chg="add del mod ord modVis">
          <ac:chgData name="Pham Duong" userId="53516223ef367a18" providerId="LiveId" clId="{53134EAB-A818-47CD-972B-AE695B56D170}" dt="2022-06-14T15:01:16.794" v="29537"/>
          <ac:spMkLst>
            <pc:docMk/>
            <pc:sldMasterMk cId="1386547260" sldId="2147483688"/>
            <ac:spMk id="939" creationId="{82939FBA-AE72-136E-2957-A18235FC8434}"/>
          </ac:spMkLst>
        </pc:spChg>
        <pc:spChg chg="add del mod ord modVis">
          <ac:chgData name="Pham Duong" userId="53516223ef367a18" providerId="LiveId" clId="{53134EAB-A818-47CD-972B-AE695B56D170}" dt="2022-06-14T15:01:18.822" v="29565"/>
          <ac:spMkLst>
            <pc:docMk/>
            <pc:sldMasterMk cId="1386547260" sldId="2147483688"/>
            <ac:spMk id="940" creationId="{257CB458-FFD3-231B-7F2F-35AACBEED05D}"/>
          </ac:spMkLst>
        </pc:spChg>
        <pc:spChg chg="add del mod ord modVis">
          <ac:chgData name="Pham Duong" userId="53516223ef367a18" providerId="LiveId" clId="{53134EAB-A818-47CD-972B-AE695B56D170}" dt="2022-06-14T15:01:19.813" v="29593"/>
          <ac:spMkLst>
            <pc:docMk/>
            <pc:sldMasterMk cId="1386547260" sldId="2147483688"/>
            <ac:spMk id="941" creationId="{EC5EFD47-337B-C69A-425E-9789FCE66F19}"/>
          </ac:spMkLst>
        </pc:spChg>
        <pc:spChg chg="add del mod ord modVis">
          <ac:chgData name="Pham Duong" userId="53516223ef367a18" providerId="LiveId" clId="{53134EAB-A818-47CD-972B-AE695B56D170}" dt="2022-06-14T15:01:22.254" v="29621"/>
          <ac:spMkLst>
            <pc:docMk/>
            <pc:sldMasterMk cId="1386547260" sldId="2147483688"/>
            <ac:spMk id="942" creationId="{5813E7E4-3719-46BA-160D-0DF51A9E06AD}"/>
          </ac:spMkLst>
        </pc:spChg>
        <pc:spChg chg="add del mod ord modVis">
          <ac:chgData name="Pham Duong" userId="53516223ef367a18" providerId="LiveId" clId="{53134EAB-A818-47CD-972B-AE695B56D170}" dt="2022-06-14T15:01:24.442" v="29649"/>
          <ac:spMkLst>
            <pc:docMk/>
            <pc:sldMasterMk cId="1386547260" sldId="2147483688"/>
            <ac:spMk id="943" creationId="{9E012BCB-44A3-7B40-A911-2ED2C52E18CD}"/>
          </ac:spMkLst>
        </pc:spChg>
        <pc:spChg chg="add del mod ord modVis">
          <ac:chgData name="Pham Duong" userId="53516223ef367a18" providerId="LiveId" clId="{53134EAB-A818-47CD-972B-AE695B56D170}" dt="2022-06-14T15:01:25.299" v="29677"/>
          <ac:spMkLst>
            <pc:docMk/>
            <pc:sldMasterMk cId="1386547260" sldId="2147483688"/>
            <ac:spMk id="944" creationId="{1F049FDF-1898-0AEE-C695-A94B83FEFD9F}"/>
          </ac:spMkLst>
        </pc:spChg>
        <pc:spChg chg="add del mod ord modVis">
          <ac:chgData name="Pham Duong" userId="53516223ef367a18" providerId="LiveId" clId="{53134EAB-A818-47CD-972B-AE695B56D170}" dt="2022-06-14T15:01:28.020" v="29705"/>
          <ac:spMkLst>
            <pc:docMk/>
            <pc:sldMasterMk cId="1386547260" sldId="2147483688"/>
            <ac:spMk id="945" creationId="{0601D824-A16F-4B42-F16E-EBBC4F0266BE}"/>
          </ac:spMkLst>
        </pc:spChg>
        <pc:spChg chg="add del mod ord modVis">
          <ac:chgData name="Pham Duong" userId="53516223ef367a18" providerId="LiveId" clId="{53134EAB-A818-47CD-972B-AE695B56D170}" dt="2022-06-14T15:01:30.826" v="29777"/>
          <ac:spMkLst>
            <pc:docMk/>
            <pc:sldMasterMk cId="1386547260" sldId="2147483688"/>
            <ac:spMk id="946" creationId="{F507D470-107E-2338-B41B-85651DBC7319}"/>
          </ac:spMkLst>
        </pc:spChg>
        <pc:spChg chg="add del mod ord">
          <ac:chgData name="Pham Duong" userId="53516223ef367a18" providerId="LiveId" clId="{53134EAB-A818-47CD-972B-AE695B56D170}" dt="2022-06-14T15:01:29.985" v="29772"/>
          <ac:spMkLst>
            <pc:docMk/>
            <pc:sldMasterMk cId="1386547260" sldId="2147483688"/>
            <ac:spMk id="947" creationId="{7C11D397-38A2-053F-DDBA-BE893DBD242B}"/>
          </ac:spMkLst>
        </pc:spChg>
        <pc:spChg chg="add del mod ord modVis">
          <ac:chgData name="Pham Duong" userId="53516223ef367a18" providerId="LiveId" clId="{53134EAB-A818-47CD-972B-AE695B56D170}" dt="2022-06-14T15:01:32.472" v="29805"/>
          <ac:spMkLst>
            <pc:docMk/>
            <pc:sldMasterMk cId="1386547260" sldId="2147483688"/>
            <ac:spMk id="948" creationId="{7ADA80A3-4D68-CF90-F687-36759F2E1589}"/>
          </ac:spMkLst>
        </pc:spChg>
        <pc:spChg chg="add del mod ord modVis">
          <ac:chgData name="Pham Duong" userId="53516223ef367a18" providerId="LiveId" clId="{53134EAB-A818-47CD-972B-AE695B56D170}" dt="2022-06-14T15:01:33.073" v="29833"/>
          <ac:spMkLst>
            <pc:docMk/>
            <pc:sldMasterMk cId="1386547260" sldId="2147483688"/>
            <ac:spMk id="949" creationId="{49D2F929-DB71-89EC-BD88-68A9978724D2}"/>
          </ac:spMkLst>
        </pc:spChg>
        <pc:spChg chg="add del mod ord modVis">
          <ac:chgData name="Pham Duong" userId="53516223ef367a18" providerId="LiveId" clId="{53134EAB-A818-47CD-972B-AE695B56D170}" dt="2022-06-14T15:01:34.403" v="29861"/>
          <ac:spMkLst>
            <pc:docMk/>
            <pc:sldMasterMk cId="1386547260" sldId="2147483688"/>
            <ac:spMk id="950" creationId="{96273F9D-F80A-B570-0D33-9E7760DE5F47}"/>
          </ac:spMkLst>
        </pc:spChg>
        <pc:spChg chg="add del mod ord modVis">
          <ac:chgData name="Pham Duong" userId="53516223ef367a18" providerId="LiveId" clId="{53134EAB-A818-47CD-972B-AE695B56D170}" dt="2022-06-14T15:01:35.900" v="29889"/>
          <ac:spMkLst>
            <pc:docMk/>
            <pc:sldMasterMk cId="1386547260" sldId="2147483688"/>
            <ac:spMk id="951" creationId="{5418CCAD-5BE9-5CC4-A77E-20CD8A4D7367}"/>
          </ac:spMkLst>
        </pc:spChg>
        <pc:spChg chg="add del mod ord modVis">
          <ac:chgData name="Pham Duong" userId="53516223ef367a18" providerId="LiveId" clId="{53134EAB-A818-47CD-972B-AE695B56D170}" dt="2022-06-14T15:01:37.351" v="29917"/>
          <ac:spMkLst>
            <pc:docMk/>
            <pc:sldMasterMk cId="1386547260" sldId="2147483688"/>
            <ac:spMk id="952" creationId="{5302186A-447F-EEE6-ED8D-4EE556A5F426}"/>
          </ac:spMkLst>
        </pc:spChg>
        <pc:spChg chg="add del mod ord modVis">
          <ac:chgData name="Pham Duong" userId="53516223ef367a18" providerId="LiveId" clId="{53134EAB-A818-47CD-972B-AE695B56D170}" dt="2022-06-14T15:01:39.276" v="29945"/>
          <ac:spMkLst>
            <pc:docMk/>
            <pc:sldMasterMk cId="1386547260" sldId="2147483688"/>
            <ac:spMk id="953" creationId="{1C284AC6-EEFC-A089-BB2A-D3BD04A7003C}"/>
          </ac:spMkLst>
        </pc:spChg>
        <pc:spChg chg="add del mod ord modVis">
          <ac:chgData name="Pham Duong" userId="53516223ef367a18" providerId="LiveId" clId="{53134EAB-A818-47CD-972B-AE695B56D170}" dt="2022-06-14T15:01:39.855" v="29973"/>
          <ac:spMkLst>
            <pc:docMk/>
            <pc:sldMasterMk cId="1386547260" sldId="2147483688"/>
            <ac:spMk id="954" creationId="{B8CC7259-D6BD-C1E7-EABF-533FB845E7E3}"/>
          </ac:spMkLst>
        </pc:spChg>
        <pc:spChg chg="add del mod ord modVis">
          <ac:chgData name="Pham Duong" userId="53516223ef367a18" providerId="LiveId" clId="{53134EAB-A818-47CD-972B-AE695B56D170}" dt="2022-06-14T15:01:41.012" v="30001"/>
          <ac:spMkLst>
            <pc:docMk/>
            <pc:sldMasterMk cId="1386547260" sldId="2147483688"/>
            <ac:spMk id="955" creationId="{938CC85D-3D30-8F92-C0D4-91962EBAE7E6}"/>
          </ac:spMkLst>
        </pc:spChg>
        <pc:spChg chg="add del mod ord modVis">
          <ac:chgData name="Pham Duong" userId="53516223ef367a18" providerId="LiveId" clId="{53134EAB-A818-47CD-972B-AE695B56D170}" dt="2022-06-14T15:01:47.319" v="30029"/>
          <ac:spMkLst>
            <pc:docMk/>
            <pc:sldMasterMk cId="1386547260" sldId="2147483688"/>
            <ac:spMk id="956" creationId="{6164D0B4-D4AD-314B-07EA-836AA1852EAD}"/>
          </ac:spMkLst>
        </pc:spChg>
        <pc:spChg chg="add del mod ord modVis">
          <ac:chgData name="Pham Duong" userId="53516223ef367a18" providerId="LiveId" clId="{53134EAB-A818-47CD-972B-AE695B56D170}" dt="2022-06-14T15:01:49.084" v="30057"/>
          <ac:spMkLst>
            <pc:docMk/>
            <pc:sldMasterMk cId="1386547260" sldId="2147483688"/>
            <ac:spMk id="957" creationId="{AC0F34B7-3A4A-BB24-D093-1602AA39ABAE}"/>
          </ac:spMkLst>
        </pc:spChg>
        <pc:spChg chg="add del mod ord modVis">
          <ac:chgData name="Pham Duong" userId="53516223ef367a18" providerId="LiveId" clId="{53134EAB-A818-47CD-972B-AE695B56D170}" dt="2022-06-14T15:01:50.794" v="30085"/>
          <ac:spMkLst>
            <pc:docMk/>
            <pc:sldMasterMk cId="1386547260" sldId="2147483688"/>
            <ac:spMk id="958" creationId="{7FAA66C5-5080-DE29-A70A-C56FA199FD3D}"/>
          </ac:spMkLst>
        </pc:spChg>
        <pc:spChg chg="add del mod ord modVis">
          <ac:chgData name="Pham Duong" userId="53516223ef367a18" providerId="LiveId" clId="{53134EAB-A818-47CD-972B-AE695B56D170}" dt="2022-06-14T15:01:51.694" v="30113"/>
          <ac:spMkLst>
            <pc:docMk/>
            <pc:sldMasterMk cId="1386547260" sldId="2147483688"/>
            <ac:spMk id="959" creationId="{4317DF06-4B7B-79AB-0AEB-C89F5715988E}"/>
          </ac:spMkLst>
        </pc:spChg>
        <pc:spChg chg="add del mod ord modVis">
          <ac:chgData name="Pham Duong" userId="53516223ef367a18" providerId="LiveId" clId="{53134EAB-A818-47CD-972B-AE695B56D170}" dt="2022-06-14T15:01:53.666" v="30141"/>
          <ac:spMkLst>
            <pc:docMk/>
            <pc:sldMasterMk cId="1386547260" sldId="2147483688"/>
            <ac:spMk id="960" creationId="{89C2DB46-A6C9-1B7C-154B-05E804F19429}"/>
          </ac:spMkLst>
        </pc:spChg>
        <pc:spChg chg="add del mod ord modVis">
          <ac:chgData name="Pham Duong" userId="53516223ef367a18" providerId="LiveId" clId="{53134EAB-A818-47CD-972B-AE695B56D170}" dt="2022-06-14T15:01:57.550" v="30169"/>
          <ac:spMkLst>
            <pc:docMk/>
            <pc:sldMasterMk cId="1386547260" sldId="2147483688"/>
            <ac:spMk id="961" creationId="{CE6ABE91-B260-E0A3-E220-06880CF53EA5}"/>
          </ac:spMkLst>
        </pc:spChg>
        <pc:spChg chg="add del mod ord modVis">
          <ac:chgData name="Pham Duong" userId="53516223ef367a18" providerId="LiveId" clId="{53134EAB-A818-47CD-972B-AE695B56D170}" dt="2022-06-14T15:02:00.370" v="30197"/>
          <ac:spMkLst>
            <pc:docMk/>
            <pc:sldMasterMk cId="1386547260" sldId="2147483688"/>
            <ac:spMk id="962" creationId="{C50051E6-B075-4539-824D-C0B30EC6CBCD}"/>
          </ac:spMkLst>
        </pc:spChg>
        <pc:spChg chg="add del mod ord modVis">
          <ac:chgData name="Pham Duong" userId="53516223ef367a18" providerId="LiveId" clId="{53134EAB-A818-47CD-972B-AE695B56D170}" dt="2022-06-14T15:02:02.537" v="30225"/>
          <ac:spMkLst>
            <pc:docMk/>
            <pc:sldMasterMk cId="1386547260" sldId="2147483688"/>
            <ac:spMk id="963" creationId="{B803D926-FD59-58CE-AB34-3B5108D25F51}"/>
          </ac:spMkLst>
        </pc:spChg>
        <pc:spChg chg="add del mod ord modVis">
          <ac:chgData name="Pham Duong" userId="53516223ef367a18" providerId="LiveId" clId="{53134EAB-A818-47CD-972B-AE695B56D170}" dt="2022-06-14T15:02:05.838" v="30253"/>
          <ac:spMkLst>
            <pc:docMk/>
            <pc:sldMasterMk cId="1386547260" sldId="2147483688"/>
            <ac:spMk id="964" creationId="{5BC97145-CE0D-15E3-A8AB-01BA222599FD}"/>
          </ac:spMkLst>
        </pc:spChg>
        <pc:spChg chg="add del mod ord modVis">
          <ac:chgData name="Pham Duong" userId="53516223ef367a18" providerId="LiveId" clId="{53134EAB-A818-47CD-972B-AE695B56D170}" dt="2022-06-14T15:02:12.354" v="30281"/>
          <ac:spMkLst>
            <pc:docMk/>
            <pc:sldMasterMk cId="1386547260" sldId="2147483688"/>
            <ac:spMk id="965" creationId="{0F4975F8-1BED-30B0-18EB-A54D63DCB0F2}"/>
          </ac:spMkLst>
        </pc:spChg>
        <pc:spChg chg="add del mod ord modVis">
          <ac:chgData name="Pham Duong" userId="53516223ef367a18" providerId="LiveId" clId="{53134EAB-A818-47CD-972B-AE695B56D170}" dt="2022-06-14T15:02:22.870" v="30311"/>
          <ac:spMkLst>
            <pc:docMk/>
            <pc:sldMasterMk cId="1386547260" sldId="2147483688"/>
            <ac:spMk id="966" creationId="{53ABFB51-7192-D951-B75E-A31DD4DF69A4}"/>
          </ac:spMkLst>
        </pc:spChg>
        <pc:spChg chg="add del mod ord modVis">
          <ac:chgData name="Pham Duong" userId="53516223ef367a18" providerId="LiveId" clId="{53134EAB-A818-47CD-972B-AE695B56D170}" dt="2022-06-14T15:02:27.066" v="30339"/>
          <ac:spMkLst>
            <pc:docMk/>
            <pc:sldMasterMk cId="1386547260" sldId="2147483688"/>
            <ac:spMk id="967" creationId="{147AB46E-7738-A28E-2434-82665B6E8256}"/>
          </ac:spMkLst>
        </pc:spChg>
        <pc:spChg chg="add del mod ord modVis">
          <ac:chgData name="Pham Duong" userId="53516223ef367a18" providerId="LiveId" clId="{53134EAB-A818-47CD-972B-AE695B56D170}" dt="2022-06-14T15:02:35.842" v="30367"/>
          <ac:spMkLst>
            <pc:docMk/>
            <pc:sldMasterMk cId="1386547260" sldId="2147483688"/>
            <ac:spMk id="968" creationId="{2919559B-9081-D4F3-56F0-9F6D467267D3}"/>
          </ac:spMkLst>
        </pc:spChg>
        <pc:spChg chg="add del mod ord modVis">
          <ac:chgData name="Pham Duong" userId="53516223ef367a18" providerId="LiveId" clId="{53134EAB-A818-47CD-972B-AE695B56D170}" dt="2022-06-14T15:03:15.842" v="30397"/>
          <ac:spMkLst>
            <pc:docMk/>
            <pc:sldMasterMk cId="1386547260" sldId="2147483688"/>
            <ac:spMk id="969" creationId="{8BC8545C-389E-AD08-A16C-EBCFC49AB1FB}"/>
          </ac:spMkLst>
        </pc:spChg>
        <pc:spChg chg="add del mod ord modVis">
          <ac:chgData name="Pham Duong" userId="53516223ef367a18" providerId="LiveId" clId="{53134EAB-A818-47CD-972B-AE695B56D170}" dt="2022-06-14T15:03:28.519" v="30427"/>
          <ac:spMkLst>
            <pc:docMk/>
            <pc:sldMasterMk cId="1386547260" sldId="2147483688"/>
            <ac:spMk id="970" creationId="{BE5F0306-BBFA-F5B7-9212-422613605500}"/>
          </ac:spMkLst>
        </pc:spChg>
        <pc:spChg chg="add del mod ord modVis">
          <ac:chgData name="Pham Duong" userId="53516223ef367a18" providerId="LiveId" clId="{53134EAB-A818-47CD-972B-AE695B56D170}" dt="2022-06-14T15:03:29.799" v="30454"/>
          <ac:spMkLst>
            <pc:docMk/>
            <pc:sldMasterMk cId="1386547260" sldId="2147483688"/>
            <ac:spMk id="971" creationId="{06BF8B46-AB60-C7C5-8975-FA2BF9EA2545}"/>
          </ac:spMkLst>
        </pc:spChg>
        <pc:spChg chg="add del mod ord modVis">
          <ac:chgData name="Pham Duong" userId="53516223ef367a18" providerId="LiveId" clId="{53134EAB-A818-47CD-972B-AE695B56D170}" dt="2022-06-14T15:06:12.124" v="30482"/>
          <ac:spMkLst>
            <pc:docMk/>
            <pc:sldMasterMk cId="1386547260" sldId="2147483688"/>
            <ac:spMk id="972" creationId="{C74EAC84-A29D-328A-234F-66E4D97C0B1F}"/>
          </ac:spMkLst>
        </pc:spChg>
        <pc:spChg chg="add del mod ord modVis">
          <ac:chgData name="Pham Duong" userId="53516223ef367a18" providerId="LiveId" clId="{53134EAB-A818-47CD-972B-AE695B56D170}" dt="2022-06-14T15:06:17.785" v="30510"/>
          <ac:spMkLst>
            <pc:docMk/>
            <pc:sldMasterMk cId="1386547260" sldId="2147483688"/>
            <ac:spMk id="973" creationId="{302D9EE3-E403-CFEC-B1AA-F742D06C3E4D}"/>
          </ac:spMkLst>
        </pc:spChg>
        <pc:spChg chg="add del mod ord modVis">
          <ac:chgData name="Pham Duong" userId="53516223ef367a18" providerId="LiveId" clId="{53134EAB-A818-47CD-972B-AE695B56D170}" dt="2022-06-14T15:06:28.468" v="30538"/>
          <ac:spMkLst>
            <pc:docMk/>
            <pc:sldMasterMk cId="1386547260" sldId="2147483688"/>
            <ac:spMk id="974" creationId="{468052CB-D129-B232-E726-D8B69E65BE28}"/>
          </ac:spMkLst>
        </pc:spChg>
        <pc:spChg chg="add del mod ord modVis">
          <ac:chgData name="Pham Duong" userId="53516223ef367a18" providerId="LiveId" clId="{53134EAB-A818-47CD-972B-AE695B56D170}" dt="2022-06-14T15:08:31.200" v="30610"/>
          <ac:spMkLst>
            <pc:docMk/>
            <pc:sldMasterMk cId="1386547260" sldId="2147483688"/>
            <ac:spMk id="975" creationId="{9FF6F983-F39E-4956-7908-F54668489928}"/>
          </ac:spMkLst>
        </pc:spChg>
        <pc:spChg chg="add del mod ord">
          <ac:chgData name="Pham Duong" userId="53516223ef367a18" providerId="LiveId" clId="{53134EAB-A818-47CD-972B-AE695B56D170}" dt="2022-06-14T15:08:30.291" v="30605"/>
          <ac:spMkLst>
            <pc:docMk/>
            <pc:sldMasterMk cId="1386547260" sldId="2147483688"/>
            <ac:spMk id="976" creationId="{B109423C-3A11-8CBF-175E-ACB7154037DC}"/>
          </ac:spMkLst>
        </pc:spChg>
        <pc:spChg chg="add del mod ord modVis">
          <ac:chgData name="Pham Duong" userId="53516223ef367a18" providerId="LiveId" clId="{53134EAB-A818-47CD-972B-AE695B56D170}" dt="2022-06-14T15:08:33.254" v="30638"/>
          <ac:spMkLst>
            <pc:docMk/>
            <pc:sldMasterMk cId="1386547260" sldId="2147483688"/>
            <ac:spMk id="977" creationId="{E4948347-5678-0D72-5D9C-A2259FCDAC7D}"/>
          </ac:spMkLst>
        </pc:spChg>
        <pc:spChg chg="add del mod ord modVis">
          <ac:chgData name="Pham Duong" userId="53516223ef367a18" providerId="LiveId" clId="{53134EAB-A818-47CD-972B-AE695B56D170}" dt="2022-06-14T15:08:34.241" v="30665"/>
          <ac:spMkLst>
            <pc:docMk/>
            <pc:sldMasterMk cId="1386547260" sldId="2147483688"/>
            <ac:spMk id="978" creationId="{A9AFF240-6DCB-9506-C68D-79726D1CC5C8}"/>
          </ac:spMkLst>
        </pc:spChg>
        <pc:spChg chg="add del mod ord modVis">
          <ac:chgData name="Pham Duong" userId="53516223ef367a18" providerId="LiveId" clId="{53134EAB-A818-47CD-972B-AE695B56D170}" dt="2022-06-14T15:08:49.358" v="30693"/>
          <ac:spMkLst>
            <pc:docMk/>
            <pc:sldMasterMk cId="1386547260" sldId="2147483688"/>
            <ac:spMk id="979" creationId="{FE50BC30-0037-7772-4D0E-1E4AE6366F4B}"/>
          </ac:spMkLst>
        </pc:spChg>
        <pc:spChg chg="add del mod ord modVis">
          <ac:chgData name="Pham Duong" userId="53516223ef367a18" providerId="LiveId" clId="{53134EAB-A818-47CD-972B-AE695B56D170}" dt="2022-06-14T15:08:51.298" v="30721"/>
          <ac:spMkLst>
            <pc:docMk/>
            <pc:sldMasterMk cId="1386547260" sldId="2147483688"/>
            <ac:spMk id="980" creationId="{0B6781CA-4AF7-9053-9B19-D7CEF9390C41}"/>
          </ac:spMkLst>
        </pc:spChg>
        <pc:spChg chg="add del mod ord modVis">
          <ac:chgData name="Pham Duong" userId="53516223ef367a18" providerId="LiveId" clId="{53134EAB-A818-47CD-972B-AE695B56D170}" dt="2022-06-14T15:08:52.227" v="30749"/>
          <ac:spMkLst>
            <pc:docMk/>
            <pc:sldMasterMk cId="1386547260" sldId="2147483688"/>
            <ac:spMk id="981" creationId="{EF385E2B-24A7-DBCF-7658-C75642696169}"/>
          </ac:spMkLst>
        </pc:spChg>
        <pc:spChg chg="add del mod ord modVis">
          <ac:chgData name="Pham Duong" userId="53516223ef367a18" providerId="LiveId" clId="{53134EAB-A818-47CD-972B-AE695B56D170}" dt="2022-06-14T15:08:52.908" v="30777"/>
          <ac:spMkLst>
            <pc:docMk/>
            <pc:sldMasterMk cId="1386547260" sldId="2147483688"/>
            <ac:spMk id="982" creationId="{CA860DAE-CFD2-C181-301E-EB92E2E63575}"/>
          </ac:spMkLst>
        </pc:spChg>
        <pc:spChg chg="add del mod ord modVis">
          <ac:chgData name="Pham Duong" userId="53516223ef367a18" providerId="LiveId" clId="{53134EAB-A818-47CD-972B-AE695B56D170}" dt="2022-06-14T15:08:54.269" v="30805"/>
          <ac:spMkLst>
            <pc:docMk/>
            <pc:sldMasterMk cId="1386547260" sldId="2147483688"/>
            <ac:spMk id="983" creationId="{C51E704C-8852-DC1C-5EF7-A511E064F889}"/>
          </ac:spMkLst>
        </pc:spChg>
        <pc:spChg chg="add del mod ord modVis">
          <ac:chgData name="Pham Duong" userId="53516223ef367a18" providerId="LiveId" clId="{53134EAB-A818-47CD-972B-AE695B56D170}" dt="2022-06-14T15:08:55.369" v="30833"/>
          <ac:spMkLst>
            <pc:docMk/>
            <pc:sldMasterMk cId="1386547260" sldId="2147483688"/>
            <ac:spMk id="984" creationId="{ECE7C709-86A9-5918-2077-B5CC1E6B4A15}"/>
          </ac:spMkLst>
        </pc:spChg>
        <pc:spChg chg="add del mod ord modVis">
          <ac:chgData name="Pham Duong" userId="53516223ef367a18" providerId="LiveId" clId="{53134EAB-A818-47CD-972B-AE695B56D170}" dt="2022-06-14T15:08:56.635" v="30861"/>
          <ac:spMkLst>
            <pc:docMk/>
            <pc:sldMasterMk cId="1386547260" sldId="2147483688"/>
            <ac:spMk id="985" creationId="{A7BEBB14-9951-F1EC-B5DB-D490D1C722AF}"/>
          </ac:spMkLst>
        </pc:spChg>
        <pc:spChg chg="add del mod ord modVis">
          <ac:chgData name="Pham Duong" userId="53516223ef367a18" providerId="LiveId" clId="{53134EAB-A818-47CD-972B-AE695B56D170}" dt="2022-06-14T15:09:17.069" v="30889"/>
          <ac:spMkLst>
            <pc:docMk/>
            <pc:sldMasterMk cId="1386547260" sldId="2147483688"/>
            <ac:spMk id="986" creationId="{EF4B807D-9246-A3E8-733E-895B342761EC}"/>
          </ac:spMkLst>
        </pc:spChg>
        <pc:spChg chg="add del mod ord modVis">
          <ac:chgData name="Pham Duong" userId="53516223ef367a18" providerId="LiveId" clId="{53134EAB-A818-47CD-972B-AE695B56D170}" dt="2022-06-14T15:09:28.114" v="30917"/>
          <ac:spMkLst>
            <pc:docMk/>
            <pc:sldMasterMk cId="1386547260" sldId="2147483688"/>
            <ac:spMk id="987" creationId="{4CDDEADA-5763-04E4-661F-438D35B1409B}"/>
          </ac:spMkLst>
        </pc:spChg>
        <pc:spChg chg="add del mod ord modVis">
          <ac:chgData name="Pham Duong" userId="53516223ef367a18" providerId="LiveId" clId="{53134EAB-A818-47CD-972B-AE695B56D170}" dt="2022-06-14T15:09:43.286" v="30956"/>
          <ac:spMkLst>
            <pc:docMk/>
            <pc:sldMasterMk cId="1386547260" sldId="2147483688"/>
            <ac:spMk id="988" creationId="{2B7943FF-3DEE-239F-913F-359C721314E6}"/>
          </ac:spMkLst>
        </pc:spChg>
        <pc:spChg chg="add del mod ord modVis">
          <ac:chgData name="Pham Duong" userId="53516223ef367a18" providerId="LiveId" clId="{53134EAB-A818-47CD-972B-AE695B56D170}" dt="2022-06-14T15:09:46.807" v="31000"/>
          <ac:spMkLst>
            <pc:docMk/>
            <pc:sldMasterMk cId="1386547260" sldId="2147483688"/>
            <ac:spMk id="989" creationId="{011C4276-6AEB-B12F-B888-8AEC6D5FA08D}"/>
          </ac:spMkLst>
        </pc:spChg>
        <pc:spChg chg="add del mod ord modVis">
          <ac:chgData name="Pham Duong" userId="53516223ef367a18" providerId="LiveId" clId="{53134EAB-A818-47CD-972B-AE695B56D170}" dt="2022-06-14T15:10:04.144" v="31028"/>
          <ac:spMkLst>
            <pc:docMk/>
            <pc:sldMasterMk cId="1386547260" sldId="2147483688"/>
            <ac:spMk id="990" creationId="{663C6E12-C270-B384-C168-C290CB718C34}"/>
          </ac:spMkLst>
        </pc:spChg>
        <pc:spChg chg="add del mod ord modVis">
          <ac:chgData name="Pham Duong" userId="53516223ef367a18" providerId="LiveId" clId="{53134EAB-A818-47CD-972B-AE695B56D170}" dt="2022-06-14T15:11:44.171" v="31056"/>
          <ac:spMkLst>
            <pc:docMk/>
            <pc:sldMasterMk cId="1386547260" sldId="2147483688"/>
            <ac:spMk id="991" creationId="{CBBC618B-5D43-CB02-3A16-D2E8157E30C6}"/>
          </ac:spMkLst>
        </pc:spChg>
        <pc:spChg chg="add del mod ord modVis">
          <ac:chgData name="Pham Duong" userId="53516223ef367a18" providerId="LiveId" clId="{53134EAB-A818-47CD-972B-AE695B56D170}" dt="2022-06-14T15:11:45.265" v="31084"/>
          <ac:spMkLst>
            <pc:docMk/>
            <pc:sldMasterMk cId="1386547260" sldId="2147483688"/>
            <ac:spMk id="992" creationId="{FF5B71E8-5D60-9E45-A527-B352E9B59D70}"/>
          </ac:spMkLst>
        </pc:spChg>
        <pc:spChg chg="add del mod ord modVis">
          <ac:chgData name="Pham Duong" userId="53516223ef367a18" providerId="LiveId" clId="{53134EAB-A818-47CD-972B-AE695B56D170}" dt="2022-06-14T15:11:47.914" v="31112"/>
          <ac:spMkLst>
            <pc:docMk/>
            <pc:sldMasterMk cId="1386547260" sldId="2147483688"/>
            <ac:spMk id="993" creationId="{0E33C47D-695E-F6AC-1925-F111F725D304}"/>
          </ac:spMkLst>
        </pc:spChg>
        <pc:spChg chg="add del mod ord modVis">
          <ac:chgData name="Pham Duong" userId="53516223ef367a18" providerId="LiveId" clId="{53134EAB-A818-47CD-972B-AE695B56D170}" dt="2022-06-14T15:11:55.972" v="31140"/>
          <ac:spMkLst>
            <pc:docMk/>
            <pc:sldMasterMk cId="1386547260" sldId="2147483688"/>
            <ac:spMk id="994" creationId="{E29464E7-F556-BCA9-7CED-AC45024E6C6E}"/>
          </ac:spMkLst>
        </pc:spChg>
        <pc:spChg chg="add del mod ord modVis">
          <ac:chgData name="Pham Duong" userId="53516223ef367a18" providerId="LiveId" clId="{53134EAB-A818-47CD-972B-AE695B56D170}" dt="2022-06-14T15:11:58.566" v="31168"/>
          <ac:spMkLst>
            <pc:docMk/>
            <pc:sldMasterMk cId="1386547260" sldId="2147483688"/>
            <ac:spMk id="995" creationId="{9D80D8BA-B46B-4A3A-C28A-CA208983830F}"/>
          </ac:spMkLst>
        </pc:spChg>
        <pc:spChg chg="add del mod ord modVis">
          <ac:chgData name="Pham Duong" userId="53516223ef367a18" providerId="LiveId" clId="{53134EAB-A818-47CD-972B-AE695B56D170}" dt="2022-06-14T15:11:59.908" v="31196"/>
          <ac:spMkLst>
            <pc:docMk/>
            <pc:sldMasterMk cId="1386547260" sldId="2147483688"/>
            <ac:spMk id="996" creationId="{C31855D6-4542-71AB-EF67-3E5FB242AEA4}"/>
          </ac:spMkLst>
        </pc:spChg>
        <pc:spChg chg="add del mod ord modVis">
          <ac:chgData name="Pham Duong" userId="53516223ef367a18" providerId="LiveId" clId="{53134EAB-A818-47CD-972B-AE695B56D170}" dt="2022-06-14T15:12:00.937" v="31224"/>
          <ac:spMkLst>
            <pc:docMk/>
            <pc:sldMasterMk cId="1386547260" sldId="2147483688"/>
            <ac:spMk id="997" creationId="{6AB8BDE1-7E72-E18D-236D-7E12B2747838}"/>
          </ac:spMkLst>
        </pc:spChg>
        <pc:spChg chg="add del mod ord modVis">
          <ac:chgData name="Pham Duong" userId="53516223ef367a18" providerId="LiveId" clId="{53134EAB-A818-47CD-972B-AE695B56D170}" dt="2022-06-14T15:12:10.924" v="31252"/>
          <ac:spMkLst>
            <pc:docMk/>
            <pc:sldMasterMk cId="1386547260" sldId="2147483688"/>
            <ac:spMk id="998" creationId="{B1C7DC85-B493-213B-0DA3-0104C4E419DA}"/>
          </ac:spMkLst>
        </pc:spChg>
        <pc:spChg chg="add del mod ord modVis">
          <ac:chgData name="Pham Duong" userId="53516223ef367a18" providerId="LiveId" clId="{53134EAB-A818-47CD-972B-AE695B56D170}" dt="2022-06-14T15:12:12.482" v="31280"/>
          <ac:spMkLst>
            <pc:docMk/>
            <pc:sldMasterMk cId="1386547260" sldId="2147483688"/>
            <ac:spMk id="999" creationId="{545DF5AD-ECA2-7C33-11CD-033DF84B659D}"/>
          </ac:spMkLst>
        </pc:spChg>
        <pc:spChg chg="add del mod ord modVis">
          <ac:chgData name="Pham Duong" userId="53516223ef367a18" providerId="LiveId" clId="{53134EAB-A818-47CD-972B-AE695B56D170}" dt="2022-06-14T15:12:30.751" v="31308"/>
          <ac:spMkLst>
            <pc:docMk/>
            <pc:sldMasterMk cId="1386547260" sldId="2147483688"/>
            <ac:spMk id="1000" creationId="{4144AC10-36A3-BC9D-288E-DABB36C2080C}"/>
          </ac:spMkLst>
        </pc:spChg>
        <pc:spChg chg="add del mod ord modVis">
          <ac:chgData name="Pham Duong" userId="53516223ef367a18" providerId="LiveId" clId="{53134EAB-A818-47CD-972B-AE695B56D170}" dt="2022-06-14T15:12:31.663" v="31336"/>
          <ac:spMkLst>
            <pc:docMk/>
            <pc:sldMasterMk cId="1386547260" sldId="2147483688"/>
            <ac:spMk id="1001" creationId="{A0185F44-E0D6-FE5B-0B64-12CECE967DC1}"/>
          </ac:spMkLst>
        </pc:spChg>
        <pc:spChg chg="add del mod ord modVis">
          <ac:chgData name="Pham Duong" userId="53516223ef367a18" providerId="LiveId" clId="{53134EAB-A818-47CD-972B-AE695B56D170}" dt="2022-06-14T15:13:17.427" v="31422"/>
          <ac:spMkLst>
            <pc:docMk/>
            <pc:sldMasterMk cId="1386547260" sldId="2147483688"/>
            <ac:spMk id="1002" creationId="{EE465C4F-2F46-2BAC-FCF8-A42476981342}"/>
          </ac:spMkLst>
        </pc:spChg>
        <pc:spChg chg="add del mod ord modVis">
          <ac:chgData name="Pham Duong" userId="53516223ef367a18" providerId="LiveId" clId="{53134EAB-A818-47CD-972B-AE695B56D170}" dt="2022-06-14T15:13:19.332" v="31457"/>
          <ac:spMkLst>
            <pc:docMk/>
            <pc:sldMasterMk cId="1386547260" sldId="2147483688"/>
            <ac:spMk id="1003" creationId="{8DA7FEE0-8670-FDA9-3109-38C1543AB674}"/>
          </ac:spMkLst>
        </pc:spChg>
        <pc:spChg chg="add del mod ord modVis">
          <ac:chgData name="Pham Duong" userId="53516223ef367a18" providerId="LiveId" clId="{53134EAB-A818-47CD-972B-AE695B56D170}" dt="2022-06-14T15:13:20.463" v="31487"/>
          <ac:spMkLst>
            <pc:docMk/>
            <pc:sldMasterMk cId="1386547260" sldId="2147483688"/>
            <ac:spMk id="1004" creationId="{6E04B8BC-B982-8956-B539-B761CD5CD095}"/>
          </ac:spMkLst>
        </pc:spChg>
        <pc:spChg chg="add del mod ord modVis">
          <ac:chgData name="Pham Duong" userId="53516223ef367a18" providerId="LiveId" clId="{53134EAB-A818-47CD-972B-AE695B56D170}" dt="2022-06-14T15:13:21.718" v="31519"/>
          <ac:spMkLst>
            <pc:docMk/>
            <pc:sldMasterMk cId="1386547260" sldId="2147483688"/>
            <ac:spMk id="1005" creationId="{B9E266CE-51BB-055C-7E0C-578444191FF6}"/>
          </ac:spMkLst>
        </pc:spChg>
        <pc:spChg chg="add del mod ord modVis">
          <ac:chgData name="Pham Duong" userId="53516223ef367a18" providerId="LiveId" clId="{53134EAB-A818-47CD-972B-AE695B56D170}" dt="2022-06-14T15:13:22.602" v="31547"/>
          <ac:spMkLst>
            <pc:docMk/>
            <pc:sldMasterMk cId="1386547260" sldId="2147483688"/>
            <ac:spMk id="1006" creationId="{2386C913-5BA2-E0A4-6C96-B45F7C657A30}"/>
          </ac:spMkLst>
        </pc:spChg>
        <pc:spChg chg="add del mod ord modVis">
          <ac:chgData name="Pham Duong" userId="53516223ef367a18" providerId="LiveId" clId="{53134EAB-A818-47CD-972B-AE695B56D170}" dt="2022-06-14T15:13:23.665" v="31578"/>
          <ac:spMkLst>
            <pc:docMk/>
            <pc:sldMasterMk cId="1386547260" sldId="2147483688"/>
            <ac:spMk id="1007" creationId="{BEC35D2D-6C60-389E-19D9-6290351A8763}"/>
          </ac:spMkLst>
        </pc:spChg>
        <pc:spChg chg="add del mod ord modVis">
          <ac:chgData name="Pham Duong" userId="53516223ef367a18" providerId="LiveId" clId="{53134EAB-A818-47CD-972B-AE695B56D170}" dt="2022-06-14T15:13:25.183" v="31609"/>
          <ac:spMkLst>
            <pc:docMk/>
            <pc:sldMasterMk cId="1386547260" sldId="2147483688"/>
            <ac:spMk id="1008" creationId="{87A414F5-5BD5-80F8-A0B7-5101BC45359B}"/>
          </ac:spMkLst>
        </pc:spChg>
        <pc:spChg chg="add del mod ord modVis">
          <ac:chgData name="Pham Duong" userId="53516223ef367a18" providerId="LiveId" clId="{53134EAB-A818-47CD-972B-AE695B56D170}" dt="2022-06-14T15:13:32.998" v="31658"/>
          <ac:spMkLst>
            <pc:docMk/>
            <pc:sldMasterMk cId="1386547260" sldId="2147483688"/>
            <ac:spMk id="1009" creationId="{D66C5EE2-536F-E62E-1339-2AB561738B2C}"/>
          </ac:spMkLst>
        </pc:spChg>
        <pc:spChg chg="add del mod ord modVis">
          <ac:chgData name="Pham Duong" userId="53516223ef367a18" providerId="LiveId" clId="{53134EAB-A818-47CD-972B-AE695B56D170}" dt="2022-06-14T15:13:35.675" v="31701"/>
          <ac:spMkLst>
            <pc:docMk/>
            <pc:sldMasterMk cId="1386547260" sldId="2147483688"/>
            <ac:spMk id="1010" creationId="{020E596B-E5DB-E4AC-AE7D-F327E8EDF7F8}"/>
          </ac:spMkLst>
        </pc:spChg>
        <pc:spChg chg="add del mod ord modVis">
          <ac:chgData name="Pham Duong" userId="53516223ef367a18" providerId="LiveId" clId="{53134EAB-A818-47CD-972B-AE695B56D170}" dt="2022-06-14T15:13:55.097" v="31729"/>
          <ac:spMkLst>
            <pc:docMk/>
            <pc:sldMasterMk cId="1386547260" sldId="2147483688"/>
            <ac:spMk id="1011" creationId="{F7DEDA4D-6E13-6F8A-BA8F-28CE63D655EC}"/>
          </ac:spMkLst>
        </pc:spChg>
        <pc:spChg chg="add del mod ord modVis">
          <ac:chgData name="Pham Duong" userId="53516223ef367a18" providerId="LiveId" clId="{53134EAB-A818-47CD-972B-AE695B56D170}" dt="2022-06-14T15:14:00.437" v="31757"/>
          <ac:spMkLst>
            <pc:docMk/>
            <pc:sldMasterMk cId="1386547260" sldId="2147483688"/>
            <ac:spMk id="1012" creationId="{726DE8DC-27F8-B25B-C6BD-4EEA18C630B9}"/>
          </ac:spMkLst>
        </pc:spChg>
        <pc:spChg chg="add del mod ord modVis">
          <ac:chgData name="Pham Duong" userId="53516223ef367a18" providerId="LiveId" clId="{53134EAB-A818-47CD-972B-AE695B56D170}" dt="2022-06-14T15:14:04.120" v="31785"/>
          <ac:spMkLst>
            <pc:docMk/>
            <pc:sldMasterMk cId="1386547260" sldId="2147483688"/>
            <ac:spMk id="1013" creationId="{2EA47587-2CE9-8702-9110-4B5054C3A6A4}"/>
          </ac:spMkLst>
        </pc:spChg>
        <pc:spChg chg="add del mod ord modVis">
          <ac:chgData name="Pham Duong" userId="53516223ef367a18" providerId="LiveId" clId="{53134EAB-A818-47CD-972B-AE695B56D170}" dt="2022-06-14T15:14:17.977" v="31813"/>
          <ac:spMkLst>
            <pc:docMk/>
            <pc:sldMasterMk cId="1386547260" sldId="2147483688"/>
            <ac:spMk id="1014" creationId="{40DFE7C6-C3CF-F547-1910-0714FDF326C0}"/>
          </ac:spMkLst>
        </pc:spChg>
        <pc:spChg chg="add del mod ord modVis">
          <ac:chgData name="Pham Duong" userId="53516223ef367a18" providerId="LiveId" clId="{53134EAB-A818-47CD-972B-AE695B56D170}" dt="2022-06-14T15:14:19.245" v="31840"/>
          <ac:spMkLst>
            <pc:docMk/>
            <pc:sldMasterMk cId="1386547260" sldId="2147483688"/>
            <ac:spMk id="1015" creationId="{023403CD-A8FC-C201-7310-DAA70EFA9031}"/>
          </ac:spMkLst>
        </pc:spChg>
        <pc:spChg chg="add del mod ord modVis">
          <ac:chgData name="Pham Duong" userId="53516223ef367a18" providerId="LiveId" clId="{53134EAB-A818-47CD-972B-AE695B56D170}" dt="2022-06-14T15:14:21.241" v="31868"/>
          <ac:spMkLst>
            <pc:docMk/>
            <pc:sldMasterMk cId="1386547260" sldId="2147483688"/>
            <ac:spMk id="1016" creationId="{F4BA4482-19C3-68FC-17D8-FB0FC3AE1AC4}"/>
          </ac:spMkLst>
        </pc:spChg>
        <pc:spChg chg="add del mod ord modVis">
          <ac:chgData name="Pham Duong" userId="53516223ef367a18" providerId="LiveId" clId="{53134EAB-A818-47CD-972B-AE695B56D170}" dt="2022-06-14T15:14:24.692" v="31896"/>
          <ac:spMkLst>
            <pc:docMk/>
            <pc:sldMasterMk cId="1386547260" sldId="2147483688"/>
            <ac:spMk id="1017" creationId="{3EBBD47E-3BC3-3FE8-948D-68687A88DD6F}"/>
          </ac:spMkLst>
        </pc:spChg>
        <pc:spChg chg="add del mod ord modVis">
          <ac:chgData name="Pham Duong" userId="53516223ef367a18" providerId="LiveId" clId="{53134EAB-A818-47CD-972B-AE695B56D170}" dt="2022-06-14T15:14:26.029" v="31923"/>
          <ac:spMkLst>
            <pc:docMk/>
            <pc:sldMasterMk cId="1386547260" sldId="2147483688"/>
            <ac:spMk id="1018" creationId="{73D6320B-EE44-A298-30D7-E2A8875EEA62}"/>
          </ac:spMkLst>
        </pc:spChg>
        <pc:spChg chg="add del mod ord modVis">
          <ac:chgData name="Pham Duong" userId="53516223ef367a18" providerId="LiveId" clId="{53134EAB-A818-47CD-972B-AE695B56D170}" dt="2022-06-14T15:14:27.385" v="31950"/>
          <ac:spMkLst>
            <pc:docMk/>
            <pc:sldMasterMk cId="1386547260" sldId="2147483688"/>
            <ac:spMk id="1019" creationId="{0F6C3F78-5DA4-31B9-495D-1DDCADFC1D8C}"/>
          </ac:spMkLst>
        </pc:spChg>
        <pc:spChg chg="add del mod ord modVis">
          <ac:chgData name="Pham Duong" userId="53516223ef367a18" providerId="LiveId" clId="{53134EAB-A818-47CD-972B-AE695B56D170}" dt="2022-06-14T15:14:28.741" v="31977"/>
          <ac:spMkLst>
            <pc:docMk/>
            <pc:sldMasterMk cId="1386547260" sldId="2147483688"/>
            <ac:spMk id="1020" creationId="{F308B87E-C7D0-0C57-7453-A8F346F3AA70}"/>
          </ac:spMkLst>
        </pc:spChg>
        <pc:spChg chg="add del mod ord modVis">
          <ac:chgData name="Pham Duong" userId="53516223ef367a18" providerId="LiveId" clId="{53134EAB-A818-47CD-972B-AE695B56D170}" dt="2022-06-14T15:14:30.024" v="32004"/>
          <ac:spMkLst>
            <pc:docMk/>
            <pc:sldMasterMk cId="1386547260" sldId="2147483688"/>
            <ac:spMk id="1021" creationId="{F9FE872C-36B8-BCF6-EA8D-843651A546D1}"/>
          </ac:spMkLst>
        </pc:spChg>
        <pc:spChg chg="add del mod ord modVis">
          <ac:chgData name="Pham Duong" userId="53516223ef367a18" providerId="LiveId" clId="{53134EAB-A818-47CD-972B-AE695B56D170}" dt="2022-06-14T15:14:31.378" v="32031"/>
          <ac:spMkLst>
            <pc:docMk/>
            <pc:sldMasterMk cId="1386547260" sldId="2147483688"/>
            <ac:spMk id="1022" creationId="{FCA7E1F0-2FEE-AB15-4912-C5F2F68DA722}"/>
          </ac:spMkLst>
        </pc:spChg>
        <pc:spChg chg="add del mod ord modVis">
          <ac:chgData name="Pham Duong" userId="53516223ef367a18" providerId="LiveId" clId="{53134EAB-A818-47CD-972B-AE695B56D170}" dt="2022-06-14T15:14:32.723" v="32058"/>
          <ac:spMkLst>
            <pc:docMk/>
            <pc:sldMasterMk cId="1386547260" sldId="2147483688"/>
            <ac:spMk id="1023" creationId="{DAD99C3B-CB66-D302-073B-09A231FAA972}"/>
          </ac:spMkLst>
        </pc:spChg>
        <pc:spChg chg="add del mod ord modVis">
          <ac:chgData name="Pham Duong" userId="53516223ef367a18" providerId="LiveId" clId="{53134EAB-A818-47CD-972B-AE695B56D170}" dt="2022-06-14T15:14:34.046" v="32085"/>
          <ac:spMkLst>
            <pc:docMk/>
            <pc:sldMasterMk cId="1386547260" sldId="2147483688"/>
            <ac:spMk id="1024" creationId="{D75F3575-6515-ACC9-134F-2755D891D228}"/>
          </ac:spMkLst>
        </pc:spChg>
        <pc:spChg chg="add del mod ord modVis">
          <ac:chgData name="Pham Duong" userId="53516223ef367a18" providerId="LiveId" clId="{53134EAB-A818-47CD-972B-AE695B56D170}" dt="2022-06-14T15:14:35.369" v="32112"/>
          <ac:spMkLst>
            <pc:docMk/>
            <pc:sldMasterMk cId="1386547260" sldId="2147483688"/>
            <ac:spMk id="1025" creationId="{B4B53725-867B-ECCF-5166-2DA6B5E88423}"/>
          </ac:spMkLst>
        </pc:spChg>
        <pc:spChg chg="add del mod ord modVis">
          <ac:chgData name="Pham Duong" userId="53516223ef367a18" providerId="LiveId" clId="{53134EAB-A818-47CD-972B-AE695B56D170}" dt="2022-06-14T15:14:36.713" v="32139"/>
          <ac:spMkLst>
            <pc:docMk/>
            <pc:sldMasterMk cId="1386547260" sldId="2147483688"/>
            <ac:spMk id="1026" creationId="{FBF9B4DC-EC6E-FD0B-F7B1-162AA5146597}"/>
          </ac:spMkLst>
        </pc:spChg>
        <pc:spChg chg="add del mod ord modVis">
          <ac:chgData name="Pham Duong" userId="53516223ef367a18" providerId="LiveId" clId="{53134EAB-A818-47CD-972B-AE695B56D170}" dt="2022-06-14T15:14:38.007" v="32166"/>
          <ac:spMkLst>
            <pc:docMk/>
            <pc:sldMasterMk cId="1386547260" sldId="2147483688"/>
            <ac:spMk id="1027" creationId="{8AEEEF34-D867-3439-824D-FEDC764F4573}"/>
          </ac:spMkLst>
        </pc:spChg>
        <pc:spChg chg="add del mod ord modVis">
          <ac:chgData name="Pham Duong" userId="53516223ef367a18" providerId="LiveId" clId="{53134EAB-A818-47CD-972B-AE695B56D170}" dt="2022-06-14T15:14:39.344" v="32193"/>
          <ac:spMkLst>
            <pc:docMk/>
            <pc:sldMasterMk cId="1386547260" sldId="2147483688"/>
            <ac:spMk id="1028" creationId="{3AFE12F9-FFE5-00C5-C732-8F350B9B1E8E}"/>
          </ac:spMkLst>
        </pc:spChg>
        <pc:spChg chg="add del mod ord modVis">
          <ac:chgData name="Pham Duong" userId="53516223ef367a18" providerId="LiveId" clId="{53134EAB-A818-47CD-972B-AE695B56D170}" dt="2022-06-14T15:14:50.013" v="32221"/>
          <ac:spMkLst>
            <pc:docMk/>
            <pc:sldMasterMk cId="1386547260" sldId="2147483688"/>
            <ac:spMk id="1029" creationId="{D757E1B3-DA51-1142-0859-3A1666DC6163}"/>
          </ac:spMkLst>
        </pc:spChg>
        <pc:spChg chg="add del mod ord modVis">
          <ac:chgData name="Pham Duong" userId="53516223ef367a18" providerId="LiveId" clId="{53134EAB-A818-47CD-972B-AE695B56D170}" dt="2022-06-14T15:15:31.627" v="32249"/>
          <ac:spMkLst>
            <pc:docMk/>
            <pc:sldMasterMk cId="1386547260" sldId="2147483688"/>
            <ac:spMk id="1030" creationId="{BB803B6F-4314-9D33-7067-B628AA80B6B6}"/>
          </ac:spMkLst>
        </pc:spChg>
        <pc:spChg chg="add del mod ord modVis">
          <ac:chgData name="Pham Duong" userId="53516223ef367a18" providerId="LiveId" clId="{53134EAB-A818-47CD-972B-AE695B56D170}" dt="2022-06-14T15:15:34.096" v="32282"/>
          <ac:spMkLst>
            <pc:docMk/>
            <pc:sldMasterMk cId="1386547260" sldId="2147483688"/>
            <ac:spMk id="1031" creationId="{555A6A31-1EB8-F36E-52A2-6CBC3B1247BF}"/>
          </ac:spMkLst>
        </pc:spChg>
        <pc:spChg chg="add del mod ord modVis">
          <ac:chgData name="Pham Duong" userId="53516223ef367a18" providerId="LiveId" clId="{53134EAB-A818-47CD-972B-AE695B56D170}" dt="2022-06-14T15:15:36.679" v="32318"/>
          <ac:spMkLst>
            <pc:docMk/>
            <pc:sldMasterMk cId="1386547260" sldId="2147483688"/>
            <ac:spMk id="1032" creationId="{2A73C3AF-CAD3-99BE-3211-2CEB69ACBE0D}"/>
          </ac:spMkLst>
        </pc:spChg>
        <pc:spChg chg="add del mod ord modVis">
          <ac:chgData name="Pham Duong" userId="53516223ef367a18" providerId="LiveId" clId="{53134EAB-A818-47CD-972B-AE695B56D170}" dt="2022-06-14T15:15:37.947" v="32349"/>
          <ac:spMkLst>
            <pc:docMk/>
            <pc:sldMasterMk cId="1386547260" sldId="2147483688"/>
            <ac:spMk id="1033" creationId="{08838449-91A6-F408-BB69-92D73D793880}"/>
          </ac:spMkLst>
        </pc:spChg>
        <pc:spChg chg="add del mod ord modVis">
          <ac:chgData name="Pham Duong" userId="53516223ef367a18" providerId="LiveId" clId="{53134EAB-A818-47CD-972B-AE695B56D170}" dt="2022-06-14T15:15:47.102" v="32385"/>
          <ac:spMkLst>
            <pc:docMk/>
            <pc:sldMasterMk cId="1386547260" sldId="2147483688"/>
            <ac:spMk id="1034" creationId="{016DDB0D-5358-6056-8AFD-CE409529A26E}"/>
          </ac:spMkLst>
        </pc:spChg>
        <pc:spChg chg="add del mod ord modVis">
          <ac:chgData name="Pham Duong" userId="53516223ef367a18" providerId="LiveId" clId="{53134EAB-A818-47CD-972B-AE695B56D170}" dt="2022-06-14T15:16:02.140" v="32413"/>
          <ac:spMkLst>
            <pc:docMk/>
            <pc:sldMasterMk cId="1386547260" sldId="2147483688"/>
            <ac:spMk id="1035" creationId="{D9814FF4-AB5C-9218-BEC0-195F0C0E23E6}"/>
          </ac:spMkLst>
        </pc:spChg>
        <pc:spChg chg="add del mod ord modVis">
          <ac:chgData name="Pham Duong" userId="53516223ef367a18" providerId="LiveId" clId="{53134EAB-A818-47CD-972B-AE695B56D170}" dt="2022-06-14T15:16:37.762" v="32441"/>
          <ac:spMkLst>
            <pc:docMk/>
            <pc:sldMasterMk cId="1386547260" sldId="2147483688"/>
            <ac:spMk id="1036" creationId="{D16DA0CC-2F0D-790A-B0B4-E0C84D710EC0}"/>
          </ac:spMkLst>
        </pc:spChg>
        <pc:spChg chg="add del mod ord modVis">
          <ac:chgData name="Pham Duong" userId="53516223ef367a18" providerId="LiveId" clId="{53134EAB-A818-47CD-972B-AE695B56D170}" dt="2022-06-14T15:16:39.293" v="32470"/>
          <ac:spMkLst>
            <pc:docMk/>
            <pc:sldMasterMk cId="1386547260" sldId="2147483688"/>
            <ac:spMk id="1037" creationId="{89778AAA-A6D3-2861-A5A9-9115AB078AE0}"/>
          </ac:spMkLst>
        </pc:spChg>
        <pc:spChg chg="add del mod ord modVis">
          <ac:chgData name="Pham Duong" userId="53516223ef367a18" providerId="LiveId" clId="{53134EAB-A818-47CD-972B-AE695B56D170}" dt="2022-06-14T15:16:40.580" v="32497"/>
          <ac:spMkLst>
            <pc:docMk/>
            <pc:sldMasterMk cId="1386547260" sldId="2147483688"/>
            <ac:spMk id="1038" creationId="{519DF8B0-9AB0-6C70-883B-120B97C3C7A2}"/>
          </ac:spMkLst>
        </pc:spChg>
        <pc:spChg chg="add del mod ord modVis">
          <ac:chgData name="Pham Duong" userId="53516223ef367a18" providerId="LiveId" clId="{53134EAB-A818-47CD-972B-AE695B56D170}" dt="2022-06-14T15:16:41.892" v="32524"/>
          <ac:spMkLst>
            <pc:docMk/>
            <pc:sldMasterMk cId="1386547260" sldId="2147483688"/>
            <ac:spMk id="1039" creationId="{DAA10A8E-6095-5257-54FD-B86FD56AE5B5}"/>
          </ac:spMkLst>
        </pc:spChg>
        <pc:spChg chg="add del mod ord modVis">
          <ac:chgData name="Pham Duong" userId="53516223ef367a18" providerId="LiveId" clId="{53134EAB-A818-47CD-972B-AE695B56D170}" dt="2022-06-14T15:16:43.230" v="32551"/>
          <ac:spMkLst>
            <pc:docMk/>
            <pc:sldMasterMk cId="1386547260" sldId="2147483688"/>
            <ac:spMk id="1040" creationId="{8157143A-2C62-E070-3176-417B28A873A0}"/>
          </ac:spMkLst>
        </pc:spChg>
        <pc:spChg chg="add del mod ord modVis">
          <ac:chgData name="Pham Duong" userId="53516223ef367a18" providerId="LiveId" clId="{53134EAB-A818-47CD-972B-AE695B56D170}" dt="2022-06-14T15:16:44.563" v="32578"/>
          <ac:spMkLst>
            <pc:docMk/>
            <pc:sldMasterMk cId="1386547260" sldId="2147483688"/>
            <ac:spMk id="1041" creationId="{36B5E326-D01A-6908-D31A-BC684624080A}"/>
          </ac:spMkLst>
        </pc:spChg>
        <pc:spChg chg="add del mod ord modVis">
          <ac:chgData name="Pham Duong" userId="53516223ef367a18" providerId="LiveId" clId="{53134EAB-A818-47CD-972B-AE695B56D170}" dt="2022-06-14T15:16:45.943" v="32605"/>
          <ac:spMkLst>
            <pc:docMk/>
            <pc:sldMasterMk cId="1386547260" sldId="2147483688"/>
            <ac:spMk id="1042" creationId="{7AE1E3FE-34A1-3B03-04C8-610EE824A107}"/>
          </ac:spMkLst>
        </pc:spChg>
        <pc:spChg chg="add del mod ord modVis">
          <ac:chgData name="Pham Duong" userId="53516223ef367a18" providerId="LiveId" clId="{53134EAB-A818-47CD-972B-AE695B56D170}" dt="2022-06-14T15:16:47.331" v="32632"/>
          <ac:spMkLst>
            <pc:docMk/>
            <pc:sldMasterMk cId="1386547260" sldId="2147483688"/>
            <ac:spMk id="1043" creationId="{FF126F2C-A67C-F7AD-2B4A-2AC71D756E5E}"/>
          </ac:spMkLst>
        </pc:spChg>
        <pc:spChg chg="add del mod ord modVis">
          <ac:chgData name="Pham Duong" userId="53516223ef367a18" providerId="LiveId" clId="{53134EAB-A818-47CD-972B-AE695B56D170}" dt="2022-06-14T15:41:46.343" v="32661"/>
          <ac:spMkLst>
            <pc:docMk/>
            <pc:sldMasterMk cId="1386547260" sldId="2147483688"/>
            <ac:spMk id="1044" creationId="{6355CCCF-9BE9-78CE-67D2-E1756826C554}"/>
          </ac:spMkLst>
        </pc:spChg>
        <pc:spChg chg="add del mod ord modVis">
          <ac:chgData name="Pham Duong" userId="53516223ef367a18" providerId="LiveId" clId="{53134EAB-A818-47CD-972B-AE695B56D170}" dt="2022-06-14T15:42:10.683" v="32694"/>
          <ac:spMkLst>
            <pc:docMk/>
            <pc:sldMasterMk cId="1386547260" sldId="2147483688"/>
            <ac:spMk id="1045" creationId="{CCBB756A-92FD-D5DA-7408-B922E809CBEA}"/>
          </ac:spMkLst>
        </pc:spChg>
        <pc:spChg chg="add del mod ord modVis">
          <ac:chgData name="Pham Duong" userId="53516223ef367a18" providerId="LiveId" clId="{53134EAB-A818-47CD-972B-AE695B56D170}" dt="2022-06-14T15:42:25.989" v="32722"/>
          <ac:spMkLst>
            <pc:docMk/>
            <pc:sldMasterMk cId="1386547260" sldId="2147483688"/>
            <ac:spMk id="1046" creationId="{148B4FFD-CC82-1D14-DD44-DB28556E2F5F}"/>
          </ac:spMkLst>
        </pc:spChg>
        <pc:spChg chg="add mod ord">
          <ac:chgData name="Pham Duong" userId="53516223ef367a18" providerId="LiveId" clId="{53134EAB-A818-47CD-972B-AE695B56D170}" dt="2022-06-14T15:42:26.001" v="32745"/>
          <ac:spMkLst>
            <pc:docMk/>
            <pc:sldMasterMk cId="1386547260" sldId="2147483688"/>
            <ac:spMk id="1047" creationId="{4C167587-6CA3-7460-60D6-8F2A5CE82B2E}"/>
          </ac:spMkLst>
        </pc:spChg>
      </pc:sldMasterChg>
    </pc:docChg>
  </pc:docChgLst>
  <pc:docChgLst>
    <pc:chgData name="Guest User" providerId="Windows Live" clId="Web-{8DB9F4E4-BE4B-4184-A9B8-9B757F942E59}"/>
    <pc:docChg chg="addSld delSld modSld">
      <pc:chgData name="Guest User" userId="" providerId="Windows Live" clId="Web-{8DB9F4E4-BE4B-4184-A9B8-9B757F942E59}" dt="2022-06-13T07:43:58.687" v="1499" actId="20577"/>
      <pc:docMkLst>
        <pc:docMk/>
      </pc:docMkLst>
      <pc:sldChg chg="modSp">
        <pc:chgData name="Guest User" userId="" providerId="Windows Live" clId="Web-{8DB9F4E4-BE4B-4184-A9B8-9B757F942E59}" dt="2022-06-13T07:26:53.082" v="1343" actId="20577"/>
        <pc:sldMkLst>
          <pc:docMk/>
          <pc:sldMk cId="1303728738" sldId="341"/>
        </pc:sldMkLst>
        <pc:spChg chg="mod">
          <ac:chgData name="Guest User" userId="" providerId="Windows Live" clId="Web-{8DB9F4E4-BE4B-4184-A9B8-9B757F942E59}" dt="2022-06-13T07:26:43.316" v="1335" actId="20577"/>
          <ac:spMkLst>
            <pc:docMk/>
            <pc:sldMk cId="1303728738" sldId="341"/>
            <ac:spMk id="15" creationId="{190CE3D3-AF52-4AD8-BDAF-B5F0661D8B30}"/>
          </ac:spMkLst>
        </pc:spChg>
        <pc:spChg chg="mod">
          <ac:chgData name="Guest User" userId="" providerId="Windows Live" clId="Web-{8DB9F4E4-BE4B-4184-A9B8-9B757F942E59}" dt="2022-06-13T07:26:53.082" v="1343" actId="20577"/>
          <ac:spMkLst>
            <pc:docMk/>
            <pc:sldMk cId="1303728738" sldId="341"/>
            <ac:spMk id="17" creationId="{47D0D6EC-C7E9-448D-A5F9-86C88FA89C84}"/>
          </ac:spMkLst>
        </pc:spChg>
        <pc:spChg chg="mod">
          <ac:chgData name="Guest User" userId="" providerId="Windows Live" clId="Web-{8DB9F4E4-BE4B-4184-A9B8-9B757F942E59}" dt="2022-06-13T05:56:26.298" v="9" actId="20577"/>
          <ac:spMkLst>
            <pc:docMk/>
            <pc:sldMk cId="1303728738" sldId="341"/>
            <ac:spMk id="19" creationId="{F87F485C-A857-4F44-8FBB-FFFE9229AAE4}"/>
          </ac:spMkLst>
        </pc:spChg>
      </pc:sldChg>
      <pc:sldChg chg="modSp">
        <pc:chgData name="Guest User" userId="" providerId="Windows Live" clId="Web-{8DB9F4E4-BE4B-4184-A9B8-9B757F942E59}" dt="2022-06-13T06:00:12.991" v="127" actId="20577"/>
        <pc:sldMkLst>
          <pc:docMk/>
          <pc:sldMk cId="4176128182" sldId="344"/>
        </pc:sldMkLst>
        <pc:spChg chg="mod">
          <ac:chgData name="Guest User" userId="" providerId="Windows Live" clId="Web-{8DB9F4E4-BE4B-4184-A9B8-9B757F942E59}" dt="2022-06-13T06:00:12.991" v="127" actId="20577"/>
          <ac:spMkLst>
            <pc:docMk/>
            <pc:sldMk cId="4176128182" sldId="344"/>
            <ac:spMk id="3" creationId="{6D3FF9EB-8198-0BBA-49B9-948EFEDB6FC0}"/>
          </ac:spMkLst>
        </pc:spChg>
      </pc:sldChg>
      <pc:sldChg chg="modSp">
        <pc:chgData name="Guest User" userId="" providerId="Windows Live" clId="Web-{8DB9F4E4-BE4B-4184-A9B8-9B757F942E59}" dt="2022-06-13T05:56:38.486" v="13" actId="20577"/>
        <pc:sldMkLst>
          <pc:docMk/>
          <pc:sldMk cId="4056448961" sldId="345"/>
        </pc:sldMkLst>
        <pc:spChg chg="mod">
          <ac:chgData name="Guest User" userId="" providerId="Windows Live" clId="Web-{8DB9F4E4-BE4B-4184-A9B8-9B757F942E59}" dt="2022-06-13T05:56:38.486" v="13" actId="20577"/>
          <ac:spMkLst>
            <pc:docMk/>
            <pc:sldMk cId="4056448961" sldId="345"/>
            <ac:spMk id="96" creationId="{00000000-0000-0000-0000-000000000000}"/>
          </ac:spMkLst>
        </pc:spChg>
      </pc:sldChg>
      <pc:sldChg chg="addSp delSp modSp add replId">
        <pc:chgData name="Guest User" userId="" providerId="Windows Live" clId="Web-{8DB9F4E4-BE4B-4184-A9B8-9B757F942E59}" dt="2022-06-13T07:43:58.687" v="1499" actId="20577"/>
        <pc:sldMkLst>
          <pc:docMk/>
          <pc:sldMk cId="3572637844" sldId="347"/>
        </pc:sldMkLst>
        <pc:spChg chg="mod">
          <ac:chgData name="Guest User" userId="" providerId="Windows Live" clId="Web-{8DB9F4E4-BE4B-4184-A9B8-9B757F942E59}" dt="2022-06-13T07:28:25.600" v="1350" actId="20577"/>
          <ac:spMkLst>
            <pc:docMk/>
            <pc:sldMk cId="3572637844" sldId="347"/>
            <ac:spMk id="3" creationId="{6D3FF9EB-8198-0BBA-49B9-948EFEDB6FC0}"/>
          </ac:spMkLst>
        </pc:spChg>
        <pc:spChg chg="mod">
          <ac:chgData name="Guest User" userId="" providerId="Windows Live" clId="Web-{8DB9F4E4-BE4B-4184-A9B8-9B757F942E59}" dt="2022-06-13T07:43:58.687" v="1499" actId="20577"/>
          <ac:spMkLst>
            <pc:docMk/>
            <pc:sldMk cId="3572637844" sldId="347"/>
            <ac:spMk id="5" creationId="{7F6B60B7-8BB6-A997-67AA-9A63F723B349}"/>
          </ac:spMkLst>
        </pc:spChg>
        <pc:spChg chg="add del">
          <ac:chgData name="Guest User" userId="" providerId="Windows Live" clId="Web-{8DB9F4E4-BE4B-4184-A9B8-9B757F942E59}" dt="2022-06-13T07:14:39.718" v="1187"/>
          <ac:spMkLst>
            <pc:docMk/>
            <pc:sldMk cId="3572637844" sldId="347"/>
            <ac:spMk id="10" creationId="{4800C1B3-DE9A-30B5-059D-6B0DBEFB6CBB}"/>
          </ac:spMkLst>
        </pc:spChg>
        <pc:spChg chg="add del">
          <ac:chgData name="Guest User" userId="" providerId="Windows Live" clId="Web-{8DB9F4E4-BE4B-4184-A9B8-9B757F942E59}" dt="2022-06-13T07:14:33.046" v="1186"/>
          <ac:spMkLst>
            <pc:docMk/>
            <pc:sldMk cId="3572637844" sldId="347"/>
            <ac:spMk id="11" creationId="{1BBCF90B-6AA8-99F2-F803-2F1AB227416F}"/>
          </ac:spMkLst>
        </pc:spChg>
        <pc:spChg chg="del">
          <ac:chgData name="Guest User" userId="" providerId="Windows Live" clId="Web-{8DB9F4E4-BE4B-4184-A9B8-9B757F942E59}" dt="2022-06-13T05:57:48.831" v="95"/>
          <ac:spMkLst>
            <pc:docMk/>
            <pc:sldMk cId="3572637844" sldId="347"/>
            <ac:spMk id="12" creationId="{F7BA4EC8-6E07-4FD9-40D9-2FBD4176A21A}"/>
          </ac:spMkLst>
        </pc:spChg>
        <pc:spChg chg="del mod">
          <ac:chgData name="Guest User" userId="" providerId="Windows Live" clId="Web-{8DB9F4E4-BE4B-4184-A9B8-9B757F942E59}" dt="2022-06-13T07:25:42.095" v="1318"/>
          <ac:spMkLst>
            <pc:docMk/>
            <pc:sldMk cId="3572637844" sldId="347"/>
            <ac:spMk id="14" creationId="{A1AB6EF0-E85D-0418-18AC-65E930068045}"/>
          </ac:spMkLst>
        </pc:spChg>
        <pc:grpChg chg="del">
          <ac:chgData name="Guest User" userId="" providerId="Windows Live" clId="Web-{8DB9F4E4-BE4B-4184-A9B8-9B757F942E59}" dt="2022-06-13T07:25:38.752" v="1316"/>
          <ac:grpSpMkLst>
            <pc:docMk/>
            <pc:sldMk cId="3572637844" sldId="347"/>
            <ac:grpSpMk id="7" creationId="{FD80F500-E59F-8F68-D64F-5B5900274944}"/>
          </ac:grpSpMkLst>
        </pc:grpChg>
        <pc:picChg chg="add mod modCrop">
          <ac:chgData name="Guest User" userId="" providerId="Windows Live" clId="Web-{8DB9F4E4-BE4B-4184-A9B8-9B757F942E59}" dt="2022-06-13T07:43:33.171" v="1495" actId="1076"/>
          <ac:picMkLst>
            <pc:docMk/>
            <pc:sldMk cId="3572637844" sldId="347"/>
            <ac:picMk id="13" creationId="{15E8775B-2810-42E9-2388-3E0772F8E4BF}"/>
          </ac:picMkLst>
        </pc:picChg>
        <pc:picChg chg="del">
          <ac:chgData name="Guest User" userId="" providerId="Windows Live" clId="Web-{8DB9F4E4-BE4B-4184-A9B8-9B757F942E59}" dt="2022-06-13T05:57:45.800" v="94"/>
          <ac:picMkLst>
            <pc:docMk/>
            <pc:sldMk cId="3572637844" sldId="347"/>
            <ac:picMk id="3074" creationId="{BEFE200E-AA95-04D8-52A4-B95BD054AF5C}"/>
          </ac:picMkLst>
        </pc:picChg>
      </pc:sldChg>
      <pc:sldChg chg="new del">
        <pc:chgData name="Guest User" userId="" providerId="Windows Live" clId="Web-{8DB9F4E4-BE4B-4184-A9B8-9B757F942E59}" dt="2022-06-13T05:55:17.390" v="1"/>
        <pc:sldMkLst>
          <pc:docMk/>
          <pc:sldMk cId="3926483919" sldId="347"/>
        </pc:sldMkLst>
      </pc:sldChg>
      <pc:sldChg chg="addSp delSp modSp add replId modNotes">
        <pc:chgData name="Guest User" userId="" providerId="Windows Live" clId="Web-{8DB9F4E4-BE4B-4184-A9B8-9B757F942E59}" dt="2022-06-13T07:10:25.493" v="1089" actId="20577"/>
        <pc:sldMkLst>
          <pc:docMk/>
          <pc:sldMk cId="321284284" sldId="348"/>
        </pc:sldMkLst>
        <pc:spChg chg="mod">
          <ac:chgData name="Guest User" userId="" providerId="Windows Live" clId="Web-{8DB9F4E4-BE4B-4184-A9B8-9B757F942E59}" dt="2022-06-13T06:00:37.664" v="144" actId="20577"/>
          <ac:spMkLst>
            <pc:docMk/>
            <pc:sldMk cId="321284284" sldId="348"/>
            <ac:spMk id="3" creationId="{6D3FF9EB-8198-0BBA-49B9-948EFEDB6FC0}"/>
          </ac:spMkLst>
        </pc:spChg>
        <pc:spChg chg="mod">
          <ac:chgData name="Guest User" userId="" providerId="Windows Live" clId="Web-{8DB9F4E4-BE4B-4184-A9B8-9B757F942E59}" dt="2022-06-13T07:10:25.493" v="1089" actId="20577"/>
          <ac:spMkLst>
            <pc:docMk/>
            <pc:sldMk cId="321284284" sldId="348"/>
            <ac:spMk id="5" creationId="{7F6B60B7-8BB6-A997-67AA-9A63F723B349}"/>
          </ac:spMkLst>
        </pc:spChg>
        <pc:spChg chg="mod">
          <ac:chgData name="Guest User" userId="" providerId="Windows Live" clId="Web-{8DB9F4E4-BE4B-4184-A9B8-9B757F942E59}" dt="2022-06-13T06:45:16.766" v="345" actId="20577"/>
          <ac:spMkLst>
            <pc:docMk/>
            <pc:sldMk cId="321284284" sldId="348"/>
            <ac:spMk id="8" creationId="{FCAAD77E-6522-841B-E5BA-2A19FD17CE84}"/>
          </ac:spMkLst>
        </pc:spChg>
        <pc:spChg chg="del mod">
          <ac:chgData name="Guest User" userId="" providerId="Windows Live" clId="Web-{8DB9F4E4-BE4B-4184-A9B8-9B757F942E59}" dt="2022-06-13T06:40:39.196" v="305"/>
          <ac:spMkLst>
            <pc:docMk/>
            <pc:sldMk cId="321284284" sldId="348"/>
            <ac:spMk id="12" creationId="{F7BA4EC8-6E07-4FD9-40D9-2FBD4176A21A}"/>
          </ac:spMkLst>
        </pc:spChg>
        <pc:spChg chg="del mod">
          <ac:chgData name="Guest User" userId="" providerId="Windows Live" clId="Web-{8DB9F4E4-BE4B-4184-A9B8-9B757F942E59}" dt="2022-06-13T06:45:00.843" v="342"/>
          <ac:spMkLst>
            <pc:docMk/>
            <pc:sldMk cId="321284284" sldId="348"/>
            <ac:spMk id="14" creationId="{A1AB6EF0-E85D-0418-18AC-65E930068045}"/>
          </ac:spMkLst>
        </pc:spChg>
        <pc:grpChg chg="del">
          <ac:chgData name="Guest User" userId="" providerId="Windows Live" clId="Web-{8DB9F4E4-BE4B-4184-A9B8-9B757F942E59}" dt="2022-06-13T06:45:24.313" v="355"/>
          <ac:grpSpMkLst>
            <pc:docMk/>
            <pc:sldMk cId="321284284" sldId="348"/>
            <ac:grpSpMk id="7" creationId="{FD80F500-E59F-8F68-D64F-5B5900274944}"/>
          </ac:grpSpMkLst>
        </pc:grpChg>
        <pc:picChg chg="add mod">
          <ac:chgData name="Guest User" userId="" providerId="Windows Live" clId="Web-{8DB9F4E4-BE4B-4184-A9B8-9B757F942E59}" dt="2022-06-13T06:49:34.944" v="526" actId="1076"/>
          <ac:picMkLst>
            <pc:docMk/>
            <pc:sldMk cId="321284284" sldId="348"/>
            <ac:picMk id="10" creationId="{71E4E0A5-D423-755E-FB06-4967D9B30367}"/>
          </ac:picMkLst>
        </pc:picChg>
        <pc:picChg chg="del">
          <ac:chgData name="Guest User" userId="" providerId="Windows Live" clId="Web-{8DB9F4E4-BE4B-4184-A9B8-9B757F942E59}" dt="2022-06-13T06:00:57.227" v="145"/>
          <ac:picMkLst>
            <pc:docMk/>
            <pc:sldMk cId="321284284" sldId="348"/>
            <ac:picMk id="3074" creationId="{BEFE200E-AA95-04D8-52A4-B95BD054AF5C}"/>
          </ac:picMkLst>
        </pc:picChg>
      </pc:sldChg>
      <pc:sldChg chg="addSp delSp modSp add replId modNotes">
        <pc:chgData name="Guest User" userId="" providerId="Windows Live" clId="Web-{8DB9F4E4-BE4B-4184-A9B8-9B757F942E59}" dt="2022-06-13T07:24:58.297" v="1315" actId="20577"/>
        <pc:sldMkLst>
          <pc:docMk/>
          <pc:sldMk cId="1117153592" sldId="349"/>
        </pc:sldMkLst>
        <pc:spChg chg="mod">
          <ac:chgData name="Guest User" userId="" providerId="Windows Live" clId="Web-{8DB9F4E4-BE4B-4184-A9B8-9B757F942E59}" dt="2022-06-13T06:56:44.253" v="717" actId="20577"/>
          <ac:spMkLst>
            <pc:docMk/>
            <pc:sldMk cId="1117153592" sldId="349"/>
            <ac:spMk id="3" creationId="{6D3FF9EB-8198-0BBA-49B9-948EFEDB6FC0}"/>
          </ac:spMkLst>
        </pc:spChg>
        <pc:spChg chg="mod">
          <ac:chgData name="Guest User" userId="" providerId="Windows Live" clId="Web-{8DB9F4E4-BE4B-4184-A9B8-9B757F942E59}" dt="2022-06-13T07:24:58.297" v="1315" actId="20577"/>
          <ac:spMkLst>
            <pc:docMk/>
            <pc:sldMk cId="1117153592" sldId="349"/>
            <ac:spMk id="5" creationId="{7F6B60B7-8BB6-A997-67AA-9A63F723B349}"/>
          </ac:spMkLst>
        </pc:spChg>
        <pc:spChg chg="add del">
          <ac:chgData name="Guest User" userId="" providerId="Windows Live" clId="Web-{8DB9F4E4-BE4B-4184-A9B8-9B757F942E59}" dt="2022-06-13T06:53:56.357" v="605"/>
          <ac:spMkLst>
            <pc:docMk/>
            <pc:sldMk cId="1117153592" sldId="349"/>
            <ac:spMk id="7" creationId="{D99D501B-D71E-F764-FD04-AB2435A63ADD}"/>
          </ac:spMkLst>
        </pc:spChg>
        <pc:spChg chg="add del">
          <ac:chgData name="Guest User" userId="" providerId="Windows Live" clId="Web-{8DB9F4E4-BE4B-4184-A9B8-9B757F942E59}" dt="2022-06-13T06:53:53.748" v="604"/>
          <ac:spMkLst>
            <pc:docMk/>
            <pc:sldMk cId="1117153592" sldId="349"/>
            <ac:spMk id="8" creationId="{52E95248-F772-BFC0-B696-325A5CB0E06D}"/>
          </ac:spMkLst>
        </pc:spChg>
        <pc:picChg chg="del">
          <ac:chgData name="Guest User" userId="" providerId="Windows Live" clId="Web-{8DB9F4E4-BE4B-4184-A9B8-9B757F942E59}" dt="2022-06-13T06:57:13.831" v="723"/>
          <ac:picMkLst>
            <pc:docMk/>
            <pc:sldMk cId="1117153592" sldId="349"/>
            <ac:picMk id="10" creationId="{71E4E0A5-D423-755E-FB06-4967D9B30367}"/>
          </ac:picMkLst>
        </pc:picChg>
      </pc:sldChg>
    </pc:docChg>
  </pc:docChgLst>
  <pc:docChgLst>
    <pc:chgData name="Pham Duong" userId="53516223ef367a18" providerId="LiveId" clId="{5E8D1D9E-4C00-4089-9A36-5EAAF025DF3D}"/>
    <pc:docChg chg="undo custSel addSld delSld modSld modMainMaster">
      <pc:chgData name="Pham Duong" userId="53516223ef367a18" providerId="LiveId" clId="{5E8D1D9E-4C00-4089-9A36-5EAAF025DF3D}" dt="2022-06-14T09:00:12.626" v="20851"/>
      <pc:docMkLst>
        <pc:docMk/>
      </pc:docMkLst>
      <pc:sldChg chg="modSp mod modTransition">
        <pc:chgData name="Pham Duong" userId="53516223ef367a18" providerId="LiveId" clId="{5E8D1D9E-4C00-4089-9A36-5EAAF025DF3D}" dt="2022-06-14T08:59:53.117" v="20740" actId="1076"/>
        <pc:sldMkLst>
          <pc:docMk/>
          <pc:sldMk cId="3260771443" sldId="258"/>
        </pc:sldMkLst>
        <pc:grpChg chg="mod">
          <ac:chgData name="Pham Duong" userId="53516223ef367a18" providerId="LiveId" clId="{5E8D1D9E-4C00-4089-9A36-5EAAF025DF3D}" dt="2022-06-14T08:59:53.117" v="20740" actId="1076"/>
          <ac:grpSpMkLst>
            <pc:docMk/>
            <pc:sldMk cId="3260771443" sldId="258"/>
            <ac:grpSpMk id="6" creationId="{91F0AFEB-4D9A-F16D-234C-F9C67241F355}"/>
          </ac:grpSpMkLst>
        </pc:grpChg>
      </pc:sldChg>
      <pc:sldChg chg="addSp delSp modSp mod modTransition">
        <pc:chgData name="Pham Duong" userId="53516223ef367a18" providerId="LiveId" clId="{5E8D1D9E-4C00-4089-9A36-5EAAF025DF3D}" dt="2022-06-14T08:58:10.937" v="20460"/>
        <pc:sldMkLst>
          <pc:docMk/>
          <pc:sldMk cId="4187025311" sldId="259"/>
        </pc:sldMkLst>
        <pc:spChg chg="add del mod">
          <ac:chgData name="Pham Duong" userId="53516223ef367a18" providerId="LiveId" clId="{5E8D1D9E-4C00-4089-9A36-5EAAF025DF3D}" dt="2022-06-14T08:48:19.101" v="18408" actId="478"/>
          <ac:spMkLst>
            <pc:docMk/>
            <pc:sldMk cId="4187025311" sldId="259"/>
            <ac:spMk id="2" creationId="{CB841FA0-A895-C65B-59C3-A28E1FE23574}"/>
          </ac:spMkLst>
        </pc:spChg>
        <pc:spChg chg="mod">
          <ac:chgData name="Pham Duong" userId="53516223ef367a18" providerId="LiveId" clId="{5E8D1D9E-4C00-4089-9A36-5EAAF025DF3D}" dt="2022-06-14T08:50:37.829" v="19301" actId="255"/>
          <ac:spMkLst>
            <pc:docMk/>
            <pc:sldMk cId="4187025311" sldId="259"/>
            <ac:spMk id="12" creationId="{D3A828C4-EE56-1D72-B5F1-D02D2620D8A5}"/>
          </ac:spMkLst>
        </pc:spChg>
        <pc:spChg chg="mod">
          <ac:chgData name="Pham Duong" userId="53516223ef367a18" providerId="LiveId" clId="{5E8D1D9E-4C00-4089-9A36-5EAAF025DF3D}" dt="2022-06-14T08:50:37.829" v="19301" actId="255"/>
          <ac:spMkLst>
            <pc:docMk/>
            <pc:sldMk cId="4187025311" sldId="259"/>
            <ac:spMk id="13" creationId="{FEE7F0C0-A9B4-5122-DA41-39316807DFA2}"/>
          </ac:spMkLst>
        </pc:spChg>
        <pc:spChg chg="mod">
          <ac:chgData name="Pham Duong" userId="53516223ef367a18" providerId="LiveId" clId="{5E8D1D9E-4C00-4089-9A36-5EAAF025DF3D}" dt="2022-06-14T08:50:37.829" v="19301" actId="255"/>
          <ac:spMkLst>
            <pc:docMk/>
            <pc:sldMk cId="4187025311" sldId="259"/>
            <ac:spMk id="16" creationId="{0E73D111-3C40-BEED-8515-81D191AAE05F}"/>
          </ac:spMkLst>
        </pc:spChg>
        <pc:spChg chg="mod">
          <ac:chgData name="Pham Duong" userId="53516223ef367a18" providerId="LiveId" clId="{5E8D1D9E-4C00-4089-9A36-5EAAF025DF3D}" dt="2022-06-14T08:50:37.829" v="19301" actId="255"/>
          <ac:spMkLst>
            <pc:docMk/>
            <pc:sldMk cId="4187025311" sldId="259"/>
            <ac:spMk id="17" creationId="{708D9EFA-D121-987C-292E-458E13B40BF7}"/>
          </ac:spMkLst>
        </pc:spChg>
        <pc:spChg chg="mod">
          <ac:chgData name="Pham Duong" userId="53516223ef367a18" providerId="LiveId" clId="{5E8D1D9E-4C00-4089-9A36-5EAAF025DF3D}" dt="2022-06-14T08:50:56.726" v="19475" actId="20577"/>
          <ac:spMkLst>
            <pc:docMk/>
            <pc:sldMk cId="4187025311" sldId="259"/>
            <ac:spMk id="18" creationId="{190CC17E-8BD7-CACD-FC01-E1A826CB76A0}"/>
          </ac:spMkLst>
        </pc:spChg>
        <pc:spChg chg="mod">
          <ac:chgData name="Pham Duong" userId="53516223ef367a18" providerId="LiveId" clId="{5E8D1D9E-4C00-4089-9A36-5EAAF025DF3D}" dt="2022-06-14T08:50:37.829" v="19301" actId="255"/>
          <ac:spMkLst>
            <pc:docMk/>
            <pc:sldMk cId="4187025311" sldId="259"/>
            <ac:spMk id="19" creationId="{9AB44D7B-AB23-99EC-4204-A5857F670312}"/>
          </ac:spMkLst>
        </pc:spChg>
        <pc:spChg chg="mod">
          <ac:chgData name="Pham Duong" userId="53516223ef367a18" providerId="LiveId" clId="{5E8D1D9E-4C00-4089-9A36-5EAAF025DF3D}" dt="2022-06-14T08:50:24.074" v="19246" actId="692"/>
          <ac:spMkLst>
            <pc:docMk/>
            <pc:sldMk cId="4187025311" sldId="259"/>
            <ac:spMk id="29" creationId="{E6489F79-189C-7301-29C1-F6C54CAECB49}"/>
          </ac:spMkLst>
        </pc:spChg>
        <pc:spChg chg="mod">
          <ac:chgData name="Pham Duong" userId="53516223ef367a18" providerId="LiveId" clId="{5E8D1D9E-4C00-4089-9A36-5EAAF025DF3D}" dt="2022-06-14T08:50:24.074" v="19246" actId="692"/>
          <ac:spMkLst>
            <pc:docMk/>
            <pc:sldMk cId="4187025311" sldId="259"/>
            <ac:spMk id="30" creationId="{02A5846B-067A-51CE-10E0-50EFFF8B2E86}"/>
          </ac:spMkLst>
        </pc:spChg>
        <pc:grpChg chg="mod">
          <ac:chgData name="Pham Duong" userId="53516223ef367a18" providerId="LiveId" clId="{5E8D1D9E-4C00-4089-9A36-5EAAF025DF3D}" dt="2022-06-14T08:50:42.418" v="19329" actId="465"/>
          <ac:grpSpMkLst>
            <pc:docMk/>
            <pc:sldMk cId="4187025311" sldId="259"/>
            <ac:grpSpMk id="23" creationId="{71E4485A-A453-B879-D606-370A2847C74F}"/>
          </ac:grpSpMkLst>
        </pc:grpChg>
      </pc:sldChg>
      <pc:sldChg chg="modTransition">
        <pc:chgData name="Pham Duong" userId="53516223ef367a18" providerId="LiveId" clId="{5E8D1D9E-4C00-4089-9A36-5EAAF025DF3D}" dt="2022-06-14T08:58:10.937" v="20460"/>
        <pc:sldMkLst>
          <pc:docMk/>
          <pc:sldMk cId="0" sldId="261"/>
        </pc:sldMkLst>
      </pc:sldChg>
      <pc:sldChg chg="modTransition">
        <pc:chgData name="Pham Duong" userId="53516223ef367a18" providerId="LiveId" clId="{5E8D1D9E-4C00-4089-9A36-5EAAF025DF3D}" dt="2022-06-14T08:58:10.937" v="20460"/>
        <pc:sldMkLst>
          <pc:docMk/>
          <pc:sldMk cId="2462779227" sldId="320"/>
        </pc:sldMkLst>
      </pc:sldChg>
      <pc:sldChg chg="modSp mod modTransition">
        <pc:chgData name="Pham Duong" userId="53516223ef367a18" providerId="LiveId" clId="{5E8D1D9E-4C00-4089-9A36-5EAAF025DF3D}" dt="2022-06-14T08:59:39.578" v="20712" actId="1076"/>
        <pc:sldMkLst>
          <pc:docMk/>
          <pc:sldMk cId="1303728738" sldId="341"/>
        </pc:sldMkLst>
        <pc:spChg chg="mod">
          <ac:chgData name="Pham Duong" userId="53516223ef367a18" providerId="LiveId" clId="{5E8D1D9E-4C00-4089-9A36-5EAAF025DF3D}" dt="2022-06-14T08:59:36.420" v="20684" actId="1076"/>
          <ac:spMkLst>
            <pc:docMk/>
            <pc:sldMk cId="1303728738" sldId="341"/>
            <ac:spMk id="15" creationId="{190CE3D3-AF52-4AD8-BDAF-B5F0661D8B30}"/>
          </ac:spMkLst>
        </pc:spChg>
        <pc:spChg chg="mod">
          <ac:chgData name="Pham Duong" userId="53516223ef367a18" providerId="LiveId" clId="{5E8D1D9E-4C00-4089-9A36-5EAAF025DF3D}" dt="2022-06-14T08:59:39.578" v="20712" actId="1076"/>
          <ac:spMkLst>
            <pc:docMk/>
            <pc:sldMk cId="1303728738" sldId="341"/>
            <ac:spMk id="17" creationId="{47D0D6EC-C7E9-448D-A5F9-86C88FA89C84}"/>
          </ac:spMkLst>
        </pc:spChg>
        <pc:spChg chg="mod">
          <ac:chgData name="Pham Duong" userId="53516223ef367a18" providerId="LiveId" clId="{5E8D1D9E-4C00-4089-9A36-5EAAF025DF3D}" dt="2022-06-14T08:59:32.525" v="20656" actId="1076"/>
          <ac:spMkLst>
            <pc:docMk/>
            <pc:sldMk cId="1303728738" sldId="341"/>
            <ac:spMk id="19" creationId="{F87F485C-A857-4F44-8FBB-FFFE9229AAE4}"/>
          </ac:spMkLst>
        </pc:spChg>
      </pc:sldChg>
      <pc:sldChg chg="addSp delSp modSp add mod modTransition delAnim">
        <pc:chgData name="Pham Duong" userId="53516223ef367a18" providerId="LiveId" clId="{5E8D1D9E-4C00-4089-9A36-5EAAF025DF3D}" dt="2022-06-14T08:58:10.937" v="20460"/>
        <pc:sldMkLst>
          <pc:docMk/>
          <pc:sldMk cId="3005646032" sldId="342"/>
        </pc:sldMkLst>
        <pc:spChg chg="mod">
          <ac:chgData name="Pham Duong" userId="53516223ef367a18" providerId="LiveId" clId="{5E8D1D9E-4C00-4089-9A36-5EAAF025DF3D}" dt="2022-06-14T08:45:31.979" v="17450"/>
          <ac:spMkLst>
            <pc:docMk/>
            <pc:sldMk cId="3005646032" sldId="342"/>
            <ac:spMk id="2" creationId="{A404EB65-BD81-428C-8A26-606004251825}"/>
          </ac:spMkLst>
        </pc:spChg>
        <pc:spChg chg="mod">
          <ac:chgData name="Pham Duong" userId="53516223ef367a18" providerId="LiveId" clId="{5E8D1D9E-4C00-4089-9A36-5EAAF025DF3D}" dt="2022-06-14T08:45:55.515" v="17646" actId="108"/>
          <ac:spMkLst>
            <pc:docMk/>
            <pc:sldMk cId="3005646032" sldId="342"/>
            <ac:spMk id="3" creationId="{C0B22836-6624-4681-89F7-0EC08620356A}"/>
          </ac:spMkLst>
        </pc:spChg>
        <pc:spChg chg="mod">
          <ac:chgData name="Pham Duong" userId="53516223ef367a18" providerId="LiveId" clId="{5E8D1D9E-4C00-4089-9A36-5EAAF025DF3D}" dt="2022-06-14T08:45:36.070" v="17478" actId="20577"/>
          <ac:spMkLst>
            <pc:docMk/>
            <pc:sldMk cId="3005646032" sldId="342"/>
            <ac:spMk id="4" creationId="{DD5DCEF2-DACE-4812-B4C4-B5E0813C3BE1}"/>
          </ac:spMkLst>
        </pc:spChg>
        <pc:spChg chg="mod">
          <ac:chgData name="Pham Duong" userId="53516223ef367a18" providerId="LiveId" clId="{5E8D1D9E-4C00-4089-9A36-5EAAF025DF3D}" dt="2022-06-14T08:45:37.510" v="17506" actId="20577"/>
          <ac:spMkLst>
            <pc:docMk/>
            <pc:sldMk cId="3005646032" sldId="342"/>
            <ac:spMk id="5" creationId="{FFDCAFC5-7665-4DDE-B351-A431558ED744}"/>
          </ac:spMkLst>
        </pc:spChg>
        <pc:spChg chg="mod">
          <ac:chgData name="Pham Duong" userId="53516223ef367a18" providerId="LiveId" clId="{5E8D1D9E-4C00-4089-9A36-5EAAF025DF3D}" dt="2022-06-14T08:45:48.603" v="17618" actId="20577"/>
          <ac:spMkLst>
            <pc:docMk/>
            <pc:sldMk cId="3005646032" sldId="342"/>
            <ac:spMk id="14" creationId="{0B5D18A1-7D13-4710-C7EB-2D4E1EC0C6B2}"/>
          </ac:spMkLst>
        </pc:spChg>
        <pc:spChg chg="mod">
          <ac:chgData name="Pham Duong" userId="53516223ef367a18" providerId="LiveId" clId="{5E8D1D9E-4C00-4089-9A36-5EAAF025DF3D}" dt="2022-06-14T08:45:47.088" v="17590"/>
          <ac:spMkLst>
            <pc:docMk/>
            <pc:sldMk cId="3005646032" sldId="342"/>
            <ac:spMk id="15" creationId="{9EF41D78-B458-D903-7921-9C48995A49E0}"/>
          </ac:spMkLst>
        </pc:spChg>
        <pc:grpChg chg="del">
          <ac:chgData name="Pham Duong" userId="53516223ef367a18" providerId="LiveId" clId="{5E8D1D9E-4C00-4089-9A36-5EAAF025DF3D}" dt="2022-06-14T08:45:46.487" v="17562" actId="478"/>
          <ac:grpSpMkLst>
            <pc:docMk/>
            <pc:sldMk cId="3005646032" sldId="342"/>
            <ac:grpSpMk id="11" creationId="{EFC00A4A-29C9-42DC-BCA0-11E76701F601}"/>
          </ac:grpSpMkLst>
        </pc:grpChg>
        <pc:grpChg chg="del">
          <ac:chgData name="Pham Duong" userId="53516223ef367a18" providerId="LiveId" clId="{5E8D1D9E-4C00-4089-9A36-5EAAF025DF3D}" dt="2022-06-14T08:45:39.867" v="17534" actId="478"/>
          <ac:grpSpMkLst>
            <pc:docMk/>
            <pc:sldMk cId="3005646032" sldId="342"/>
            <ac:grpSpMk id="12" creationId="{FE8F2CC0-0ACC-4D43-9A8C-0F63F782253E}"/>
          </ac:grpSpMkLst>
        </pc:grpChg>
        <pc:grpChg chg="add mod">
          <ac:chgData name="Pham Duong" userId="53516223ef367a18" providerId="LiveId" clId="{5E8D1D9E-4C00-4089-9A36-5EAAF025DF3D}" dt="2022-06-14T08:45:47.088" v="17590"/>
          <ac:grpSpMkLst>
            <pc:docMk/>
            <pc:sldMk cId="3005646032" sldId="342"/>
            <ac:grpSpMk id="13" creationId="{C2AE5E1A-81C0-6949-8140-0D26A41734DC}"/>
          </ac:grpSpMkLst>
        </pc:grpChg>
      </pc:sldChg>
      <pc:sldChg chg="addSp delSp modSp mod modTransition">
        <pc:chgData name="Pham Duong" userId="53516223ef367a18" providerId="LiveId" clId="{5E8D1D9E-4C00-4089-9A36-5EAAF025DF3D}" dt="2022-06-14T09:00:12.073" v="20824" actId="164"/>
        <pc:sldMkLst>
          <pc:docMk/>
          <pc:sldMk cId="311266795" sldId="343"/>
        </pc:sldMkLst>
        <pc:spChg chg="mod topLvl">
          <ac:chgData name="Pham Duong" userId="53516223ef367a18" providerId="LiveId" clId="{5E8D1D9E-4C00-4089-9A36-5EAAF025DF3D}" dt="2022-06-14T09:00:12.073" v="20824" actId="164"/>
          <ac:spMkLst>
            <pc:docMk/>
            <pc:sldMk cId="311266795" sldId="343"/>
            <ac:spMk id="10" creationId="{D2D2EA92-A1F5-39FA-5A87-87048D85C2A6}"/>
          </ac:spMkLst>
        </pc:spChg>
        <pc:spChg chg="mod topLvl">
          <ac:chgData name="Pham Duong" userId="53516223ef367a18" providerId="LiveId" clId="{5E8D1D9E-4C00-4089-9A36-5EAAF025DF3D}" dt="2022-06-14T09:00:05.919" v="20768" actId="165"/>
          <ac:spMkLst>
            <pc:docMk/>
            <pc:sldMk cId="311266795" sldId="343"/>
            <ac:spMk id="11" creationId="{F6E5527E-26F8-DA72-0FD6-F9D19FF2C7D9}"/>
          </ac:spMkLst>
        </pc:spChg>
        <pc:spChg chg="mod topLvl">
          <ac:chgData name="Pham Duong" userId="53516223ef367a18" providerId="LiveId" clId="{5E8D1D9E-4C00-4089-9A36-5EAAF025DF3D}" dt="2022-06-14T09:00:05.919" v="20768" actId="165"/>
          <ac:spMkLst>
            <pc:docMk/>
            <pc:sldMk cId="311266795" sldId="343"/>
            <ac:spMk id="13" creationId="{3F7733BD-0B62-E48A-8926-9D9BC735EF94}"/>
          </ac:spMkLst>
        </pc:spChg>
        <pc:spChg chg="mod">
          <ac:chgData name="Pham Duong" userId="53516223ef367a18" providerId="LiveId" clId="{5E8D1D9E-4C00-4089-9A36-5EAAF025DF3D}" dt="2022-06-14T08:46:59.367" v="17944" actId="255"/>
          <ac:spMkLst>
            <pc:docMk/>
            <pc:sldMk cId="311266795" sldId="343"/>
            <ac:spMk id="15" creationId="{286EFF4F-B11A-BF8E-2C63-C86A661BD1D1}"/>
          </ac:spMkLst>
        </pc:spChg>
        <pc:spChg chg="mod topLvl">
          <ac:chgData name="Pham Duong" userId="53516223ef367a18" providerId="LiveId" clId="{5E8D1D9E-4C00-4089-9A36-5EAAF025DF3D}" dt="2022-06-14T09:00:05.919" v="20768" actId="165"/>
          <ac:spMkLst>
            <pc:docMk/>
            <pc:sldMk cId="311266795" sldId="343"/>
            <ac:spMk id="17" creationId="{A3377E09-B904-DD5A-728A-841921B27187}"/>
          </ac:spMkLst>
        </pc:spChg>
        <pc:spChg chg="mod">
          <ac:chgData name="Pham Duong" userId="53516223ef367a18" providerId="LiveId" clId="{5E8D1D9E-4C00-4089-9A36-5EAAF025DF3D}" dt="2022-06-14T08:46:59.367" v="17944" actId="255"/>
          <ac:spMkLst>
            <pc:docMk/>
            <pc:sldMk cId="311266795" sldId="343"/>
            <ac:spMk id="21" creationId="{E55D6987-CF8A-8631-5F7E-52DE94B92C71}"/>
          </ac:spMkLst>
        </pc:spChg>
        <pc:spChg chg="mod">
          <ac:chgData name="Pham Duong" userId="53516223ef367a18" providerId="LiveId" clId="{5E8D1D9E-4C00-4089-9A36-5EAAF025DF3D}" dt="2022-06-14T08:46:59.367" v="17944" actId="255"/>
          <ac:spMkLst>
            <pc:docMk/>
            <pc:sldMk cId="311266795" sldId="343"/>
            <ac:spMk id="25" creationId="{4F68DAD8-D2A4-87A2-219C-1E11E07B3A34}"/>
          </ac:spMkLst>
        </pc:spChg>
        <pc:grpChg chg="add mod">
          <ac:chgData name="Pham Duong" userId="53516223ef367a18" providerId="LiveId" clId="{5E8D1D9E-4C00-4089-9A36-5EAAF025DF3D}" dt="2022-06-14T09:00:12.073" v="20824" actId="164"/>
          <ac:grpSpMkLst>
            <pc:docMk/>
            <pc:sldMk cId="311266795" sldId="343"/>
            <ac:grpSpMk id="4" creationId="{16FF0EB7-70E1-3601-B68A-B957A5D695E0}"/>
          </ac:grpSpMkLst>
        </pc:grpChg>
        <pc:grpChg chg="del">
          <ac:chgData name="Pham Duong" userId="53516223ef367a18" providerId="LiveId" clId="{5E8D1D9E-4C00-4089-9A36-5EAAF025DF3D}" dt="2022-06-14T09:00:05.919" v="20768" actId="165"/>
          <ac:grpSpMkLst>
            <pc:docMk/>
            <pc:sldMk cId="311266795" sldId="343"/>
            <ac:grpSpMk id="5" creationId="{1BF35760-CBB4-FD6E-1BBF-44CD9100D0AB}"/>
          </ac:grpSpMkLst>
        </pc:grpChg>
        <pc:picChg chg="mod topLvl">
          <ac:chgData name="Pham Duong" userId="53516223ef367a18" providerId="LiveId" clId="{5E8D1D9E-4C00-4089-9A36-5EAAF025DF3D}" dt="2022-06-14T09:00:05.919" v="20768" actId="165"/>
          <ac:picMkLst>
            <pc:docMk/>
            <pc:sldMk cId="311266795" sldId="343"/>
            <ac:picMk id="16" creationId="{B0E6DE99-581E-F950-8C2C-DB6497DE4FB5}"/>
          </ac:picMkLst>
        </pc:picChg>
        <pc:picChg chg="mod topLvl">
          <ac:chgData name="Pham Duong" userId="53516223ef367a18" providerId="LiveId" clId="{5E8D1D9E-4C00-4089-9A36-5EAAF025DF3D}" dt="2022-06-14T09:00:12.073" v="20824" actId="164"/>
          <ac:picMkLst>
            <pc:docMk/>
            <pc:sldMk cId="311266795" sldId="343"/>
            <ac:picMk id="5124" creationId="{5B564136-9C1A-374A-8F7E-F4263D50FED2}"/>
          </ac:picMkLst>
        </pc:picChg>
      </pc:sldChg>
      <pc:sldChg chg="modSp mod modTransition">
        <pc:chgData name="Pham Duong" userId="53516223ef367a18" providerId="LiveId" clId="{5E8D1D9E-4C00-4089-9A36-5EAAF025DF3D}" dt="2022-06-14T08:58:10.937" v="20460"/>
        <pc:sldMkLst>
          <pc:docMk/>
          <pc:sldMk cId="4176128182" sldId="344"/>
        </pc:sldMkLst>
        <pc:spChg chg="mod">
          <ac:chgData name="Pham Duong" userId="53516223ef367a18" providerId="LiveId" clId="{5E8D1D9E-4C00-4089-9A36-5EAAF025DF3D}" dt="2022-06-14T08:46:52.256" v="17916" actId="255"/>
          <ac:spMkLst>
            <pc:docMk/>
            <pc:sldMk cId="4176128182" sldId="344"/>
            <ac:spMk id="5" creationId="{7F6B60B7-8BB6-A997-67AA-9A63F723B349}"/>
          </ac:spMkLst>
        </pc:spChg>
        <pc:spChg chg="mod">
          <ac:chgData name="Pham Duong" userId="53516223ef367a18" providerId="LiveId" clId="{5E8D1D9E-4C00-4089-9A36-5EAAF025DF3D}" dt="2022-06-14T08:46:52.256" v="17916" actId="255"/>
          <ac:spMkLst>
            <pc:docMk/>
            <pc:sldMk cId="4176128182" sldId="344"/>
            <ac:spMk id="6" creationId="{7749B0CC-0631-1D77-DA5C-64AE63A8131A}"/>
          </ac:spMkLst>
        </pc:spChg>
        <pc:spChg chg="mod">
          <ac:chgData name="Pham Duong" userId="53516223ef367a18" providerId="LiveId" clId="{5E8D1D9E-4C00-4089-9A36-5EAAF025DF3D}" dt="2022-06-14T08:46:52.256" v="17916" actId="255"/>
          <ac:spMkLst>
            <pc:docMk/>
            <pc:sldMk cId="4176128182" sldId="344"/>
            <ac:spMk id="8" creationId="{FCAAD77E-6522-841B-E5BA-2A19FD17CE84}"/>
          </ac:spMkLst>
        </pc:spChg>
        <pc:spChg chg="mod">
          <ac:chgData name="Pham Duong" userId="53516223ef367a18" providerId="LiveId" clId="{5E8D1D9E-4C00-4089-9A36-5EAAF025DF3D}" dt="2022-06-14T08:46:52.256" v="17916" actId="255"/>
          <ac:spMkLst>
            <pc:docMk/>
            <pc:sldMk cId="4176128182" sldId="344"/>
            <ac:spMk id="9" creationId="{45361AD1-6B9D-348D-487F-5D60F2677C3E}"/>
          </ac:spMkLst>
        </pc:spChg>
      </pc:sldChg>
      <pc:sldChg chg="modTransition">
        <pc:chgData name="Pham Duong" userId="53516223ef367a18" providerId="LiveId" clId="{5E8D1D9E-4C00-4089-9A36-5EAAF025DF3D}" dt="2022-06-14T08:58:10.937" v="20460"/>
        <pc:sldMkLst>
          <pc:docMk/>
          <pc:sldMk cId="4056448961" sldId="345"/>
        </pc:sldMkLst>
      </pc:sldChg>
      <pc:sldChg chg="modSp mod modTransition">
        <pc:chgData name="Pham Duong" userId="53516223ef367a18" providerId="LiveId" clId="{5E8D1D9E-4C00-4089-9A36-5EAAF025DF3D}" dt="2022-06-14T08:58:10.937" v="20460"/>
        <pc:sldMkLst>
          <pc:docMk/>
          <pc:sldMk cId="425674086" sldId="346"/>
        </pc:sldMkLst>
        <pc:spChg chg="mod">
          <ac:chgData name="Pham Duong" userId="53516223ef367a18" providerId="LiveId" clId="{5E8D1D9E-4C00-4089-9A36-5EAAF025DF3D}" dt="2022-06-14T08:13:24.759" v="2100" actId="20577"/>
          <ac:spMkLst>
            <pc:docMk/>
            <pc:sldMk cId="425674086" sldId="346"/>
            <ac:spMk id="96" creationId="{00000000-0000-0000-0000-000000000000}"/>
          </ac:spMkLst>
        </pc:spChg>
      </pc:sldChg>
      <pc:sldChg chg="modTransition">
        <pc:chgData name="Pham Duong" userId="53516223ef367a18" providerId="LiveId" clId="{5E8D1D9E-4C00-4089-9A36-5EAAF025DF3D}" dt="2022-06-14T08:58:10.937" v="20460"/>
        <pc:sldMkLst>
          <pc:docMk/>
          <pc:sldMk cId="3572637844" sldId="347"/>
        </pc:sldMkLst>
      </pc:sldChg>
      <pc:sldChg chg="modSp mod modTransition">
        <pc:chgData name="Pham Duong" userId="53516223ef367a18" providerId="LiveId" clId="{5E8D1D9E-4C00-4089-9A36-5EAAF025DF3D}" dt="2022-06-14T08:58:10.937" v="20460"/>
        <pc:sldMkLst>
          <pc:docMk/>
          <pc:sldMk cId="1117153592" sldId="349"/>
        </pc:sldMkLst>
        <pc:spChg chg="mod">
          <ac:chgData name="Pham Duong" userId="53516223ef367a18" providerId="LiveId" clId="{5E8D1D9E-4C00-4089-9A36-5EAAF025DF3D}" dt="2022-06-14T08:54:51.198" v="19616" actId="404"/>
          <ac:spMkLst>
            <pc:docMk/>
            <pc:sldMk cId="1117153592" sldId="349"/>
            <ac:spMk id="3" creationId="{6D3FF9EB-8198-0BBA-49B9-948EFEDB6FC0}"/>
          </ac:spMkLst>
        </pc:spChg>
        <pc:spChg chg="mod">
          <ac:chgData name="Pham Duong" userId="53516223ef367a18" providerId="LiveId" clId="{5E8D1D9E-4C00-4089-9A36-5EAAF025DF3D}" dt="2022-06-14T08:46:44.383" v="17834" actId="255"/>
          <ac:spMkLst>
            <pc:docMk/>
            <pc:sldMk cId="1117153592" sldId="349"/>
            <ac:spMk id="5" creationId="{7F6B60B7-8BB6-A997-67AA-9A63F723B349}"/>
          </ac:spMkLst>
        </pc:spChg>
        <pc:spChg chg="mod">
          <ac:chgData name="Pham Duong" userId="53516223ef367a18" providerId="LiveId" clId="{5E8D1D9E-4C00-4089-9A36-5EAAF025DF3D}" dt="2022-06-14T08:46:44.383" v="17834" actId="255"/>
          <ac:spMkLst>
            <pc:docMk/>
            <pc:sldMk cId="1117153592" sldId="349"/>
            <ac:spMk id="6" creationId="{7749B0CC-0631-1D77-DA5C-64AE63A8131A}"/>
          </ac:spMkLst>
        </pc:spChg>
        <pc:spChg chg="mod">
          <ac:chgData name="Pham Duong" userId="53516223ef367a18" providerId="LiveId" clId="{5E8D1D9E-4C00-4089-9A36-5EAAF025DF3D}" dt="2022-06-14T08:54:37.292" v="19587" actId="14100"/>
          <ac:spMkLst>
            <pc:docMk/>
            <pc:sldMk cId="1117153592" sldId="349"/>
            <ac:spMk id="8" creationId="{E70FBD26-EFDC-6E57-9C1F-FA276B9E2AC6}"/>
          </ac:spMkLst>
        </pc:spChg>
        <pc:grpChg chg="mod">
          <ac:chgData name="Pham Duong" userId="53516223ef367a18" providerId="LiveId" clId="{5E8D1D9E-4C00-4089-9A36-5EAAF025DF3D}" dt="2022-06-14T08:46:40.370" v="17806" actId="1076"/>
          <ac:grpSpMkLst>
            <pc:docMk/>
            <pc:sldMk cId="1117153592" sldId="349"/>
            <ac:grpSpMk id="4" creationId="{DE6D891E-868A-816F-7230-D4A29BCB9FD0}"/>
          </ac:grpSpMkLst>
        </pc:grpChg>
      </pc:sldChg>
      <pc:sldChg chg="modTransition">
        <pc:chgData name="Pham Duong" userId="53516223ef367a18" providerId="LiveId" clId="{5E8D1D9E-4C00-4089-9A36-5EAAF025DF3D}" dt="2022-06-14T08:58:10.937" v="20460"/>
        <pc:sldMkLst>
          <pc:docMk/>
          <pc:sldMk cId="574452622" sldId="350"/>
        </pc:sldMkLst>
      </pc:sldChg>
      <pc:sldChg chg="modSp mod modTransition">
        <pc:chgData name="Pham Duong" userId="53516223ef367a18" providerId="LiveId" clId="{5E8D1D9E-4C00-4089-9A36-5EAAF025DF3D}" dt="2022-06-14T08:58:10.937" v="20460"/>
        <pc:sldMkLst>
          <pc:docMk/>
          <pc:sldMk cId="2965037688" sldId="351"/>
        </pc:sldMkLst>
        <pc:spChg chg="mod">
          <ac:chgData name="Pham Duong" userId="53516223ef367a18" providerId="LiveId" clId="{5E8D1D9E-4C00-4089-9A36-5EAAF025DF3D}" dt="2022-06-14T08:12:08.642" v="1608" actId="20577"/>
          <ac:spMkLst>
            <pc:docMk/>
            <pc:sldMk cId="2965037688" sldId="351"/>
            <ac:spMk id="5" creationId="{7F6B60B7-8BB6-A997-67AA-9A63F723B349}"/>
          </ac:spMkLst>
        </pc:spChg>
        <pc:picChg chg="mod">
          <ac:chgData name="Pham Duong" userId="53516223ef367a18" providerId="LiveId" clId="{5E8D1D9E-4C00-4089-9A36-5EAAF025DF3D}" dt="2022-06-14T08:12:10.914" v="1636" actId="1076"/>
          <ac:picMkLst>
            <pc:docMk/>
            <pc:sldMk cId="2965037688" sldId="351"/>
            <ac:picMk id="7" creationId="{5C571F49-887C-F468-E7FB-540511B6DBB1}"/>
          </ac:picMkLst>
        </pc:picChg>
      </pc:sldChg>
      <pc:sldChg chg="addSp delSp modSp mod modTransition">
        <pc:chgData name="Pham Duong" userId="53516223ef367a18" providerId="LiveId" clId="{5E8D1D9E-4C00-4089-9A36-5EAAF025DF3D}" dt="2022-06-14T08:58:10.937" v="20460"/>
        <pc:sldMkLst>
          <pc:docMk/>
          <pc:sldMk cId="151239980" sldId="352"/>
        </pc:sldMkLst>
        <pc:spChg chg="mod topLvl">
          <ac:chgData name="Pham Duong" userId="53516223ef367a18" providerId="LiveId" clId="{5E8D1D9E-4C00-4089-9A36-5EAAF025DF3D}" dt="2022-06-14T08:57:58.330" v="20404" actId="165"/>
          <ac:spMkLst>
            <pc:docMk/>
            <pc:sldMk cId="151239980" sldId="352"/>
            <ac:spMk id="7" creationId="{4EE5AF20-7181-9AE4-DC85-7BEB954D2EF4}"/>
          </ac:spMkLst>
        </pc:spChg>
        <pc:spChg chg="mod topLvl">
          <ac:chgData name="Pham Duong" userId="53516223ef367a18" providerId="LiveId" clId="{5E8D1D9E-4C00-4089-9A36-5EAAF025DF3D}" dt="2022-06-14T08:57:58.330" v="20404" actId="165"/>
          <ac:spMkLst>
            <pc:docMk/>
            <pc:sldMk cId="151239980" sldId="352"/>
            <ac:spMk id="8" creationId="{DB161DCF-4FDC-6223-DBF8-F708A9904171}"/>
          </ac:spMkLst>
        </pc:spChg>
        <pc:spChg chg="mod topLvl">
          <ac:chgData name="Pham Duong" userId="53516223ef367a18" providerId="LiveId" clId="{5E8D1D9E-4C00-4089-9A36-5EAAF025DF3D}" dt="2022-06-14T08:57:58.330" v="20404" actId="165"/>
          <ac:spMkLst>
            <pc:docMk/>
            <pc:sldMk cId="151239980" sldId="352"/>
            <ac:spMk id="11" creationId="{0B010BE2-EBDC-C68C-8CBB-8D806058262D}"/>
          </ac:spMkLst>
        </pc:spChg>
        <pc:spChg chg="mod topLvl">
          <ac:chgData name="Pham Duong" userId="53516223ef367a18" providerId="LiveId" clId="{5E8D1D9E-4C00-4089-9A36-5EAAF025DF3D}" dt="2022-06-14T08:57:58.330" v="20404" actId="165"/>
          <ac:spMkLst>
            <pc:docMk/>
            <pc:sldMk cId="151239980" sldId="352"/>
            <ac:spMk id="12" creationId="{7658EFA2-695C-D1E7-23F0-8BB975C84D19}"/>
          </ac:spMkLst>
        </pc:spChg>
        <pc:spChg chg="mod topLvl">
          <ac:chgData name="Pham Duong" userId="53516223ef367a18" providerId="LiveId" clId="{5E8D1D9E-4C00-4089-9A36-5EAAF025DF3D}" dt="2022-06-14T08:57:58.330" v="20404" actId="165"/>
          <ac:spMkLst>
            <pc:docMk/>
            <pc:sldMk cId="151239980" sldId="352"/>
            <ac:spMk id="15" creationId="{ADBE1C08-6494-0D9F-3A5B-595423633026}"/>
          </ac:spMkLst>
        </pc:spChg>
        <pc:spChg chg="mod topLvl">
          <ac:chgData name="Pham Duong" userId="53516223ef367a18" providerId="LiveId" clId="{5E8D1D9E-4C00-4089-9A36-5EAAF025DF3D}" dt="2022-06-14T08:57:58.330" v="20404" actId="165"/>
          <ac:spMkLst>
            <pc:docMk/>
            <pc:sldMk cId="151239980" sldId="352"/>
            <ac:spMk id="17" creationId="{1CC0BCF6-755B-E8B6-424E-65C6C56FD4BE}"/>
          </ac:spMkLst>
        </pc:spChg>
        <pc:spChg chg="mod topLvl">
          <ac:chgData name="Pham Duong" userId="53516223ef367a18" providerId="LiveId" clId="{5E8D1D9E-4C00-4089-9A36-5EAAF025DF3D}" dt="2022-06-14T08:57:58.330" v="20404" actId="165"/>
          <ac:spMkLst>
            <pc:docMk/>
            <pc:sldMk cId="151239980" sldId="352"/>
            <ac:spMk id="19" creationId="{56DA3FD6-BB77-1ADC-0665-AE3075F289E0}"/>
          </ac:spMkLst>
        </pc:spChg>
        <pc:grpChg chg="add del mod">
          <ac:chgData name="Pham Duong" userId="53516223ef367a18" providerId="LiveId" clId="{5E8D1D9E-4C00-4089-9A36-5EAAF025DF3D}" dt="2022-06-14T08:57:19.216" v="20208" actId="165"/>
          <ac:grpSpMkLst>
            <pc:docMk/>
            <pc:sldMk cId="151239980" sldId="352"/>
            <ac:grpSpMk id="10" creationId="{1C6E5467-80CB-C7CA-EAA0-F23E5DBEE5D0}"/>
          </ac:grpSpMkLst>
        </pc:grpChg>
        <pc:grpChg chg="add del mod">
          <ac:chgData name="Pham Duong" userId="53516223ef367a18" providerId="LiveId" clId="{5E8D1D9E-4C00-4089-9A36-5EAAF025DF3D}" dt="2022-06-14T08:57:58.330" v="20404" actId="165"/>
          <ac:grpSpMkLst>
            <pc:docMk/>
            <pc:sldMk cId="151239980" sldId="352"/>
            <ac:grpSpMk id="21" creationId="{DEF12F60-D3B3-0129-13AB-A14E362C3AF4}"/>
          </ac:grpSpMkLst>
        </pc:grpChg>
        <pc:picChg chg="mod topLvl">
          <ac:chgData name="Pham Duong" userId="53516223ef367a18" providerId="LiveId" clId="{5E8D1D9E-4C00-4089-9A36-5EAAF025DF3D}" dt="2022-06-14T08:57:58.330" v="20404" actId="165"/>
          <ac:picMkLst>
            <pc:docMk/>
            <pc:sldMk cId="151239980" sldId="352"/>
            <ac:picMk id="4" creationId="{C36F27BB-C874-B470-BB0F-8CDF01552BC9}"/>
          </ac:picMkLst>
        </pc:picChg>
        <pc:picChg chg="mod topLvl">
          <ac:chgData name="Pham Duong" userId="53516223ef367a18" providerId="LiveId" clId="{5E8D1D9E-4C00-4089-9A36-5EAAF025DF3D}" dt="2022-06-14T08:57:58.330" v="20404" actId="165"/>
          <ac:picMkLst>
            <pc:docMk/>
            <pc:sldMk cId="151239980" sldId="352"/>
            <ac:picMk id="5" creationId="{C433BF1A-2F47-C578-EF2D-82F9EEA64A89}"/>
          </ac:picMkLst>
        </pc:picChg>
        <pc:picChg chg="mod topLvl">
          <ac:chgData name="Pham Duong" userId="53516223ef367a18" providerId="LiveId" clId="{5E8D1D9E-4C00-4089-9A36-5EAAF025DF3D}" dt="2022-06-14T08:57:58.330" v="20404" actId="165"/>
          <ac:picMkLst>
            <pc:docMk/>
            <pc:sldMk cId="151239980" sldId="352"/>
            <ac:picMk id="16" creationId="{209DE105-480C-4378-5504-E8FE1C80A739}"/>
          </ac:picMkLst>
        </pc:picChg>
        <pc:cxnChg chg="mod topLvl">
          <ac:chgData name="Pham Duong" userId="53516223ef367a18" providerId="LiveId" clId="{5E8D1D9E-4C00-4089-9A36-5EAAF025DF3D}" dt="2022-06-14T08:57:58.330" v="20404" actId="165"/>
          <ac:cxnSpMkLst>
            <pc:docMk/>
            <pc:sldMk cId="151239980" sldId="352"/>
            <ac:cxnSpMk id="6" creationId="{D45D2EB7-759B-4CDE-FEDE-529F4F3D4E09}"/>
          </ac:cxnSpMkLst>
        </pc:cxnChg>
        <pc:cxnChg chg="mod topLvl">
          <ac:chgData name="Pham Duong" userId="53516223ef367a18" providerId="LiveId" clId="{5E8D1D9E-4C00-4089-9A36-5EAAF025DF3D}" dt="2022-06-14T08:57:58.330" v="20404" actId="165"/>
          <ac:cxnSpMkLst>
            <pc:docMk/>
            <pc:sldMk cId="151239980" sldId="352"/>
            <ac:cxnSpMk id="9" creationId="{5E708DFE-CD8E-6A50-FC92-40D7BB1F7FE4}"/>
          </ac:cxnSpMkLst>
        </pc:cxnChg>
        <pc:cxnChg chg="mod topLvl">
          <ac:chgData name="Pham Duong" userId="53516223ef367a18" providerId="LiveId" clId="{5E8D1D9E-4C00-4089-9A36-5EAAF025DF3D}" dt="2022-06-14T08:57:58.330" v="20404" actId="165"/>
          <ac:cxnSpMkLst>
            <pc:docMk/>
            <pc:sldMk cId="151239980" sldId="352"/>
            <ac:cxnSpMk id="13" creationId="{20AB267C-F7CB-806E-EC80-BCC3DD5C3212}"/>
          </ac:cxnSpMkLst>
        </pc:cxnChg>
        <pc:cxnChg chg="mod topLvl">
          <ac:chgData name="Pham Duong" userId="53516223ef367a18" providerId="LiveId" clId="{5E8D1D9E-4C00-4089-9A36-5EAAF025DF3D}" dt="2022-06-14T08:57:58.330" v="20404" actId="165"/>
          <ac:cxnSpMkLst>
            <pc:docMk/>
            <pc:sldMk cId="151239980" sldId="352"/>
            <ac:cxnSpMk id="14" creationId="{4DDDE371-83C4-FA6E-6BE3-0307656E3BFB}"/>
          </ac:cxnSpMkLst>
        </pc:cxnChg>
        <pc:cxnChg chg="mod topLvl">
          <ac:chgData name="Pham Duong" userId="53516223ef367a18" providerId="LiveId" clId="{5E8D1D9E-4C00-4089-9A36-5EAAF025DF3D}" dt="2022-06-14T08:57:58.330" v="20404" actId="165"/>
          <ac:cxnSpMkLst>
            <pc:docMk/>
            <pc:sldMk cId="151239980" sldId="352"/>
            <ac:cxnSpMk id="18" creationId="{CBF94EFC-E093-D604-9060-4155AE7BC17E}"/>
          </ac:cxnSpMkLst>
        </pc:cxnChg>
      </pc:sldChg>
      <pc:sldChg chg="modSp mod modTransition">
        <pc:chgData name="Pham Duong" userId="53516223ef367a18" providerId="LiveId" clId="{5E8D1D9E-4C00-4089-9A36-5EAAF025DF3D}" dt="2022-06-14T08:59:03.458" v="20628"/>
        <pc:sldMkLst>
          <pc:docMk/>
          <pc:sldMk cId="3987566045" sldId="353"/>
        </pc:sldMkLst>
        <pc:spChg chg="mod">
          <ac:chgData name="Pham Duong" userId="53516223ef367a18" providerId="LiveId" clId="{5E8D1D9E-4C00-4089-9A36-5EAAF025DF3D}" dt="2022-06-14T08:58:48.936" v="20572" actId="20577"/>
          <ac:spMkLst>
            <pc:docMk/>
            <pc:sldMk cId="3987566045" sldId="353"/>
            <ac:spMk id="22" creationId="{238AF95F-C554-12A6-7526-2899801597AF}"/>
          </ac:spMkLst>
        </pc:spChg>
        <pc:spChg chg="mod">
          <ac:chgData name="Pham Duong" userId="53516223ef367a18" providerId="LiveId" clId="{5E8D1D9E-4C00-4089-9A36-5EAAF025DF3D}" dt="2022-06-14T08:58:47.265" v="20544" actId="20577"/>
          <ac:spMkLst>
            <pc:docMk/>
            <pc:sldMk cId="3987566045" sldId="353"/>
            <ac:spMk id="23" creationId="{8BE48687-27D0-9B6B-2E5C-92A530093722}"/>
          </ac:spMkLst>
        </pc:spChg>
        <pc:spChg chg="mod">
          <ac:chgData name="Pham Duong" userId="53516223ef367a18" providerId="LiveId" clId="{5E8D1D9E-4C00-4089-9A36-5EAAF025DF3D}" dt="2022-06-14T08:57:06.822" v="20152" actId="14100"/>
          <ac:spMkLst>
            <pc:docMk/>
            <pc:sldMk cId="3987566045" sldId="353"/>
            <ac:spMk id="32" creationId="{70523C40-974F-685C-B932-D50C1A8301B3}"/>
          </ac:spMkLst>
        </pc:spChg>
        <pc:spChg chg="mod">
          <ac:chgData name="Pham Duong" userId="53516223ef367a18" providerId="LiveId" clId="{5E8D1D9E-4C00-4089-9A36-5EAAF025DF3D}" dt="2022-06-14T08:47:09.581" v="17972" actId="20577"/>
          <ac:spMkLst>
            <pc:docMk/>
            <pc:sldMk cId="3987566045" sldId="353"/>
            <ac:spMk id="39" creationId="{DC180923-AA69-9CAA-1404-E9B760D6E141}"/>
          </ac:spMkLst>
        </pc:spChg>
        <pc:cxnChg chg="mod">
          <ac:chgData name="Pham Duong" userId="53516223ef367a18" providerId="LiveId" clId="{5E8D1D9E-4C00-4089-9A36-5EAAF025DF3D}" dt="2022-06-14T08:57:08.540" v="20180" actId="14100"/>
          <ac:cxnSpMkLst>
            <pc:docMk/>
            <pc:sldMk cId="3987566045" sldId="353"/>
            <ac:cxnSpMk id="25" creationId="{598AA48E-BAE2-8DB6-59B1-893DD1F5666F}"/>
          </ac:cxnSpMkLst>
        </pc:cxnChg>
        <pc:cxnChg chg="mod">
          <ac:chgData name="Pham Duong" userId="53516223ef367a18" providerId="LiveId" clId="{5E8D1D9E-4C00-4089-9A36-5EAAF025DF3D}" dt="2022-06-14T08:56:49.983" v="20068" actId="14100"/>
          <ac:cxnSpMkLst>
            <pc:docMk/>
            <pc:sldMk cId="3987566045" sldId="353"/>
            <ac:cxnSpMk id="28" creationId="{F74ADA2E-6412-DAF5-BC7A-1EA0E8BF9573}"/>
          </ac:cxnSpMkLst>
        </pc:cxnChg>
        <pc:cxnChg chg="mod">
          <ac:chgData name="Pham Duong" userId="53516223ef367a18" providerId="LiveId" clId="{5E8D1D9E-4C00-4089-9A36-5EAAF025DF3D}" dt="2022-06-14T08:56:55.972" v="20096" actId="14100"/>
          <ac:cxnSpMkLst>
            <pc:docMk/>
            <pc:sldMk cId="3987566045" sldId="353"/>
            <ac:cxnSpMk id="29" creationId="{CF68D808-781D-5DED-5E58-5DE1CD0B37F1}"/>
          </ac:cxnSpMkLst>
        </pc:cxnChg>
      </pc:sldChg>
      <pc:sldChg chg="modTransition">
        <pc:chgData name="Pham Duong" userId="53516223ef367a18" providerId="LiveId" clId="{5E8D1D9E-4C00-4089-9A36-5EAAF025DF3D}" dt="2022-06-14T08:58:10.937" v="20460"/>
        <pc:sldMkLst>
          <pc:docMk/>
          <pc:sldMk cId="1360033538" sldId="354"/>
        </pc:sldMkLst>
      </pc:sldChg>
      <pc:sldChg chg="addSp delSp modSp del mod">
        <pc:chgData name="Pham Duong" userId="53516223ef367a18" providerId="LiveId" clId="{5E8D1D9E-4C00-4089-9A36-5EAAF025DF3D}" dt="2022-06-14T08:10:51.817" v="1216" actId="47"/>
        <pc:sldMkLst>
          <pc:docMk/>
          <pc:sldMk cId="162709587" sldId="355"/>
        </pc:sldMkLst>
        <pc:spChg chg="mod topLvl">
          <ac:chgData name="Pham Duong" userId="53516223ef367a18" providerId="LiveId" clId="{5E8D1D9E-4C00-4089-9A36-5EAAF025DF3D}" dt="2022-06-14T08:09:13.210" v="486" actId="20577"/>
          <ac:spMkLst>
            <pc:docMk/>
            <pc:sldMk cId="162709587" sldId="355"/>
            <ac:spMk id="5" creationId="{7F6B60B7-8BB6-A997-67AA-9A63F723B349}"/>
          </ac:spMkLst>
        </pc:spChg>
        <pc:spChg chg="mod topLvl">
          <ac:chgData name="Pham Duong" userId="53516223ef367a18" providerId="LiveId" clId="{5E8D1D9E-4C00-4089-9A36-5EAAF025DF3D}" dt="2022-06-14T08:08:00.100" v="307" actId="164"/>
          <ac:spMkLst>
            <pc:docMk/>
            <pc:sldMk cId="162709587" sldId="355"/>
            <ac:spMk id="6" creationId="{7749B0CC-0631-1D77-DA5C-64AE63A8131A}"/>
          </ac:spMkLst>
        </pc:spChg>
        <pc:grpChg chg="del mod">
          <ac:chgData name="Pham Duong" userId="53516223ef367a18" providerId="LiveId" clId="{5E8D1D9E-4C00-4089-9A36-5EAAF025DF3D}" dt="2022-06-14T08:07:30.079" v="143" actId="165"/>
          <ac:grpSpMkLst>
            <pc:docMk/>
            <pc:sldMk cId="162709587" sldId="355"/>
            <ac:grpSpMk id="4" creationId="{DE6D891E-868A-816F-7230-D4A29BCB9FD0}"/>
          </ac:grpSpMkLst>
        </pc:grpChg>
        <pc:grpChg chg="add mod">
          <ac:chgData name="Pham Duong" userId="53516223ef367a18" providerId="LiveId" clId="{5E8D1D9E-4C00-4089-9A36-5EAAF025DF3D}" dt="2022-06-14T08:09:57.730" v="826" actId="1076"/>
          <ac:grpSpMkLst>
            <pc:docMk/>
            <pc:sldMk cId="162709587" sldId="355"/>
            <ac:grpSpMk id="10" creationId="{CD7C7824-CBA9-03EA-1F4F-408A432DD458}"/>
          </ac:grpSpMkLst>
        </pc:grpChg>
        <pc:picChg chg="mod">
          <ac:chgData name="Pham Duong" userId="53516223ef367a18" providerId="LiveId" clId="{5E8D1D9E-4C00-4089-9A36-5EAAF025DF3D}" dt="2022-06-14T08:07:13.951" v="0" actId="1076"/>
          <ac:picMkLst>
            <pc:docMk/>
            <pc:sldMk cId="162709587" sldId="355"/>
            <ac:picMk id="7" creationId="{AE4D0092-8D5B-FD6C-A387-9DD12CBDE4B1}"/>
          </ac:picMkLst>
        </pc:picChg>
        <pc:picChg chg="mod">
          <ac:chgData name="Pham Duong" userId="53516223ef367a18" providerId="LiveId" clId="{5E8D1D9E-4C00-4089-9A36-5EAAF025DF3D}" dt="2022-06-14T08:07:13.951" v="0" actId="1076"/>
          <ac:picMkLst>
            <pc:docMk/>
            <pc:sldMk cId="162709587" sldId="355"/>
            <ac:picMk id="8" creationId="{BFC89A2F-DCF3-36E4-6A67-061D3BEAA5C7}"/>
          </ac:picMkLst>
        </pc:picChg>
        <pc:picChg chg="mod">
          <ac:chgData name="Pham Duong" userId="53516223ef367a18" providerId="LiveId" clId="{5E8D1D9E-4C00-4089-9A36-5EAAF025DF3D}" dt="2022-06-14T08:07:13.951" v="0" actId="1076"/>
          <ac:picMkLst>
            <pc:docMk/>
            <pc:sldMk cId="162709587" sldId="355"/>
            <ac:picMk id="9" creationId="{916F0F48-E5C7-7482-D80C-81CD5A772FC3}"/>
          </ac:picMkLst>
        </pc:picChg>
      </pc:sldChg>
      <pc:sldChg chg="modTransition">
        <pc:chgData name="Pham Duong" userId="53516223ef367a18" providerId="LiveId" clId="{5E8D1D9E-4C00-4089-9A36-5EAAF025DF3D}" dt="2022-06-14T08:58:10.937" v="20460"/>
        <pc:sldMkLst>
          <pc:docMk/>
          <pc:sldMk cId="2031626614" sldId="356"/>
        </pc:sldMkLst>
      </pc:sldChg>
      <pc:sldChg chg="modSp mod modTransition">
        <pc:chgData name="Pham Duong" userId="53516223ef367a18" providerId="LiveId" clId="{5E8D1D9E-4C00-4089-9A36-5EAAF025DF3D}" dt="2022-06-14T08:58:10.937" v="20460"/>
        <pc:sldMkLst>
          <pc:docMk/>
          <pc:sldMk cId="3209669954" sldId="357"/>
        </pc:sldMkLst>
        <pc:spChg chg="mod">
          <ac:chgData name="Pham Duong" userId="53516223ef367a18" providerId="LiveId" clId="{5E8D1D9E-4C00-4089-9A36-5EAAF025DF3D}" dt="2022-06-14T08:36:41.518" v="13792" actId="1076"/>
          <ac:spMkLst>
            <pc:docMk/>
            <pc:sldMk cId="3209669954" sldId="357"/>
            <ac:spMk id="12" creationId="{99156418-37A5-742D-E369-AF24D37A5CEE}"/>
          </ac:spMkLst>
        </pc:spChg>
        <pc:picChg chg="mod">
          <ac:chgData name="Pham Duong" userId="53516223ef367a18" providerId="LiveId" clId="{5E8D1D9E-4C00-4089-9A36-5EAAF025DF3D}" dt="2022-06-14T08:36:54.203" v="13931" actId="14100"/>
          <ac:picMkLst>
            <pc:docMk/>
            <pc:sldMk cId="3209669954" sldId="357"/>
            <ac:picMk id="7" creationId="{AE31BF0B-0557-99CD-1AF8-56A40558F356}"/>
          </ac:picMkLst>
        </pc:picChg>
        <pc:picChg chg="mod">
          <ac:chgData name="Pham Duong" userId="53516223ef367a18" providerId="LiveId" clId="{5E8D1D9E-4C00-4089-9A36-5EAAF025DF3D}" dt="2022-06-14T08:36:54.203" v="13931" actId="14100"/>
          <ac:picMkLst>
            <pc:docMk/>
            <pc:sldMk cId="3209669954" sldId="357"/>
            <ac:picMk id="8" creationId="{2DAB140D-A84A-A9E3-DD1D-08C839CB0E22}"/>
          </ac:picMkLst>
        </pc:picChg>
      </pc:sldChg>
      <pc:sldChg chg="modSp mod modTransition">
        <pc:chgData name="Pham Duong" userId="53516223ef367a18" providerId="LiveId" clId="{5E8D1D9E-4C00-4089-9A36-5EAAF025DF3D}" dt="2022-06-14T08:58:10.937" v="20460"/>
        <pc:sldMkLst>
          <pc:docMk/>
          <pc:sldMk cId="3870533390" sldId="358"/>
        </pc:sldMkLst>
        <pc:spChg chg="mod">
          <ac:chgData name="Pham Duong" userId="53516223ef367a18" providerId="LiveId" clId="{5E8D1D9E-4C00-4089-9A36-5EAAF025DF3D}" dt="2022-06-14T08:37:34.680" v="13988" actId="403"/>
          <ac:spMkLst>
            <pc:docMk/>
            <pc:sldMk cId="3870533390" sldId="358"/>
            <ac:spMk id="5" creationId="{7F6B60B7-8BB6-A997-67AA-9A63F723B349}"/>
          </ac:spMkLst>
        </pc:spChg>
        <pc:spChg chg="mod">
          <ac:chgData name="Pham Duong" userId="53516223ef367a18" providerId="LiveId" clId="{5E8D1D9E-4C00-4089-9A36-5EAAF025DF3D}" dt="2022-06-14T08:37:34.680" v="13988" actId="403"/>
          <ac:spMkLst>
            <pc:docMk/>
            <pc:sldMk cId="3870533390" sldId="358"/>
            <ac:spMk id="6" creationId="{7749B0CC-0631-1D77-DA5C-64AE63A8131A}"/>
          </ac:spMkLst>
        </pc:spChg>
      </pc:sldChg>
      <pc:sldChg chg="modTransition">
        <pc:chgData name="Pham Duong" userId="53516223ef367a18" providerId="LiveId" clId="{5E8D1D9E-4C00-4089-9A36-5EAAF025DF3D}" dt="2022-06-14T08:58:10.937" v="20460"/>
        <pc:sldMkLst>
          <pc:docMk/>
          <pc:sldMk cId="11746788" sldId="359"/>
        </pc:sldMkLst>
      </pc:sldChg>
      <pc:sldChg chg="addSp delSp modSp mod modTransition">
        <pc:chgData name="Pham Duong" userId="53516223ef367a18" providerId="LiveId" clId="{5E8D1D9E-4C00-4089-9A36-5EAAF025DF3D}" dt="2022-06-14T08:58:10.937" v="20460"/>
        <pc:sldMkLst>
          <pc:docMk/>
          <pc:sldMk cId="3610023534" sldId="360"/>
        </pc:sldMkLst>
        <pc:spChg chg="mod">
          <ac:chgData name="Pham Duong" userId="53516223ef367a18" providerId="LiveId" clId="{5E8D1D9E-4C00-4089-9A36-5EAAF025DF3D}" dt="2022-06-14T08:24:59.482" v="6894" actId="948"/>
          <ac:spMkLst>
            <pc:docMk/>
            <pc:sldMk cId="3610023534" sldId="360"/>
            <ac:spMk id="3" creationId="{6D3FF9EB-8198-0BBA-49B9-948EFEDB6FC0}"/>
          </ac:spMkLst>
        </pc:spChg>
        <pc:grpChg chg="del">
          <ac:chgData name="Pham Duong" userId="53516223ef367a18" providerId="LiveId" clId="{5E8D1D9E-4C00-4089-9A36-5EAAF025DF3D}" dt="2022-06-14T08:13:16.350" v="1970" actId="478"/>
          <ac:grpSpMkLst>
            <pc:docMk/>
            <pc:sldMk cId="3610023534" sldId="360"/>
            <ac:grpSpMk id="4" creationId="{DE6D891E-868A-816F-7230-D4A29BCB9FD0}"/>
          </ac:grpSpMkLst>
        </pc:grpChg>
        <pc:grpChg chg="add mod">
          <ac:chgData name="Pham Duong" userId="53516223ef367a18" providerId="LiveId" clId="{5E8D1D9E-4C00-4089-9A36-5EAAF025DF3D}" dt="2022-06-14T08:31:14.567" v="11118" actId="1076"/>
          <ac:grpSpMkLst>
            <pc:docMk/>
            <pc:sldMk cId="3610023534" sldId="360"/>
            <ac:grpSpMk id="12" creationId="{91EC6BE9-6534-D611-5EE1-4A07C891541C}"/>
          </ac:grpSpMkLst>
        </pc:grpChg>
        <pc:grpChg chg="add mod">
          <ac:chgData name="Pham Duong" userId="53516223ef367a18" providerId="LiveId" clId="{5E8D1D9E-4C00-4089-9A36-5EAAF025DF3D}" dt="2022-06-14T08:31:03.946" v="10952" actId="1076"/>
          <ac:grpSpMkLst>
            <pc:docMk/>
            <pc:sldMk cId="3610023534" sldId="360"/>
            <ac:grpSpMk id="15" creationId="{B08ED44C-7A56-00DE-EEF6-4A31F6A005F3}"/>
          </ac:grpSpMkLst>
        </pc:grpChg>
        <pc:graphicFrameChg chg="add del mod">
          <ac:chgData name="Pham Duong" userId="53516223ef367a18" providerId="LiveId" clId="{5E8D1D9E-4C00-4089-9A36-5EAAF025DF3D}" dt="2022-06-14T08:17:19.240" v="2720" actId="478"/>
          <ac:graphicFrameMkLst>
            <pc:docMk/>
            <pc:sldMk cId="3610023534" sldId="360"/>
            <ac:graphicFrameMk id="7" creationId="{083F9854-9540-91D5-F0AA-9788066F677F}"/>
          </ac:graphicFrameMkLst>
        </pc:graphicFrameChg>
        <pc:graphicFrameChg chg="add del mod modGraphic">
          <ac:chgData name="Pham Duong" userId="53516223ef367a18" providerId="LiveId" clId="{5E8D1D9E-4C00-4089-9A36-5EAAF025DF3D}" dt="2022-06-14T08:20:30.844" v="4994" actId="478"/>
          <ac:graphicFrameMkLst>
            <pc:docMk/>
            <pc:sldMk cId="3610023534" sldId="360"/>
            <ac:graphicFrameMk id="9" creationId="{707699E9-6D19-EF82-48BA-B4149FEC8F30}"/>
          </ac:graphicFrameMkLst>
        </pc:graphicFrameChg>
        <pc:graphicFrameChg chg="add del mod modGraphic">
          <ac:chgData name="Pham Duong" userId="53516223ef367a18" providerId="LiveId" clId="{5E8D1D9E-4C00-4089-9A36-5EAAF025DF3D}" dt="2022-06-14T08:20:38.648" v="5122" actId="21"/>
          <ac:graphicFrameMkLst>
            <pc:docMk/>
            <pc:sldMk cId="3610023534" sldId="360"/>
            <ac:graphicFrameMk id="11" creationId="{92A2931A-C144-EDD5-B4C9-C62B004C79BB}"/>
          </ac:graphicFrameMkLst>
        </pc:graphicFrameChg>
        <pc:cxnChg chg="mod">
          <ac:chgData name="Pham Duong" userId="53516223ef367a18" providerId="LiveId" clId="{5E8D1D9E-4C00-4089-9A36-5EAAF025DF3D}" dt="2022-06-14T08:30:57.868" v="10815"/>
          <ac:cxnSpMkLst>
            <pc:docMk/>
            <pc:sldMk cId="3610023534" sldId="360"/>
            <ac:cxnSpMk id="13" creationId="{B1D76252-13C5-77ED-C41D-304BF90C4BD0}"/>
          </ac:cxnSpMkLst>
        </pc:cxnChg>
        <pc:cxnChg chg="mod">
          <ac:chgData name="Pham Duong" userId="53516223ef367a18" providerId="LiveId" clId="{5E8D1D9E-4C00-4089-9A36-5EAAF025DF3D}" dt="2022-06-14T08:30:57.868" v="10815"/>
          <ac:cxnSpMkLst>
            <pc:docMk/>
            <pc:sldMk cId="3610023534" sldId="360"/>
            <ac:cxnSpMk id="14" creationId="{54D4015E-BCB2-3BBE-AE86-AE6C0BCE4C07}"/>
          </ac:cxnSpMkLst>
        </pc:cxnChg>
        <pc:cxnChg chg="mod">
          <ac:chgData name="Pham Duong" userId="53516223ef367a18" providerId="LiveId" clId="{5E8D1D9E-4C00-4089-9A36-5EAAF025DF3D}" dt="2022-06-14T08:30:57.868" v="10815"/>
          <ac:cxnSpMkLst>
            <pc:docMk/>
            <pc:sldMk cId="3610023534" sldId="360"/>
            <ac:cxnSpMk id="16" creationId="{F5024323-7B60-C4C1-3362-66E092B073AA}"/>
          </ac:cxnSpMkLst>
        </pc:cxnChg>
        <pc:cxnChg chg="mod">
          <ac:chgData name="Pham Duong" userId="53516223ef367a18" providerId="LiveId" clId="{5E8D1D9E-4C00-4089-9A36-5EAAF025DF3D}" dt="2022-06-14T08:30:57.868" v="10815"/>
          <ac:cxnSpMkLst>
            <pc:docMk/>
            <pc:sldMk cId="3610023534" sldId="360"/>
            <ac:cxnSpMk id="17" creationId="{DB3965DA-D73D-B669-14AC-E1A9E3204886}"/>
          </ac:cxnSpMkLst>
        </pc:cxnChg>
      </pc:sldChg>
      <pc:sldChg chg="modTransition">
        <pc:chgData name="Pham Duong" userId="53516223ef367a18" providerId="LiveId" clId="{5E8D1D9E-4C00-4089-9A36-5EAAF025DF3D}" dt="2022-06-14T08:58:10.937" v="20460"/>
        <pc:sldMkLst>
          <pc:docMk/>
          <pc:sldMk cId="2526590690" sldId="361"/>
        </pc:sldMkLst>
      </pc:sldChg>
      <pc:sldChg chg="modSp mod modTransition">
        <pc:chgData name="Pham Duong" userId="53516223ef367a18" providerId="LiveId" clId="{5E8D1D9E-4C00-4089-9A36-5EAAF025DF3D}" dt="2022-06-14T08:58:10.937" v="20460"/>
        <pc:sldMkLst>
          <pc:docMk/>
          <pc:sldMk cId="3203579881" sldId="362"/>
        </pc:sldMkLst>
        <pc:spChg chg="mod">
          <ac:chgData name="Pham Duong" userId="53516223ef367a18" providerId="LiveId" clId="{5E8D1D9E-4C00-4089-9A36-5EAAF025DF3D}" dt="2022-06-14T08:44:29.081" v="17108" actId="20577"/>
          <ac:spMkLst>
            <pc:docMk/>
            <pc:sldMk cId="3203579881" sldId="362"/>
            <ac:spMk id="5" creationId="{7F6B60B7-8BB6-A997-67AA-9A63F723B349}"/>
          </ac:spMkLst>
        </pc:spChg>
        <pc:spChg chg="mod">
          <ac:chgData name="Pham Duong" userId="53516223ef367a18" providerId="LiveId" clId="{5E8D1D9E-4C00-4089-9A36-5EAAF025DF3D}" dt="2022-06-14T08:44:26.281" v="17080" actId="255"/>
          <ac:spMkLst>
            <pc:docMk/>
            <pc:sldMk cId="3203579881" sldId="362"/>
            <ac:spMk id="6" creationId="{7749B0CC-0631-1D77-DA5C-64AE63A8131A}"/>
          </ac:spMkLst>
        </pc:spChg>
      </pc:sldChg>
      <pc:sldChg chg="addSp delSp modSp mod modTransition">
        <pc:chgData name="Pham Duong" userId="53516223ef367a18" providerId="LiveId" clId="{5E8D1D9E-4C00-4089-9A36-5EAAF025DF3D}" dt="2022-06-14T08:58:10.937" v="20460"/>
        <pc:sldMkLst>
          <pc:docMk/>
          <pc:sldMk cId="2455755019" sldId="363"/>
        </pc:sldMkLst>
        <pc:spChg chg="mod">
          <ac:chgData name="Pham Duong" userId="53516223ef367a18" providerId="LiveId" clId="{5E8D1D9E-4C00-4089-9A36-5EAAF025DF3D}" dt="2022-06-14T08:24:53.922" v="6863" actId="20577"/>
          <ac:spMkLst>
            <pc:docMk/>
            <pc:sldMk cId="2455755019" sldId="363"/>
            <ac:spMk id="3" creationId="{6D3FF9EB-8198-0BBA-49B9-948EFEDB6FC0}"/>
          </ac:spMkLst>
        </pc:spChg>
        <pc:grpChg chg="del">
          <ac:chgData name="Pham Duong" userId="53516223ef367a18" providerId="LiveId" clId="{5E8D1D9E-4C00-4089-9A36-5EAAF025DF3D}" dt="2022-06-14T08:13:15.149" v="1942" actId="478"/>
          <ac:grpSpMkLst>
            <pc:docMk/>
            <pc:sldMk cId="2455755019" sldId="363"/>
            <ac:grpSpMk id="4" creationId="{DE6D891E-868A-816F-7230-D4A29BCB9FD0}"/>
          </ac:grpSpMkLst>
        </pc:grpChg>
        <pc:graphicFrameChg chg="del mod">
          <ac:chgData name="Pham Duong" userId="53516223ef367a18" providerId="LiveId" clId="{5E8D1D9E-4C00-4089-9A36-5EAAF025DF3D}" dt="2022-06-14T08:24:41.812" v="6774" actId="478"/>
          <ac:graphicFrameMkLst>
            <pc:docMk/>
            <pc:sldMk cId="2455755019" sldId="363"/>
            <ac:graphicFrameMk id="8" creationId="{9D8385D1-2C19-C068-4F3B-C5AAB356D5D8}"/>
          </ac:graphicFrameMkLst>
        </pc:graphicFrameChg>
        <pc:graphicFrameChg chg="add mod modGraphic">
          <ac:chgData name="Pham Duong" userId="53516223ef367a18" providerId="LiveId" clId="{5E8D1D9E-4C00-4089-9A36-5EAAF025DF3D}" dt="2022-06-14T08:24:45.785" v="6803" actId="12789"/>
          <ac:graphicFrameMkLst>
            <pc:docMk/>
            <pc:sldMk cId="2455755019" sldId="363"/>
            <ac:graphicFrameMk id="10" creationId="{0A7F1C0A-EB2C-57E9-EE8E-83767DD90F56}"/>
          </ac:graphicFrameMkLst>
        </pc:graphicFrameChg>
      </pc:sldChg>
      <pc:sldChg chg="addSp modSp mod modTransition">
        <pc:chgData name="Pham Duong" userId="53516223ef367a18" providerId="LiveId" clId="{5E8D1D9E-4C00-4089-9A36-5EAAF025DF3D}" dt="2022-06-14T08:58:10.937" v="20460"/>
        <pc:sldMkLst>
          <pc:docMk/>
          <pc:sldMk cId="3310192647" sldId="365"/>
        </pc:sldMkLst>
        <pc:spChg chg="mod">
          <ac:chgData name="Pham Duong" userId="53516223ef367a18" providerId="LiveId" clId="{5E8D1D9E-4C00-4089-9A36-5EAAF025DF3D}" dt="2022-06-14T08:12:39.227" v="1774" actId="108"/>
          <ac:spMkLst>
            <pc:docMk/>
            <pc:sldMk cId="3310192647" sldId="365"/>
            <ac:spMk id="3" creationId="{6D3FF9EB-8198-0BBA-49B9-948EFEDB6FC0}"/>
          </ac:spMkLst>
        </pc:spChg>
        <pc:spChg chg="mod">
          <ac:chgData name="Pham Duong" userId="53516223ef367a18" providerId="LiveId" clId="{5E8D1D9E-4C00-4089-9A36-5EAAF025DF3D}" dt="2022-06-14T08:44:52.375" v="17309" actId="20577"/>
          <ac:spMkLst>
            <pc:docMk/>
            <pc:sldMk cId="3310192647" sldId="365"/>
            <ac:spMk id="5" creationId="{7F6B60B7-8BB6-A997-67AA-9A63F723B349}"/>
          </ac:spMkLst>
        </pc:spChg>
        <pc:spChg chg="mod">
          <ac:chgData name="Pham Duong" userId="53516223ef367a18" providerId="LiveId" clId="{5E8D1D9E-4C00-4089-9A36-5EAAF025DF3D}" dt="2022-06-14T08:44:36.293" v="17136" actId="255"/>
          <ac:spMkLst>
            <pc:docMk/>
            <pc:sldMk cId="3310192647" sldId="365"/>
            <ac:spMk id="6" creationId="{7749B0CC-0631-1D77-DA5C-64AE63A8131A}"/>
          </ac:spMkLst>
        </pc:spChg>
        <pc:spChg chg="mod">
          <ac:chgData name="Pham Duong" userId="53516223ef367a18" providerId="LiveId" clId="{5E8D1D9E-4C00-4089-9A36-5EAAF025DF3D}" dt="2022-06-14T08:45:05.087" v="17421" actId="20577"/>
          <ac:spMkLst>
            <pc:docMk/>
            <pc:sldMk cId="3310192647" sldId="365"/>
            <ac:spMk id="8" creationId="{40BA54EC-2ECF-DFD2-483D-E7B1E8A53C16}"/>
          </ac:spMkLst>
        </pc:spChg>
        <pc:spChg chg="mod">
          <ac:chgData name="Pham Duong" userId="53516223ef367a18" providerId="LiveId" clId="{5E8D1D9E-4C00-4089-9A36-5EAAF025DF3D}" dt="2022-06-14T08:44:55.156" v="17337" actId="571"/>
          <ac:spMkLst>
            <pc:docMk/>
            <pc:sldMk cId="3310192647" sldId="365"/>
            <ac:spMk id="9" creationId="{FAC07707-18C0-E668-49BE-6A419008BBA3}"/>
          </ac:spMkLst>
        </pc:spChg>
        <pc:grpChg chg="add mod">
          <ac:chgData name="Pham Duong" userId="53516223ef367a18" providerId="LiveId" clId="{5E8D1D9E-4C00-4089-9A36-5EAAF025DF3D}" dt="2022-06-14T08:44:55.156" v="17337" actId="571"/>
          <ac:grpSpMkLst>
            <pc:docMk/>
            <pc:sldMk cId="3310192647" sldId="365"/>
            <ac:grpSpMk id="7" creationId="{8581F0EF-76DC-5310-C43A-87B44AD83216}"/>
          </ac:grpSpMkLst>
        </pc:grpChg>
      </pc:sldChg>
      <pc:sldChg chg="addSp delSp modSp mod modTransition">
        <pc:chgData name="Pham Duong" userId="53516223ef367a18" providerId="LiveId" clId="{5E8D1D9E-4C00-4089-9A36-5EAAF025DF3D}" dt="2022-06-14T08:58:10.937" v="20460"/>
        <pc:sldMkLst>
          <pc:docMk/>
          <pc:sldMk cId="3783210815" sldId="366"/>
        </pc:sldMkLst>
        <pc:spChg chg="mod">
          <ac:chgData name="Pham Duong" userId="53516223ef367a18" providerId="LiveId" clId="{5E8D1D9E-4C00-4089-9A36-5EAAF025DF3D}" dt="2022-06-14T08:12:48.480" v="1802" actId="108"/>
          <ac:spMkLst>
            <pc:docMk/>
            <pc:sldMk cId="3783210815" sldId="366"/>
            <ac:spMk id="3" creationId="{6D3FF9EB-8198-0BBA-49B9-948EFEDB6FC0}"/>
          </ac:spMkLst>
        </pc:spChg>
        <pc:spChg chg="mod">
          <ac:chgData name="Pham Duong" userId="53516223ef367a18" providerId="LiveId" clId="{5E8D1D9E-4C00-4089-9A36-5EAAF025DF3D}" dt="2022-06-14T08:44:16.161" v="16968" actId="403"/>
          <ac:spMkLst>
            <pc:docMk/>
            <pc:sldMk cId="3783210815" sldId="366"/>
            <ac:spMk id="5" creationId="{7F6B60B7-8BB6-A997-67AA-9A63F723B349}"/>
          </ac:spMkLst>
        </pc:spChg>
        <pc:spChg chg="mod">
          <ac:chgData name="Pham Duong" userId="53516223ef367a18" providerId="LiveId" clId="{5E8D1D9E-4C00-4089-9A36-5EAAF025DF3D}" dt="2022-06-14T08:44:16.161" v="16968" actId="403"/>
          <ac:spMkLst>
            <pc:docMk/>
            <pc:sldMk cId="3783210815" sldId="366"/>
            <ac:spMk id="6" creationId="{7749B0CC-0631-1D77-DA5C-64AE63A8131A}"/>
          </ac:spMkLst>
        </pc:spChg>
        <pc:grpChg chg="mod">
          <ac:chgData name="Pham Duong" userId="53516223ef367a18" providerId="LiveId" clId="{5E8D1D9E-4C00-4089-9A36-5EAAF025DF3D}" dt="2022-06-14T08:43:59.994" v="16827" actId="1076"/>
          <ac:grpSpMkLst>
            <pc:docMk/>
            <pc:sldMk cId="3783210815" sldId="366"/>
            <ac:grpSpMk id="4" creationId="{DE6D891E-868A-816F-7230-D4A29BCB9FD0}"/>
          </ac:grpSpMkLst>
        </pc:grpChg>
        <pc:picChg chg="mod">
          <ac:chgData name="Pham Duong" userId="53516223ef367a18" providerId="LiveId" clId="{5E8D1D9E-4C00-4089-9A36-5EAAF025DF3D}" dt="2022-06-14T08:44:21.872" v="17052" actId="1076"/>
          <ac:picMkLst>
            <pc:docMk/>
            <pc:sldMk cId="3783210815" sldId="366"/>
            <ac:picMk id="8" creationId="{65F1BB3B-A6CF-91FB-98B1-B8E364192DE6}"/>
          </ac:picMkLst>
        </pc:picChg>
        <pc:picChg chg="add del mod">
          <ac:chgData name="Pham Duong" userId="53516223ef367a18" providerId="LiveId" clId="{5E8D1D9E-4C00-4089-9A36-5EAAF025DF3D}" dt="2022-06-14T08:44:19.591" v="17024" actId="478"/>
          <ac:picMkLst>
            <pc:docMk/>
            <pc:sldMk cId="3783210815" sldId="366"/>
            <ac:picMk id="9" creationId="{EE00102D-CC28-2BF5-C585-2478DD70D5B3}"/>
          </ac:picMkLst>
        </pc:picChg>
      </pc:sldChg>
      <pc:sldChg chg="modSp mod modTransition">
        <pc:chgData name="Pham Duong" userId="53516223ef367a18" providerId="LiveId" clId="{5E8D1D9E-4C00-4089-9A36-5EAAF025DF3D}" dt="2022-06-14T08:58:10.937" v="20460"/>
        <pc:sldMkLst>
          <pc:docMk/>
          <pc:sldMk cId="242501515" sldId="367"/>
        </pc:sldMkLst>
        <pc:spChg chg="mod">
          <ac:chgData name="Pham Duong" userId="53516223ef367a18" providerId="LiveId" clId="{5E8D1D9E-4C00-4089-9A36-5EAAF025DF3D}" dt="2022-06-14T08:13:36.142" v="2290" actId="20577"/>
          <ac:spMkLst>
            <pc:docMk/>
            <pc:sldMk cId="242501515" sldId="367"/>
            <ac:spMk id="3" creationId="{6D3FF9EB-8198-0BBA-49B9-948EFEDB6FC0}"/>
          </ac:spMkLst>
        </pc:spChg>
        <pc:spChg chg="mod">
          <ac:chgData name="Pham Duong" userId="53516223ef367a18" providerId="LiveId" clId="{5E8D1D9E-4C00-4089-9A36-5EAAF025DF3D}" dt="2022-06-14T08:44:09.911" v="16940" actId="404"/>
          <ac:spMkLst>
            <pc:docMk/>
            <pc:sldMk cId="242501515" sldId="367"/>
            <ac:spMk id="5" creationId="{7F6B60B7-8BB6-A997-67AA-9A63F723B349}"/>
          </ac:spMkLst>
        </pc:spChg>
        <pc:spChg chg="mod">
          <ac:chgData name="Pham Duong" userId="53516223ef367a18" providerId="LiveId" clId="{5E8D1D9E-4C00-4089-9A36-5EAAF025DF3D}" dt="2022-06-14T08:44:09.911" v="16940" actId="404"/>
          <ac:spMkLst>
            <pc:docMk/>
            <pc:sldMk cId="242501515" sldId="367"/>
            <ac:spMk id="6" creationId="{7749B0CC-0631-1D77-DA5C-64AE63A8131A}"/>
          </ac:spMkLst>
        </pc:spChg>
        <pc:grpChg chg="mod">
          <ac:chgData name="Pham Duong" userId="53516223ef367a18" providerId="LiveId" clId="{5E8D1D9E-4C00-4089-9A36-5EAAF025DF3D}" dt="2022-06-14T08:43:36.114" v="16594" actId="14100"/>
          <ac:grpSpMkLst>
            <pc:docMk/>
            <pc:sldMk cId="242501515" sldId="367"/>
            <ac:grpSpMk id="4" creationId="{DE6D891E-868A-816F-7230-D4A29BCB9FD0}"/>
          </ac:grpSpMkLst>
        </pc:grpChg>
        <pc:picChg chg="mod">
          <ac:chgData name="Pham Duong" userId="53516223ef367a18" providerId="LiveId" clId="{5E8D1D9E-4C00-4089-9A36-5EAAF025DF3D}" dt="2022-06-14T08:42:35.605" v="15846" actId="12788"/>
          <ac:picMkLst>
            <pc:docMk/>
            <pc:sldMk cId="242501515" sldId="367"/>
            <ac:picMk id="10" creationId="{73B4CADA-E720-4D7A-352E-F10DDADABB85}"/>
          </ac:picMkLst>
        </pc:picChg>
      </pc:sldChg>
      <pc:sldChg chg="addSp modSp add mod modTransition">
        <pc:chgData name="Pham Duong" userId="53516223ef367a18" providerId="LiveId" clId="{5E8D1D9E-4C00-4089-9A36-5EAAF025DF3D}" dt="2022-06-14T08:58:10.937" v="20460"/>
        <pc:sldMkLst>
          <pc:docMk/>
          <pc:sldMk cId="3845107656" sldId="368"/>
        </pc:sldMkLst>
        <pc:spChg chg="mod">
          <ac:chgData name="Pham Duong" userId="53516223ef367a18" providerId="LiveId" clId="{5E8D1D9E-4C00-4089-9A36-5EAAF025DF3D}" dt="2022-06-14T08:09:29.007" v="599"/>
          <ac:spMkLst>
            <pc:docMk/>
            <pc:sldMk cId="3845107656" sldId="368"/>
            <ac:spMk id="2" creationId="{7EC431F4-6A29-A402-1480-9D31C8B2BE87}"/>
          </ac:spMkLst>
        </pc:spChg>
        <pc:spChg chg="mod">
          <ac:chgData name="Pham Duong" userId="53516223ef367a18" providerId="LiveId" clId="{5E8D1D9E-4C00-4089-9A36-5EAAF025DF3D}" dt="2022-06-14T08:39:20.446" v="14406" actId="20577"/>
          <ac:spMkLst>
            <pc:docMk/>
            <pc:sldMk cId="3845107656" sldId="368"/>
            <ac:spMk id="3" creationId="{6D3FF9EB-8198-0BBA-49B9-948EFEDB6FC0}"/>
          </ac:spMkLst>
        </pc:spChg>
        <pc:spChg chg="mod">
          <ac:chgData name="Pham Duong" userId="53516223ef367a18" providerId="LiveId" clId="{5E8D1D9E-4C00-4089-9A36-5EAAF025DF3D}" dt="2022-06-14T08:11:02.292" v="1273" actId="404"/>
          <ac:spMkLst>
            <pc:docMk/>
            <pc:sldMk cId="3845107656" sldId="368"/>
            <ac:spMk id="5" creationId="{7F6B60B7-8BB6-A997-67AA-9A63F723B349}"/>
          </ac:spMkLst>
        </pc:spChg>
        <pc:spChg chg="mod">
          <ac:chgData name="Pham Duong" userId="53516223ef367a18" providerId="LiveId" clId="{5E8D1D9E-4C00-4089-9A36-5EAAF025DF3D}" dt="2022-06-14T08:11:02.292" v="1273" actId="404"/>
          <ac:spMkLst>
            <pc:docMk/>
            <pc:sldMk cId="3845107656" sldId="368"/>
            <ac:spMk id="6" creationId="{7749B0CC-0631-1D77-DA5C-64AE63A8131A}"/>
          </ac:spMkLst>
        </pc:spChg>
        <pc:spChg chg="mod">
          <ac:chgData name="Pham Duong" userId="53516223ef367a18" providerId="LiveId" clId="{5E8D1D9E-4C00-4089-9A36-5EAAF025DF3D}" dt="2022-06-14T08:11:02.292" v="1273" actId="404"/>
          <ac:spMkLst>
            <pc:docMk/>
            <pc:sldMk cId="3845107656" sldId="368"/>
            <ac:spMk id="12" creationId="{C4E87AB6-A447-B8F7-AED4-29EF521103D0}"/>
          </ac:spMkLst>
        </pc:spChg>
        <pc:spChg chg="mod">
          <ac:chgData name="Pham Duong" userId="53516223ef367a18" providerId="LiveId" clId="{5E8D1D9E-4C00-4089-9A36-5EAAF025DF3D}" dt="2022-06-14T08:11:02.292" v="1273" actId="404"/>
          <ac:spMkLst>
            <pc:docMk/>
            <pc:sldMk cId="3845107656" sldId="368"/>
            <ac:spMk id="13" creationId="{97777953-8C1F-A5AC-BFCC-591841BD573C}"/>
          </ac:spMkLst>
        </pc:spChg>
        <pc:spChg chg="mod">
          <ac:chgData name="Pham Duong" userId="53516223ef367a18" providerId="LiveId" clId="{5E8D1D9E-4C00-4089-9A36-5EAAF025DF3D}" dt="2022-06-14T08:11:02.292" v="1273" actId="404"/>
          <ac:spMkLst>
            <pc:docMk/>
            <pc:sldMk cId="3845107656" sldId="368"/>
            <ac:spMk id="15" creationId="{01368CD2-568D-8B60-90D9-6D1C18EF4707}"/>
          </ac:spMkLst>
        </pc:spChg>
        <pc:spChg chg="mod">
          <ac:chgData name="Pham Duong" userId="53516223ef367a18" providerId="LiveId" clId="{5E8D1D9E-4C00-4089-9A36-5EAAF025DF3D}" dt="2022-06-14T08:11:02.292" v="1273" actId="404"/>
          <ac:spMkLst>
            <pc:docMk/>
            <pc:sldMk cId="3845107656" sldId="368"/>
            <ac:spMk id="16" creationId="{5F51B843-6B83-655E-AF9C-54FC506ADFAB}"/>
          </ac:spMkLst>
        </pc:spChg>
        <pc:spChg chg="mod">
          <ac:chgData name="Pham Duong" userId="53516223ef367a18" providerId="LiveId" clId="{5E8D1D9E-4C00-4089-9A36-5EAAF025DF3D}" dt="2022-06-14T08:11:02.292" v="1273" actId="404"/>
          <ac:spMkLst>
            <pc:docMk/>
            <pc:sldMk cId="3845107656" sldId="368"/>
            <ac:spMk id="18" creationId="{42D485E3-853D-C117-73EB-7B2D4730E20C}"/>
          </ac:spMkLst>
        </pc:spChg>
        <pc:spChg chg="mod">
          <ac:chgData name="Pham Duong" userId="53516223ef367a18" providerId="LiveId" clId="{5E8D1D9E-4C00-4089-9A36-5EAAF025DF3D}" dt="2022-06-14T08:11:02.292" v="1273" actId="404"/>
          <ac:spMkLst>
            <pc:docMk/>
            <pc:sldMk cId="3845107656" sldId="368"/>
            <ac:spMk id="19" creationId="{DC4FB7AF-BD4F-5AA3-492B-D50CB1A75F34}"/>
          </ac:spMkLst>
        </pc:spChg>
        <pc:grpChg chg="add mod">
          <ac:chgData name="Pham Duong" userId="53516223ef367a18" providerId="LiveId" clId="{5E8D1D9E-4C00-4089-9A36-5EAAF025DF3D}" dt="2022-06-14T08:11:18.122" v="1385" actId="465"/>
          <ac:grpSpMkLst>
            <pc:docMk/>
            <pc:sldMk cId="3845107656" sldId="368"/>
            <ac:grpSpMk id="11" creationId="{17492AB5-FB9E-BAD8-2E1D-077F5BBAC067}"/>
          </ac:grpSpMkLst>
        </pc:grpChg>
        <pc:grpChg chg="add mod">
          <ac:chgData name="Pham Duong" userId="53516223ef367a18" providerId="LiveId" clId="{5E8D1D9E-4C00-4089-9A36-5EAAF025DF3D}" dt="2022-06-14T08:11:18.122" v="1385" actId="465"/>
          <ac:grpSpMkLst>
            <pc:docMk/>
            <pc:sldMk cId="3845107656" sldId="368"/>
            <ac:grpSpMk id="14" creationId="{8A4C0AB6-E46C-ADEE-7EF7-88BF77843453}"/>
          </ac:grpSpMkLst>
        </pc:grpChg>
        <pc:grpChg chg="add mod">
          <ac:chgData name="Pham Duong" userId="53516223ef367a18" providerId="LiveId" clId="{5E8D1D9E-4C00-4089-9A36-5EAAF025DF3D}" dt="2022-06-14T08:11:14.165" v="1357" actId="1076"/>
          <ac:grpSpMkLst>
            <pc:docMk/>
            <pc:sldMk cId="3845107656" sldId="368"/>
            <ac:grpSpMk id="17" creationId="{E3CF2FFC-359F-71FC-AE30-D312A1719BB9}"/>
          </ac:grpSpMkLst>
        </pc:grpChg>
        <pc:picChg chg="mod">
          <ac:chgData name="Pham Duong" userId="53516223ef367a18" providerId="LiveId" clId="{5E8D1D9E-4C00-4089-9A36-5EAAF025DF3D}" dt="2022-06-14T08:11:25.063" v="1441" actId="14100"/>
          <ac:picMkLst>
            <pc:docMk/>
            <pc:sldMk cId="3845107656" sldId="368"/>
            <ac:picMk id="7" creationId="{AE4D0092-8D5B-FD6C-A387-9DD12CBDE4B1}"/>
          </ac:picMkLst>
        </pc:picChg>
        <pc:picChg chg="mod">
          <ac:chgData name="Pham Duong" userId="53516223ef367a18" providerId="LiveId" clId="{5E8D1D9E-4C00-4089-9A36-5EAAF025DF3D}" dt="2022-06-14T08:11:30.913" v="1525" actId="408"/>
          <ac:picMkLst>
            <pc:docMk/>
            <pc:sldMk cId="3845107656" sldId="368"/>
            <ac:picMk id="8" creationId="{BFC89A2F-DCF3-36E4-6A67-061D3BEAA5C7}"/>
          </ac:picMkLst>
        </pc:picChg>
        <pc:picChg chg="mod">
          <ac:chgData name="Pham Duong" userId="53516223ef367a18" providerId="LiveId" clId="{5E8D1D9E-4C00-4089-9A36-5EAAF025DF3D}" dt="2022-06-14T08:12:13.671" v="1691" actId="1076"/>
          <ac:picMkLst>
            <pc:docMk/>
            <pc:sldMk cId="3845107656" sldId="368"/>
            <ac:picMk id="9" creationId="{916F0F48-E5C7-7482-D80C-81CD5A772FC3}"/>
          </ac:picMkLst>
        </pc:picChg>
      </pc:sldChg>
      <pc:sldChg chg="modSp new del">
        <pc:chgData name="Pham Duong" userId="53516223ef367a18" providerId="LiveId" clId="{5E8D1D9E-4C00-4089-9A36-5EAAF025DF3D}" dt="2022-06-14T08:09:22.396" v="543" actId="47"/>
        <pc:sldMkLst>
          <pc:docMk/>
          <pc:sldMk cId="3896691245" sldId="368"/>
        </pc:sldMkLst>
        <pc:spChg chg="mod">
          <ac:chgData name="Pham Duong" userId="53516223ef367a18" providerId="LiveId" clId="{5E8D1D9E-4C00-4089-9A36-5EAAF025DF3D}" dt="2022-06-14T08:09:20.051" v="515"/>
          <ac:spMkLst>
            <pc:docMk/>
            <pc:sldMk cId="3896691245" sldId="368"/>
            <ac:spMk id="2" creationId="{5C3B653A-C8C4-B11D-DDD0-6F54C33DCC66}"/>
          </ac:spMkLst>
        </pc:spChg>
      </pc:sldChg>
      <pc:sldChg chg="modSp mod modTransition">
        <pc:chgData name="Pham Duong" userId="53516223ef367a18" providerId="LiveId" clId="{5E8D1D9E-4C00-4089-9A36-5EAAF025DF3D}" dt="2022-06-14T08:58:10.937" v="20460"/>
        <pc:sldMkLst>
          <pc:docMk/>
          <pc:sldMk cId="3677060186" sldId="369"/>
        </pc:sldMkLst>
        <pc:spChg chg="mod">
          <ac:chgData name="Pham Duong" userId="53516223ef367a18" providerId="LiveId" clId="{5E8D1D9E-4C00-4089-9A36-5EAAF025DF3D}" dt="2022-06-14T08:12:59.329" v="1858" actId="108"/>
          <ac:spMkLst>
            <pc:docMk/>
            <pc:sldMk cId="3677060186" sldId="369"/>
            <ac:spMk id="3" creationId="{6D3FF9EB-8198-0BBA-49B9-948EFEDB6FC0}"/>
          </ac:spMkLst>
        </pc:spChg>
        <pc:spChg chg="mod">
          <ac:chgData name="Pham Duong" userId="53516223ef367a18" providerId="LiveId" clId="{5E8D1D9E-4C00-4089-9A36-5EAAF025DF3D}" dt="2022-06-14T08:42:20.431" v="15678" actId="5793"/>
          <ac:spMkLst>
            <pc:docMk/>
            <pc:sldMk cId="3677060186" sldId="369"/>
            <ac:spMk id="5" creationId="{7F6B60B7-8BB6-A997-67AA-9A63F723B349}"/>
          </ac:spMkLst>
        </pc:spChg>
        <pc:spChg chg="mod">
          <ac:chgData name="Pham Duong" userId="53516223ef367a18" providerId="LiveId" clId="{5E8D1D9E-4C00-4089-9A36-5EAAF025DF3D}" dt="2022-06-14T08:42:01.511" v="15506" actId="948"/>
          <ac:spMkLst>
            <pc:docMk/>
            <pc:sldMk cId="3677060186" sldId="369"/>
            <ac:spMk id="6" creationId="{7749B0CC-0631-1D77-DA5C-64AE63A8131A}"/>
          </ac:spMkLst>
        </pc:spChg>
        <pc:grpChg chg="mod">
          <ac:chgData name="Pham Duong" userId="53516223ef367a18" providerId="LiveId" clId="{5E8D1D9E-4C00-4089-9A36-5EAAF025DF3D}" dt="2022-06-14T08:43:10.801" v="16482" actId="14100"/>
          <ac:grpSpMkLst>
            <pc:docMk/>
            <pc:sldMk cId="3677060186" sldId="369"/>
            <ac:grpSpMk id="4" creationId="{DE6D891E-868A-816F-7230-D4A29BCB9FD0}"/>
          </ac:grpSpMkLst>
        </pc:grpChg>
      </pc:sldChg>
      <pc:sldChg chg="modSp del mod">
        <pc:chgData name="Pham Duong" userId="53516223ef367a18" providerId="LiveId" clId="{5E8D1D9E-4C00-4089-9A36-5EAAF025DF3D}" dt="2022-06-14T08:41:36.004" v="15265" actId="47"/>
        <pc:sldMkLst>
          <pc:docMk/>
          <pc:sldMk cId="994063943" sldId="370"/>
        </pc:sldMkLst>
        <pc:spChg chg="mod">
          <ac:chgData name="Pham Duong" userId="53516223ef367a18" providerId="LiveId" clId="{5E8D1D9E-4C00-4089-9A36-5EAAF025DF3D}" dt="2022-06-14T08:38:53.490" v="14350" actId="20577"/>
          <ac:spMkLst>
            <pc:docMk/>
            <pc:sldMk cId="994063943" sldId="370"/>
            <ac:spMk id="5" creationId="{7F6B60B7-8BB6-A997-67AA-9A63F723B349}"/>
          </ac:spMkLst>
        </pc:spChg>
      </pc:sldChg>
      <pc:sldChg chg="addSp delSp modSp new mod modTransition">
        <pc:chgData name="Pham Duong" userId="53516223ef367a18" providerId="LiveId" clId="{5E8D1D9E-4C00-4089-9A36-5EAAF025DF3D}" dt="2022-06-14T08:58:10.937" v="20460"/>
        <pc:sldMkLst>
          <pc:docMk/>
          <pc:sldMk cId="463409932" sldId="371"/>
        </pc:sldMkLst>
        <pc:spChg chg="mod">
          <ac:chgData name="Pham Duong" userId="53516223ef367a18" providerId="LiveId" clId="{5E8D1D9E-4C00-4089-9A36-5EAAF025DF3D}" dt="2022-06-14T08:25:08.365" v="6923"/>
          <ac:spMkLst>
            <pc:docMk/>
            <pc:sldMk cId="463409932" sldId="371"/>
            <ac:spMk id="2" creationId="{D120CC47-47BF-636E-A3C8-5AED5AD1878F}"/>
          </ac:spMkLst>
        </pc:spChg>
        <pc:spChg chg="add del mod">
          <ac:chgData name="Pham Duong" userId="53516223ef367a18" providerId="LiveId" clId="{5E8D1D9E-4C00-4089-9A36-5EAAF025DF3D}" dt="2022-06-14T08:34:55.799" v="12959" actId="21"/>
          <ac:spMkLst>
            <pc:docMk/>
            <pc:sldMk cId="463409932" sldId="371"/>
            <ac:spMk id="51" creationId="{DB4D07AF-7306-EB00-F1A4-02708B3640B7}"/>
          </ac:spMkLst>
        </pc:spChg>
        <pc:spChg chg="add del mod">
          <ac:chgData name="Pham Duong" userId="53516223ef367a18" providerId="LiveId" clId="{5E8D1D9E-4C00-4089-9A36-5EAAF025DF3D}" dt="2022-06-14T08:34:55.799" v="12959" actId="21"/>
          <ac:spMkLst>
            <pc:docMk/>
            <pc:sldMk cId="463409932" sldId="371"/>
            <ac:spMk id="52" creationId="{58547082-CFC8-CC36-81C2-651BC51CC3A8}"/>
          </ac:spMkLst>
        </pc:spChg>
        <pc:spChg chg="add del mod">
          <ac:chgData name="Pham Duong" userId="53516223ef367a18" providerId="LiveId" clId="{5E8D1D9E-4C00-4089-9A36-5EAAF025DF3D}" dt="2022-06-14T08:34:55.799" v="12959" actId="21"/>
          <ac:spMkLst>
            <pc:docMk/>
            <pc:sldMk cId="463409932" sldId="371"/>
            <ac:spMk id="53" creationId="{D7A7731F-5A80-3114-98D5-29B0A2861A83}"/>
          </ac:spMkLst>
        </pc:spChg>
        <pc:spChg chg="add del mod">
          <ac:chgData name="Pham Duong" userId="53516223ef367a18" providerId="LiveId" clId="{5E8D1D9E-4C00-4089-9A36-5EAAF025DF3D}" dt="2022-06-14T08:34:55.799" v="12959" actId="21"/>
          <ac:spMkLst>
            <pc:docMk/>
            <pc:sldMk cId="463409932" sldId="371"/>
            <ac:spMk id="54" creationId="{A52833A6-D629-A06A-E765-08E70ACD3D35}"/>
          </ac:spMkLst>
        </pc:spChg>
        <pc:spChg chg="add del mod">
          <ac:chgData name="Pham Duong" userId="53516223ef367a18" providerId="LiveId" clId="{5E8D1D9E-4C00-4089-9A36-5EAAF025DF3D}" dt="2022-06-14T08:34:55.799" v="12959" actId="21"/>
          <ac:spMkLst>
            <pc:docMk/>
            <pc:sldMk cId="463409932" sldId="371"/>
            <ac:spMk id="55" creationId="{A688A35C-1900-DD74-28CF-9298E7CCDC6D}"/>
          </ac:spMkLst>
        </pc:spChg>
        <pc:spChg chg="add del mod">
          <ac:chgData name="Pham Duong" userId="53516223ef367a18" providerId="LiveId" clId="{5E8D1D9E-4C00-4089-9A36-5EAAF025DF3D}" dt="2022-06-14T08:34:55.799" v="12959" actId="21"/>
          <ac:spMkLst>
            <pc:docMk/>
            <pc:sldMk cId="463409932" sldId="371"/>
            <ac:spMk id="56" creationId="{EF48BDCF-43D4-E4D9-2DC3-889A6F92533B}"/>
          </ac:spMkLst>
        </pc:spChg>
        <pc:spChg chg="add mod replST delST">
          <ac:chgData name="Pham Duong" userId="53516223ef367a18" providerId="LiveId" clId="{5E8D1D9E-4C00-4089-9A36-5EAAF025DF3D}" dt="2022-06-14T08:35:05.306" v="13131"/>
          <ac:spMkLst>
            <pc:docMk/>
            <pc:sldMk cId="463409932" sldId="371"/>
            <ac:spMk id="57" creationId="{BD7A239C-318C-840D-5CA2-81F6BC067798}"/>
          </ac:spMkLst>
        </pc:spChg>
        <pc:spChg chg="add mod replST delST">
          <ac:chgData name="Pham Duong" userId="53516223ef367a18" providerId="LiveId" clId="{5E8D1D9E-4C00-4089-9A36-5EAAF025DF3D}" dt="2022-06-14T08:35:12.651" v="13193"/>
          <ac:spMkLst>
            <pc:docMk/>
            <pc:sldMk cId="463409932" sldId="371"/>
            <ac:spMk id="58" creationId="{FEEE9BE7-75DC-C96B-68A9-2FA8CA515097}"/>
          </ac:spMkLst>
        </pc:spChg>
        <pc:spChg chg="add mod replST">
          <ac:chgData name="Pham Duong" userId="53516223ef367a18" providerId="LiveId" clId="{5E8D1D9E-4C00-4089-9A36-5EAAF025DF3D}" dt="2022-06-14T08:35:15.563" v="13203"/>
          <ac:spMkLst>
            <pc:docMk/>
            <pc:sldMk cId="463409932" sldId="371"/>
            <ac:spMk id="59" creationId="{7D456856-5863-1653-9F7A-81FE2B019AFA}"/>
          </ac:spMkLst>
        </pc:spChg>
        <pc:spChg chg="add mod replST">
          <ac:chgData name="Pham Duong" userId="53516223ef367a18" providerId="LiveId" clId="{5E8D1D9E-4C00-4089-9A36-5EAAF025DF3D}" dt="2022-06-14T08:35:17.167" v="13209"/>
          <ac:spMkLst>
            <pc:docMk/>
            <pc:sldMk cId="463409932" sldId="371"/>
            <ac:spMk id="60" creationId="{2AF92022-A927-68B9-64A2-A94B7109D72F}"/>
          </ac:spMkLst>
        </pc:spChg>
        <pc:spChg chg="add mod replST">
          <ac:chgData name="Pham Duong" userId="53516223ef367a18" providerId="LiveId" clId="{5E8D1D9E-4C00-4089-9A36-5EAAF025DF3D}" dt="2022-06-14T08:35:18.929" v="13215"/>
          <ac:spMkLst>
            <pc:docMk/>
            <pc:sldMk cId="463409932" sldId="371"/>
            <ac:spMk id="61" creationId="{1662535B-F485-D566-44EE-564985036727}"/>
          </ac:spMkLst>
        </pc:spChg>
        <pc:spChg chg="add mod replST">
          <ac:chgData name="Pham Duong" userId="53516223ef367a18" providerId="LiveId" clId="{5E8D1D9E-4C00-4089-9A36-5EAAF025DF3D}" dt="2022-06-14T08:35:20.769" v="13221"/>
          <ac:spMkLst>
            <pc:docMk/>
            <pc:sldMk cId="463409932" sldId="371"/>
            <ac:spMk id="62" creationId="{9F3D97FD-C953-C37A-014B-1664C7D0D290}"/>
          </ac:spMkLst>
        </pc:spChg>
        <pc:grpChg chg="add mod">
          <ac:chgData name="Pham Duong" userId="53516223ef367a18" providerId="LiveId" clId="{5E8D1D9E-4C00-4089-9A36-5EAAF025DF3D}" dt="2022-06-14T08:28:18.639" v="9123" actId="1076"/>
          <ac:grpSpMkLst>
            <pc:docMk/>
            <pc:sldMk cId="463409932" sldId="371"/>
            <ac:grpSpMk id="45" creationId="{8FB47BA9-5DA9-FE0A-11DF-F0E85CE12979}"/>
          </ac:grpSpMkLst>
        </pc:grpChg>
        <pc:grpChg chg="add mod">
          <ac:chgData name="Pham Duong" userId="53516223ef367a18" providerId="LiveId" clId="{5E8D1D9E-4C00-4089-9A36-5EAAF025DF3D}" dt="2022-06-14T08:28:07.427" v="9039" actId="1076"/>
          <ac:grpSpMkLst>
            <pc:docMk/>
            <pc:sldMk cId="463409932" sldId="371"/>
            <ac:grpSpMk id="48" creationId="{4F40EEC6-D74C-EF25-C6A1-3E1CA065EB33}"/>
          </ac:grpSpMkLst>
        </pc:grpChg>
        <pc:picChg chg="add del mod">
          <ac:chgData name="Pham Duong" userId="53516223ef367a18" providerId="LiveId" clId="{5E8D1D9E-4C00-4089-9A36-5EAAF025DF3D}" dt="2022-06-14T08:25:29.945" v="7238" actId="478"/>
          <ac:picMkLst>
            <pc:docMk/>
            <pc:sldMk cId="463409932" sldId="371"/>
            <ac:picMk id="4" creationId="{7330FB71-13F9-16AF-9326-B8169A9A7CBC}"/>
          </ac:picMkLst>
        </pc:picChg>
        <pc:picChg chg="add del mod">
          <ac:chgData name="Pham Duong" userId="53516223ef367a18" providerId="LiveId" clId="{5E8D1D9E-4C00-4089-9A36-5EAAF025DF3D}" dt="2022-06-14T08:25:29.945" v="7238" actId="478"/>
          <ac:picMkLst>
            <pc:docMk/>
            <pc:sldMk cId="463409932" sldId="371"/>
            <ac:picMk id="6" creationId="{C9577674-FC2B-CA6F-6E38-128451A03216}"/>
          </ac:picMkLst>
        </pc:picChg>
        <pc:picChg chg="add del mod">
          <ac:chgData name="Pham Duong" userId="53516223ef367a18" providerId="LiveId" clId="{5E8D1D9E-4C00-4089-9A36-5EAAF025DF3D}" dt="2022-06-14T08:25:29.945" v="7238" actId="478"/>
          <ac:picMkLst>
            <pc:docMk/>
            <pc:sldMk cId="463409932" sldId="371"/>
            <ac:picMk id="8" creationId="{26BB682A-D28B-E500-4F1C-ECF56E6E334F}"/>
          </ac:picMkLst>
        </pc:picChg>
        <pc:picChg chg="add del mod">
          <ac:chgData name="Pham Duong" userId="53516223ef367a18" providerId="LiveId" clId="{5E8D1D9E-4C00-4089-9A36-5EAAF025DF3D}" dt="2022-06-14T08:25:29.945" v="7238" actId="478"/>
          <ac:picMkLst>
            <pc:docMk/>
            <pc:sldMk cId="463409932" sldId="371"/>
            <ac:picMk id="10" creationId="{487768D2-5D92-11D7-37D5-0916B0ECFF87}"/>
          </ac:picMkLst>
        </pc:picChg>
        <pc:picChg chg="add del mod">
          <ac:chgData name="Pham Duong" userId="53516223ef367a18" providerId="LiveId" clId="{5E8D1D9E-4C00-4089-9A36-5EAAF025DF3D}" dt="2022-06-14T08:25:29.945" v="7238" actId="478"/>
          <ac:picMkLst>
            <pc:docMk/>
            <pc:sldMk cId="463409932" sldId="371"/>
            <ac:picMk id="12" creationId="{3D3F955E-13E3-A1B6-C6ED-5A1592CA3818}"/>
          </ac:picMkLst>
        </pc:picChg>
        <pc:picChg chg="add del mod">
          <ac:chgData name="Pham Duong" userId="53516223ef367a18" providerId="LiveId" clId="{5E8D1D9E-4C00-4089-9A36-5EAAF025DF3D}" dt="2022-06-14T08:25:29.945" v="7238" actId="478"/>
          <ac:picMkLst>
            <pc:docMk/>
            <pc:sldMk cId="463409932" sldId="371"/>
            <ac:picMk id="14" creationId="{EA0FC0CE-AE88-E3B5-80DC-8F7F4ED39956}"/>
          </ac:picMkLst>
        </pc:picChg>
        <pc:picChg chg="add del mod">
          <ac:chgData name="Pham Duong" userId="53516223ef367a18" providerId="LiveId" clId="{5E8D1D9E-4C00-4089-9A36-5EAAF025DF3D}" dt="2022-06-14T08:25:29.945" v="7238" actId="478"/>
          <ac:picMkLst>
            <pc:docMk/>
            <pc:sldMk cId="463409932" sldId="371"/>
            <ac:picMk id="16" creationId="{A4E915CA-AECB-B0CE-D550-456E7B817EB6}"/>
          </ac:picMkLst>
        </pc:picChg>
        <pc:picChg chg="add del mod">
          <ac:chgData name="Pham Duong" userId="53516223ef367a18" providerId="LiveId" clId="{5E8D1D9E-4C00-4089-9A36-5EAAF025DF3D}" dt="2022-06-14T08:25:29.945" v="7238" actId="478"/>
          <ac:picMkLst>
            <pc:docMk/>
            <pc:sldMk cId="463409932" sldId="371"/>
            <ac:picMk id="18" creationId="{CEB71EE9-DDEF-B843-90E7-8E979A0BE9FD}"/>
          </ac:picMkLst>
        </pc:picChg>
        <pc:picChg chg="add del mod">
          <ac:chgData name="Pham Duong" userId="53516223ef367a18" providerId="LiveId" clId="{5E8D1D9E-4C00-4089-9A36-5EAAF025DF3D}" dt="2022-06-14T08:25:29.945" v="7238" actId="478"/>
          <ac:picMkLst>
            <pc:docMk/>
            <pc:sldMk cId="463409932" sldId="371"/>
            <ac:picMk id="20" creationId="{C2BFC6C4-393B-3691-73D1-C4F90C89A94E}"/>
          </ac:picMkLst>
        </pc:picChg>
        <pc:picChg chg="add del mod">
          <ac:chgData name="Pham Duong" userId="53516223ef367a18" providerId="LiveId" clId="{5E8D1D9E-4C00-4089-9A36-5EAAF025DF3D}" dt="2022-06-14T08:25:28.865" v="7210" actId="478"/>
          <ac:picMkLst>
            <pc:docMk/>
            <pc:sldMk cId="463409932" sldId="371"/>
            <ac:picMk id="22" creationId="{B3A95A21-2519-58A2-AA9A-5545DA248331}"/>
          </ac:picMkLst>
        </pc:picChg>
        <pc:picChg chg="add del mod">
          <ac:chgData name="Pham Duong" userId="53516223ef367a18" providerId="LiveId" clId="{5E8D1D9E-4C00-4089-9A36-5EAAF025DF3D}" dt="2022-06-14T08:25:28.032" v="7182" actId="478"/>
          <ac:picMkLst>
            <pc:docMk/>
            <pc:sldMk cId="463409932" sldId="371"/>
            <ac:picMk id="24" creationId="{8CF6449B-1E1E-5976-133F-09B69524A0F9}"/>
          </ac:picMkLst>
        </pc:picChg>
        <pc:picChg chg="add del mod">
          <ac:chgData name="Pham Duong" userId="53516223ef367a18" providerId="LiveId" clId="{5E8D1D9E-4C00-4089-9A36-5EAAF025DF3D}" dt="2022-06-14T08:25:27.740" v="7181" actId="478"/>
          <ac:picMkLst>
            <pc:docMk/>
            <pc:sldMk cId="463409932" sldId="371"/>
            <ac:picMk id="26" creationId="{199AD463-5C12-E111-E8B6-5A5A206CF900}"/>
          </ac:picMkLst>
        </pc:picChg>
        <pc:picChg chg="add del mod">
          <ac:chgData name="Pham Duong" userId="53516223ef367a18" providerId="LiveId" clId="{5E8D1D9E-4C00-4089-9A36-5EAAF025DF3D}" dt="2022-06-14T08:25:27.020" v="7179" actId="478"/>
          <ac:picMkLst>
            <pc:docMk/>
            <pc:sldMk cId="463409932" sldId="371"/>
            <ac:picMk id="28" creationId="{B4ED38FA-ECEB-DCEF-49CE-A8EC1094C4CC}"/>
          </ac:picMkLst>
        </pc:picChg>
        <pc:picChg chg="add del mod">
          <ac:chgData name="Pham Duong" userId="53516223ef367a18" providerId="LiveId" clId="{5E8D1D9E-4C00-4089-9A36-5EAAF025DF3D}" dt="2022-06-14T08:25:26.701" v="7178" actId="478"/>
          <ac:picMkLst>
            <pc:docMk/>
            <pc:sldMk cId="463409932" sldId="371"/>
            <ac:picMk id="30" creationId="{235FA728-BA69-B74C-27F4-C8B5179C9D8E}"/>
          </ac:picMkLst>
        </pc:picChg>
        <pc:picChg chg="add del mod">
          <ac:chgData name="Pham Duong" userId="53516223ef367a18" providerId="LiveId" clId="{5E8D1D9E-4C00-4089-9A36-5EAAF025DF3D}" dt="2022-06-14T08:25:27.336" v="7180" actId="478"/>
          <ac:picMkLst>
            <pc:docMk/>
            <pc:sldMk cId="463409932" sldId="371"/>
            <ac:picMk id="32" creationId="{571EC182-5F58-921E-3F53-CBA3ECA6A474}"/>
          </ac:picMkLst>
        </pc:picChg>
        <pc:picChg chg="add del mod replST delST">
          <ac:chgData name="Pham Duong" userId="53516223ef367a18" providerId="LiveId" clId="{5E8D1D9E-4C00-4089-9A36-5EAAF025DF3D}" dt="2022-06-14T08:34:58.524" v="13014" actId="478"/>
          <ac:picMkLst>
            <pc:docMk/>
            <pc:sldMk cId="463409932" sldId="371"/>
            <ac:picMk id="34" creationId="{26E4464B-9815-12A9-F00C-E467788FBAB2}"/>
          </ac:picMkLst>
        </pc:picChg>
        <pc:picChg chg="add del mod replST delST">
          <ac:chgData name="Pham Duong" userId="53516223ef367a18" providerId="LiveId" clId="{5E8D1D9E-4C00-4089-9A36-5EAAF025DF3D}" dt="2022-06-14T08:34:58.524" v="13014" actId="478"/>
          <ac:picMkLst>
            <pc:docMk/>
            <pc:sldMk cId="463409932" sldId="371"/>
            <ac:picMk id="36" creationId="{5584470A-B187-57F1-B11A-49B081A3A96D}"/>
          </ac:picMkLst>
        </pc:picChg>
        <pc:picChg chg="add del mod replST delST">
          <ac:chgData name="Pham Duong" userId="53516223ef367a18" providerId="LiveId" clId="{5E8D1D9E-4C00-4089-9A36-5EAAF025DF3D}" dt="2022-06-14T08:34:58.524" v="13014" actId="478"/>
          <ac:picMkLst>
            <pc:docMk/>
            <pc:sldMk cId="463409932" sldId="371"/>
            <ac:picMk id="38" creationId="{5D14D775-D052-ECC5-EAE9-FE9E6B6782C1}"/>
          </ac:picMkLst>
        </pc:picChg>
        <pc:picChg chg="add del mod replST delST">
          <ac:chgData name="Pham Duong" userId="53516223ef367a18" providerId="LiveId" clId="{5E8D1D9E-4C00-4089-9A36-5EAAF025DF3D}" dt="2022-06-14T08:34:58.524" v="13014" actId="478"/>
          <ac:picMkLst>
            <pc:docMk/>
            <pc:sldMk cId="463409932" sldId="371"/>
            <ac:picMk id="40" creationId="{F0AE489A-2D17-D5D8-E41A-7E43DF01944D}"/>
          </ac:picMkLst>
        </pc:picChg>
        <pc:picChg chg="add del mod replST delST">
          <ac:chgData name="Pham Duong" userId="53516223ef367a18" providerId="LiveId" clId="{5E8D1D9E-4C00-4089-9A36-5EAAF025DF3D}" dt="2022-06-14T08:34:58.524" v="13014" actId="478"/>
          <ac:picMkLst>
            <pc:docMk/>
            <pc:sldMk cId="463409932" sldId="371"/>
            <ac:picMk id="42" creationId="{FFD94F27-01FF-3DFF-6B40-C9D4E9C17518}"/>
          </ac:picMkLst>
        </pc:picChg>
        <pc:picChg chg="add del mod replST delST">
          <ac:chgData name="Pham Duong" userId="53516223ef367a18" providerId="LiveId" clId="{5E8D1D9E-4C00-4089-9A36-5EAAF025DF3D}" dt="2022-06-14T08:34:58.524" v="13014" actId="478"/>
          <ac:picMkLst>
            <pc:docMk/>
            <pc:sldMk cId="463409932" sldId="371"/>
            <ac:picMk id="44" creationId="{70FE8FD9-5798-6B88-4C0F-37EC50FCE3B5}"/>
          </ac:picMkLst>
        </pc:picChg>
        <pc:cxnChg chg="mod">
          <ac:chgData name="Pham Duong" userId="53516223ef367a18" providerId="LiveId" clId="{5E8D1D9E-4C00-4089-9A36-5EAAF025DF3D}" dt="2022-06-14T08:28:02.164" v="8983"/>
          <ac:cxnSpMkLst>
            <pc:docMk/>
            <pc:sldMk cId="463409932" sldId="371"/>
            <ac:cxnSpMk id="46" creationId="{F0D23008-6548-E040-B702-C24489317A0E}"/>
          </ac:cxnSpMkLst>
        </pc:cxnChg>
        <pc:cxnChg chg="mod">
          <ac:chgData name="Pham Duong" userId="53516223ef367a18" providerId="LiveId" clId="{5E8D1D9E-4C00-4089-9A36-5EAAF025DF3D}" dt="2022-06-14T08:28:02.164" v="8983"/>
          <ac:cxnSpMkLst>
            <pc:docMk/>
            <pc:sldMk cId="463409932" sldId="371"/>
            <ac:cxnSpMk id="47" creationId="{9D186488-6DE7-FFE0-BF04-A4838853A7A3}"/>
          </ac:cxnSpMkLst>
        </pc:cxnChg>
        <pc:cxnChg chg="mod">
          <ac:chgData name="Pham Duong" userId="53516223ef367a18" providerId="LiveId" clId="{5E8D1D9E-4C00-4089-9A36-5EAAF025DF3D}" dt="2022-06-14T08:28:02.164" v="8983"/>
          <ac:cxnSpMkLst>
            <pc:docMk/>
            <pc:sldMk cId="463409932" sldId="371"/>
            <ac:cxnSpMk id="49" creationId="{3E23CC68-DF25-566F-3BD8-72CF8D733A55}"/>
          </ac:cxnSpMkLst>
        </pc:cxnChg>
        <pc:cxnChg chg="mod">
          <ac:chgData name="Pham Duong" userId="53516223ef367a18" providerId="LiveId" clId="{5E8D1D9E-4C00-4089-9A36-5EAAF025DF3D}" dt="2022-06-14T08:28:02.164" v="8983"/>
          <ac:cxnSpMkLst>
            <pc:docMk/>
            <pc:sldMk cId="463409932" sldId="371"/>
            <ac:cxnSpMk id="50" creationId="{C2D61830-C107-67EB-1BA9-8E7537C193F8}"/>
          </ac:cxnSpMkLst>
        </pc:cxnChg>
      </pc:sldChg>
      <pc:sldChg chg="modSp new del">
        <pc:chgData name="Pham Duong" userId="53516223ef367a18" providerId="LiveId" clId="{5E8D1D9E-4C00-4089-9A36-5EAAF025DF3D}" dt="2022-06-14T08:31:36.918" v="11227" actId="47"/>
        <pc:sldMkLst>
          <pc:docMk/>
          <pc:sldMk cId="3006006220" sldId="372"/>
        </pc:sldMkLst>
        <pc:spChg chg="mod">
          <ac:chgData name="Pham Duong" userId="53516223ef367a18" providerId="LiveId" clId="{5E8D1D9E-4C00-4089-9A36-5EAAF025DF3D}" dt="2022-06-14T08:25:20.719" v="7065"/>
          <ac:spMkLst>
            <pc:docMk/>
            <pc:sldMk cId="3006006220" sldId="372"/>
            <ac:spMk id="2" creationId="{739A576D-BD8C-B692-D36D-C73E3DEC6FC1}"/>
          </ac:spMkLst>
        </pc:spChg>
      </pc:sldChg>
      <pc:sldChg chg="addSp delSp modSp add mod modTransition">
        <pc:chgData name="Pham Duong" userId="53516223ef367a18" providerId="LiveId" clId="{5E8D1D9E-4C00-4089-9A36-5EAAF025DF3D}" dt="2022-06-14T08:58:10.937" v="20460"/>
        <pc:sldMkLst>
          <pc:docMk/>
          <pc:sldMk cId="2979516583" sldId="373"/>
        </pc:sldMkLst>
        <pc:spChg chg="mod">
          <ac:chgData name="Pham Duong" userId="53516223ef367a18" providerId="LiveId" clId="{5E8D1D9E-4C00-4089-9A36-5EAAF025DF3D}" dt="2022-06-14T08:28:21.431" v="9152"/>
          <ac:spMkLst>
            <pc:docMk/>
            <pc:sldMk cId="2979516583" sldId="373"/>
            <ac:spMk id="2" creationId="{D120CC47-47BF-636E-A3C8-5AED5AD1878F}"/>
          </ac:spMkLst>
        </pc:spChg>
        <pc:spChg chg="add del mod">
          <ac:chgData name="Pham Duong" userId="53516223ef367a18" providerId="LiveId" clId="{5E8D1D9E-4C00-4089-9A36-5EAAF025DF3D}" dt="2022-06-14T08:35:38.891" v="13525" actId="478"/>
          <ac:spMkLst>
            <pc:docMk/>
            <pc:sldMk cId="2979516583" sldId="373"/>
            <ac:spMk id="32" creationId="{83686BB1-FCF3-605B-2C02-2C5805EA20C7}"/>
          </ac:spMkLst>
        </pc:spChg>
        <pc:spChg chg="add del mod">
          <ac:chgData name="Pham Duong" userId="53516223ef367a18" providerId="LiveId" clId="{5E8D1D9E-4C00-4089-9A36-5EAAF025DF3D}" dt="2022-06-14T08:35:38.891" v="13525" actId="478"/>
          <ac:spMkLst>
            <pc:docMk/>
            <pc:sldMk cId="2979516583" sldId="373"/>
            <ac:spMk id="33" creationId="{1335C24D-B791-6E56-1D14-E29D131F34BD}"/>
          </ac:spMkLst>
        </pc:spChg>
        <pc:spChg chg="add del mod">
          <ac:chgData name="Pham Duong" userId="53516223ef367a18" providerId="LiveId" clId="{5E8D1D9E-4C00-4089-9A36-5EAAF025DF3D}" dt="2022-06-14T08:35:38.891" v="13525" actId="478"/>
          <ac:spMkLst>
            <pc:docMk/>
            <pc:sldMk cId="2979516583" sldId="373"/>
            <ac:spMk id="35" creationId="{7BE17AE4-DA0E-40F7-A841-A27CA2849D33}"/>
          </ac:spMkLst>
        </pc:spChg>
        <pc:spChg chg="add del mod">
          <ac:chgData name="Pham Duong" userId="53516223ef367a18" providerId="LiveId" clId="{5E8D1D9E-4C00-4089-9A36-5EAAF025DF3D}" dt="2022-06-14T08:35:38.891" v="13525" actId="478"/>
          <ac:spMkLst>
            <pc:docMk/>
            <pc:sldMk cId="2979516583" sldId="373"/>
            <ac:spMk id="37" creationId="{310464FC-3710-6EAB-2C5F-19C15588BD4E}"/>
          </ac:spMkLst>
        </pc:spChg>
        <pc:spChg chg="add del mod">
          <ac:chgData name="Pham Duong" userId="53516223ef367a18" providerId="LiveId" clId="{5E8D1D9E-4C00-4089-9A36-5EAAF025DF3D}" dt="2022-06-14T08:35:38.891" v="13525" actId="478"/>
          <ac:spMkLst>
            <pc:docMk/>
            <pc:sldMk cId="2979516583" sldId="373"/>
            <ac:spMk id="39" creationId="{DC25A71D-0564-AC55-A892-43B30B2F4D65}"/>
          </ac:spMkLst>
        </pc:spChg>
        <pc:spChg chg="add del mod">
          <ac:chgData name="Pham Duong" userId="53516223ef367a18" providerId="LiveId" clId="{5E8D1D9E-4C00-4089-9A36-5EAAF025DF3D}" dt="2022-06-14T08:35:38.891" v="13525" actId="478"/>
          <ac:spMkLst>
            <pc:docMk/>
            <pc:sldMk cId="2979516583" sldId="373"/>
            <ac:spMk id="41" creationId="{0E449C89-4E91-1A4F-97C2-446C4814A659}"/>
          </ac:spMkLst>
        </pc:spChg>
        <pc:spChg chg="add mod replST">
          <ac:chgData name="Pham Duong" userId="53516223ef367a18" providerId="LiveId" clId="{5E8D1D9E-4C00-4089-9A36-5EAAF025DF3D}" dt="2022-06-14T08:35:51.274" v="13620"/>
          <ac:spMkLst>
            <pc:docMk/>
            <pc:sldMk cId="2979516583" sldId="373"/>
            <ac:spMk id="43" creationId="{5D97E40D-F4B2-CDD5-13A9-E34695DAC217}"/>
          </ac:spMkLst>
        </pc:spChg>
        <pc:spChg chg="add mod replST">
          <ac:chgData name="Pham Duong" userId="53516223ef367a18" providerId="LiveId" clId="{5E8D1D9E-4C00-4089-9A36-5EAAF025DF3D}" dt="2022-06-14T08:35:53.154" v="13626"/>
          <ac:spMkLst>
            <pc:docMk/>
            <pc:sldMk cId="2979516583" sldId="373"/>
            <ac:spMk id="51" creationId="{0D9250C6-DD30-BDB5-3C79-F1AF525DD128}"/>
          </ac:spMkLst>
        </pc:spChg>
        <pc:spChg chg="add mod replST">
          <ac:chgData name="Pham Duong" userId="53516223ef367a18" providerId="LiveId" clId="{5E8D1D9E-4C00-4089-9A36-5EAAF025DF3D}" dt="2022-06-14T08:35:54.745" v="13632"/>
          <ac:spMkLst>
            <pc:docMk/>
            <pc:sldMk cId="2979516583" sldId="373"/>
            <ac:spMk id="52" creationId="{D34D87C5-82F3-3DBC-441E-4E42D732302C}"/>
          </ac:spMkLst>
        </pc:spChg>
        <pc:spChg chg="add mod replST">
          <ac:chgData name="Pham Duong" userId="53516223ef367a18" providerId="LiveId" clId="{5E8D1D9E-4C00-4089-9A36-5EAAF025DF3D}" dt="2022-06-14T08:35:59.967" v="13650"/>
          <ac:spMkLst>
            <pc:docMk/>
            <pc:sldMk cId="2979516583" sldId="373"/>
            <ac:spMk id="53" creationId="{B8203900-7F9F-6290-DBDA-B757E2A0288A}"/>
          </ac:spMkLst>
        </pc:spChg>
        <pc:spChg chg="add mod replST">
          <ac:chgData name="Pham Duong" userId="53516223ef367a18" providerId="LiveId" clId="{5E8D1D9E-4C00-4089-9A36-5EAAF025DF3D}" dt="2022-06-14T08:35:58.266" v="13644"/>
          <ac:spMkLst>
            <pc:docMk/>
            <pc:sldMk cId="2979516583" sldId="373"/>
            <ac:spMk id="54" creationId="{BE092860-27A7-D9E5-1B4B-F0DBEFB47988}"/>
          </ac:spMkLst>
        </pc:spChg>
        <pc:spChg chg="add mod replST">
          <ac:chgData name="Pham Duong" userId="53516223ef367a18" providerId="LiveId" clId="{5E8D1D9E-4C00-4089-9A36-5EAAF025DF3D}" dt="2022-06-14T08:35:56.392" v="13638"/>
          <ac:spMkLst>
            <pc:docMk/>
            <pc:sldMk cId="2979516583" sldId="373"/>
            <ac:spMk id="55" creationId="{26CACE5D-1C11-74BA-56D8-3F5D2FC84498}"/>
          </ac:spMkLst>
        </pc:spChg>
        <pc:grpChg chg="mod">
          <ac:chgData name="Pham Duong" userId="53516223ef367a18" providerId="LiveId" clId="{5E8D1D9E-4C00-4089-9A36-5EAAF025DF3D}" dt="2022-06-14T08:30:32.929" v="10487" actId="1076"/>
          <ac:grpSpMkLst>
            <pc:docMk/>
            <pc:sldMk cId="2979516583" sldId="373"/>
            <ac:grpSpMk id="45" creationId="{8FB47BA9-5DA9-FE0A-11DF-F0E85CE12979}"/>
          </ac:grpSpMkLst>
        </pc:grpChg>
        <pc:grpChg chg="mod">
          <ac:chgData name="Pham Duong" userId="53516223ef367a18" providerId="LiveId" clId="{5E8D1D9E-4C00-4089-9A36-5EAAF025DF3D}" dt="2022-06-14T08:30:25.658" v="10431" actId="197"/>
          <ac:grpSpMkLst>
            <pc:docMk/>
            <pc:sldMk cId="2979516583" sldId="373"/>
            <ac:grpSpMk id="48" creationId="{4F40EEC6-D74C-EF25-C6A1-3E1CA065EB33}"/>
          </ac:grpSpMkLst>
        </pc:grpChg>
        <pc:picChg chg="add del mod replST">
          <ac:chgData name="Pham Duong" userId="53516223ef367a18" providerId="LiveId" clId="{5E8D1D9E-4C00-4089-9A36-5EAAF025DF3D}" dt="2022-06-14T08:35:41.568" v="13553" actId="478"/>
          <ac:picMkLst>
            <pc:docMk/>
            <pc:sldMk cId="2979516583" sldId="373"/>
            <ac:picMk id="4" creationId="{0C4CEFF7-31CD-15E1-16C1-6BBC9CD8C43B}"/>
          </ac:picMkLst>
        </pc:picChg>
        <pc:picChg chg="add del mod">
          <ac:chgData name="Pham Duong" userId="53516223ef367a18" providerId="LiveId" clId="{5E8D1D9E-4C00-4089-9A36-5EAAF025DF3D}" dt="2022-06-14T08:35:41.568" v="13553" actId="478"/>
          <ac:picMkLst>
            <pc:docMk/>
            <pc:sldMk cId="2979516583" sldId="373"/>
            <ac:picMk id="6" creationId="{A6972498-FC96-257A-C983-B23BE2FDFF90}"/>
          </ac:picMkLst>
        </pc:picChg>
        <pc:picChg chg="add del mod">
          <ac:chgData name="Pham Duong" userId="53516223ef367a18" providerId="LiveId" clId="{5E8D1D9E-4C00-4089-9A36-5EAAF025DF3D}" dt="2022-06-14T08:35:41.568" v="13553" actId="478"/>
          <ac:picMkLst>
            <pc:docMk/>
            <pc:sldMk cId="2979516583" sldId="373"/>
            <ac:picMk id="8" creationId="{31578A96-82FA-6022-4FD9-110E77E0C833}"/>
          </ac:picMkLst>
        </pc:picChg>
        <pc:picChg chg="add del mod">
          <ac:chgData name="Pham Duong" userId="53516223ef367a18" providerId="LiveId" clId="{5E8D1D9E-4C00-4089-9A36-5EAAF025DF3D}" dt="2022-06-14T08:35:41.568" v="13553" actId="478"/>
          <ac:picMkLst>
            <pc:docMk/>
            <pc:sldMk cId="2979516583" sldId="373"/>
            <ac:picMk id="10" creationId="{6DF874B7-1927-8C34-D89C-B4B2D8A0ECA2}"/>
          </ac:picMkLst>
        </pc:picChg>
        <pc:picChg chg="add del mod">
          <ac:chgData name="Pham Duong" userId="53516223ef367a18" providerId="LiveId" clId="{5E8D1D9E-4C00-4089-9A36-5EAAF025DF3D}" dt="2022-06-14T08:35:41.568" v="13553" actId="478"/>
          <ac:picMkLst>
            <pc:docMk/>
            <pc:sldMk cId="2979516583" sldId="373"/>
            <ac:picMk id="12" creationId="{87826FC0-CC6E-DA10-47A9-5DB44FD98DD5}"/>
          </ac:picMkLst>
        </pc:picChg>
        <pc:picChg chg="add del mod">
          <ac:chgData name="Pham Duong" userId="53516223ef367a18" providerId="LiveId" clId="{5E8D1D9E-4C00-4089-9A36-5EAAF025DF3D}" dt="2022-06-14T08:35:41.568" v="13553" actId="478"/>
          <ac:picMkLst>
            <pc:docMk/>
            <pc:sldMk cId="2979516583" sldId="373"/>
            <ac:picMk id="14" creationId="{37FA7852-2790-2980-6591-5081B1CBEB30}"/>
          </ac:picMkLst>
        </pc:picChg>
        <pc:picChg chg="add del mod">
          <ac:chgData name="Pham Duong" userId="53516223ef367a18" providerId="LiveId" clId="{5E8D1D9E-4C00-4089-9A36-5EAAF025DF3D}" dt="2022-06-14T08:32:18.255" v="11581" actId="478"/>
          <ac:picMkLst>
            <pc:docMk/>
            <pc:sldMk cId="2979516583" sldId="373"/>
            <ac:picMk id="27" creationId="{9532C99E-F6C4-6E2D-0553-430590BACEB3}"/>
          </ac:picMkLst>
        </pc:picChg>
        <pc:picChg chg="add del mod">
          <ac:chgData name="Pham Duong" userId="53516223ef367a18" providerId="LiveId" clId="{5E8D1D9E-4C00-4089-9A36-5EAAF025DF3D}" dt="2022-06-14T08:32:18.255" v="11581" actId="478"/>
          <ac:picMkLst>
            <pc:docMk/>
            <pc:sldMk cId="2979516583" sldId="373"/>
            <ac:picMk id="28" creationId="{87EFDE10-192F-A695-BEC6-CC14B3126774}"/>
          </ac:picMkLst>
        </pc:picChg>
        <pc:picChg chg="add del mod">
          <ac:chgData name="Pham Duong" userId="53516223ef367a18" providerId="LiveId" clId="{5E8D1D9E-4C00-4089-9A36-5EAAF025DF3D}" dt="2022-06-14T08:32:18.255" v="11581" actId="478"/>
          <ac:picMkLst>
            <pc:docMk/>
            <pc:sldMk cId="2979516583" sldId="373"/>
            <ac:picMk id="29" creationId="{CDC2BFE5-6458-BD3E-3FC4-AAD0DAFA8527}"/>
          </ac:picMkLst>
        </pc:picChg>
        <pc:picChg chg="add del mod">
          <ac:chgData name="Pham Duong" userId="53516223ef367a18" providerId="LiveId" clId="{5E8D1D9E-4C00-4089-9A36-5EAAF025DF3D}" dt="2022-06-14T08:32:18.255" v="11581" actId="478"/>
          <ac:picMkLst>
            <pc:docMk/>
            <pc:sldMk cId="2979516583" sldId="373"/>
            <ac:picMk id="30" creationId="{4BAEA2A9-E27E-49C7-1D72-6CC7E0D6983C}"/>
          </ac:picMkLst>
        </pc:picChg>
        <pc:picChg chg="add del mod">
          <ac:chgData name="Pham Duong" userId="53516223ef367a18" providerId="LiveId" clId="{5E8D1D9E-4C00-4089-9A36-5EAAF025DF3D}" dt="2022-06-14T08:32:18.255" v="11581" actId="478"/>
          <ac:picMkLst>
            <pc:docMk/>
            <pc:sldMk cId="2979516583" sldId="373"/>
            <ac:picMk id="31" creationId="{E45592FC-0D8E-09EA-5823-7BCFB80792A7}"/>
          </ac:picMkLst>
        </pc:picChg>
        <pc:picChg chg="del">
          <ac:chgData name="Pham Duong" userId="53516223ef367a18" providerId="LiveId" clId="{5E8D1D9E-4C00-4089-9A36-5EAAF025DF3D}" dt="2022-06-14T08:28:30.959" v="9180" actId="478"/>
          <ac:picMkLst>
            <pc:docMk/>
            <pc:sldMk cId="2979516583" sldId="373"/>
            <ac:picMk id="34" creationId="{26E4464B-9815-12A9-F00C-E467788FBAB2}"/>
          </ac:picMkLst>
        </pc:picChg>
        <pc:picChg chg="del">
          <ac:chgData name="Pham Duong" userId="53516223ef367a18" providerId="LiveId" clId="{5E8D1D9E-4C00-4089-9A36-5EAAF025DF3D}" dt="2022-06-14T08:28:30.959" v="9180" actId="478"/>
          <ac:picMkLst>
            <pc:docMk/>
            <pc:sldMk cId="2979516583" sldId="373"/>
            <ac:picMk id="36" creationId="{5584470A-B187-57F1-B11A-49B081A3A96D}"/>
          </ac:picMkLst>
        </pc:picChg>
        <pc:picChg chg="del">
          <ac:chgData name="Pham Duong" userId="53516223ef367a18" providerId="LiveId" clId="{5E8D1D9E-4C00-4089-9A36-5EAAF025DF3D}" dt="2022-06-14T08:28:30.959" v="9180" actId="478"/>
          <ac:picMkLst>
            <pc:docMk/>
            <pc:sldMk cId="2979516583" sldId="373"/>
            <ac:picMk id="38" creationId="{5D14D775-D052-ECC5-EAE9-FE9E6B6782C1}"/>
          </ac:picMkLst>
        </pc:picChg>
        <pc:picChg chg="del">
          <ac:chgData name="Pham Duong" userId="53516223ef367a18" providerId="LiveId" clId="{5E8D1D9E-4C00-4089-9A36-5EAAF025DF3D}" dt="2022-06-14T08:28:30.959" v="9180" actId="478"/>
          <ac:picMkLst>
            <pc:docMk/>
            <pc:sldMk cId="2979516583" sldId="373"/>
            <ac:picMk id="40" creationId="{F0AE489A-2D17-D5D8-E41A-7E43DF01944D}"/>
          </ac:picMkLst>
        </pc:picChg>
        <pc:picChg chg="del">
          <ac:chgData name="Pham Duong" userId="53516223ef367a18" providerId="LiveId" clId="{5E8D1D9E-4C00-4089-9A36-5EAAF025DF3D}" dt="2022-06-14T08:28:30.959" v="9180" actId="478"/>
          <ac:picMkLst>
            <pc:docMk/>
            <pc:sldMk cId="2979516583" sldId="373"/>
            <ac:picMk id="42" creationId="{FFD94F27-01FF-3DFF-6B40-C9D4E9C17518}"/>
          </ac:picMkLst>
        </pc:picChg>
        <pc:picChg chg="del">
          <ac:chgData name="Pham Duong" userId="53516223ef367a18" providerId="LiveId" clId="{5E8D1D9E-4C00-4089-9A36-5EAAF025DF3D}" dt="2022-06-14T08:28:30.959" v="9180" actId="478"/>
          <ac:picMkLst>
            <pc:docMk/>
            <pc:sldMk cId="2979516583" sldId="373"/>
            <ac:picMk id="44" creationId="{70FE8FD9-5798-6B88-4C0F-37EC50FCE3B5}"/>
          </ac:picMkLst>
        </pc:picChg>
      </pc:sldChg>
      <pc:sldChg chg="modSp add mod modTransition">
        <pc:chgData name="Pham Duong" userId="53516223ef367a18" providerId="LiveId" clId="{5E8D1D9E-4C00-4089-9A36-5EAAF025DF3D}" dt="2022-06-14T08:58:10.937" v="20460"/>
        <pc:sldMkLst>
          <pc:docMk/>
          <pc:sldMk cId="3228002506" sldId="374"/>
        </pc:sldMkLst>
        <pc:spChg chg="mod">
          <ac:chgData name="Pham Duong" userId="53516223ef367a18" providerId="LiveId" clId="{5E8D1D9E-4C00-4089-9A36-5EAAF025DF3D}" dt="2022-06-14T08:31:39.209" v="11283"/>
          <ac:spMkLst>
            <pc:docMk/>
            <pc:sldMk cId="3228002506" sldId="374"/>
            <ac:spMk id="2" creationId="{D120CC47-47BF-636E-A3C8-5AED5AD1878F}"/>
          </ac:spMkLst>
        </pc:spChg>
        <pc:picChg chg="mod">
          <ac:chgData name="Pham Duong" userId="53516223ef367a18" providerId="LiveId" clId="{5E8D1D9E-4C00-4089-9A36-5EAAF025DF3D}" dt="2022-06-14T08:32:32.606" v="11803" actId="1076"/>
          <ac:picMkLst>
            <pc:docMk/>
            <pc:sldMk cId="3228002506" sldId="374"/>
            <ac:picMk id="42" creationId="{FFD94F27-01FF-3DFF-6B40-C9D4E9C17518}"/>
          </ac:picMkLst>
        </pc:picChg>
      </pc:sldChg>
      <pc:sldChg chg="modSp add mod modTransition">
        <pc:chgData name="Pham Duong" userId="53516223ef367a18" providerId="LiveId" clId="{5E8D1D9E-4C00-4089-9A36-5EAAF025DF3D}" dt="2022-06-14T08:58:10.937" v="20460"/>
        <pc:sldMkLst>
          <pc:docMk/>
          <pc:sldMk cId="3105654137" sldId="375"/>
        </pc:sldMkLst>
        <pc:spChg chg="mod">
          <ac:chgData name="Pham Duong" userId="53516223ef367a18" providerId="LiveId" clId="{5E8D1D9E-4C00-4089-9A36-5EAAF025DF3D}" dt="2022-06-14T08:31:39.209" v="11284"/>
          <ac:spMkLst>
            <pc:docMk/>
            <pc:sldMk cId="3105654137" sldId="375"/>
            <ac:spMk id="2" creationId="{D120CC47-47BF-636E-A3C8-5AED5AD1878F}"/>
          </ac:spMkLst>
        </pc:spChg>
        <pc:picChg chg="mod">
          <ac:chgData name="Pham Duong" userId="53516223ef367a18" providerId="LiveId" clId="{5E8D1D9E-4C00-4089-9A36-5EAAF025DF3D}" dt="2022-06-14T08:32:27.229" v="11646" actId="1076"/>
          <ac:picMkLst>
            <pc:docMk/>
            <pc:sldMk cId="3105654137" sldId="375"/>
            <ac:picMk id="4" creationId="{0C4CEFF7-31CD-15E1-16C1-6BBC9CD8C43B}"/>
          </ac:picMkLst>
        </pc:picChg>
        <pc:picChg chg="mod">
          <ac:chgData name="Pham Duong" userId="53516223ef367a18" providerId="LiveId" clId="{5E8D1D9E-4C00-4089-9A36-5EAAF025DF3D}" dt="2022-06-14T08:32:27.002" v="11645" actId="1076"/>
          <ac:picMkLst>
            <pc:docMk/>
            <pc:sldMk cId="3105654137" sldId="375"/>
            <ac:picMk id="10" creationId="{6DF874B7-1927-8C34-D89C-B4B2D8A0ECA2}"/>
          </ac:picMkLst>
        </pc:picChg>
        <pc:picChg chg="mod">
          <ac:chgData name="Pham Duong" userId="53516223ef367a18" providerId="LiveId" clId="{5E8D1D9E-4C00-4089-9A36-5EAAF025DF3D}" dt="2022-06-14T08:32:26.710" v="11644" actId="1076"/>
          <ac:picMkLst>
            <pc:docMk/>
            <pc:sldMk cId="3105654137" sldId="375"/>
            <ac:picMk id="14" creationId="{37FA7852-2790-2980-6591-5081B1CBEB30}"/>
          </ac:picMkLst>
        </pc:picChg>
      </pc:sldChg>
      <pc:sldChg chg="addSp modSp add mod modTransition">
        <pc:chgData name="Pham Duong" userId="53516223ef367a18" providerId="LiveId" clId="{5E8D1D9E-4C00-4089-9A36-5EAAF025DF3D}" dt="2022-06-14T08:58:10.937" v="20460"/>
        <pc:sldMkLst>
          <pc:docMk/>
          <pc:sldMk cId="3245926507" sldId="376"/>
        </pc:sldMkLst>
        <pc:spChg chg="mod">
          <ac:chgData name="Pham Duong" userId="53516223ef367a18" providerId="LiveId" clId="{5E8D1D9E-4C00-4089-9A36-5EAAF025DF3D}" dt="2022-06-14T08:39:38.911" v="14435"/>
          <ac:spMkLst>
            <pc:docMk/>
            <pc:sldMk cId="3245926507" sldId="376"/>
            <ac:spMk id="2" creationId="{7EC431F4-6A29-A402-1480-9D31C8B2BE87}"/>
          </ac:spMkLst>
        </pc:spChg>
        <pc:spChg chg="mod">
          <ac:chgData name="Pham Duong" userId="53516223ef367a18" providerId="LiveId" clId="{5E8D1D9E-4C00-4089-9A36-5EAAF025DF3D}" dt="2022-06-14T08:39:45.901" v="14497" actId="20577"/>
          <ac:spMkLst>
            <pc:docMk/>
            <pc:sldMk cId="3245926507" sldId="376"/>
            <ac:spMk id="5" creationId="{7F6B60B7-8BB6-A997-67AA-9A63F723B349}"/>
          </ac:spMkLst>
        </pc:spChg>
        <pc:spChg chg="mod">
          <ac:chgData name="Pham Duong" userId="53516223ef367a18" providerId="LiveId" clId="{5E8D1D9E-4C00-4089-9A36-5EAAF025DF3D}" dt="2022-06-14T08:39:54.745" v="14553"/>
          <ac:spMkLst>
            <pc:docMk/>
            <pc:sldMk cId="3245926507" sldId="376"/>
            <ac:spMk id="8" creationId="{2250FD5A-8E94-9BDE-07F1-1901BBCE099C}"/>
          </ac:spMkLst>
        </pc:spChg>
        <pc:spChg chg="mod">
          <ac:chgData name="Pham Duong" userId="53516223ef367a18" providerId="LiveId" clId="{5E8D1D9E-4C00-4089-9A36-5EAAF025DF3D}" dt="2022-06-14T08:39:48.971" v="14525" actId="571"/>
          <ac:spMkLst>
            <pc:docMk/>
            <pc:sldMk cId="3245926507" sldId="376"/>
            <ac:spMk id="9" creationId="{70A70807-D628-8BC1-676B-F5BDE4A98DEA}"/>
          </ac:spMkLst>
        </pc:spChg>
        <pc:spChg chg="mod">
          <ac:chgData name="Pham Duong" userId="53516223ef367a18" providerId="LiveId" clId="{5E8D1D9E-4C00-4089-9A36-5EAAF025DF3D}" dt="2022-06-14T08:41:50.410" v="15420" actId="20577"/>
          <ac:spMkLst>
            <pc:docMk/>
            <pc:sldMk cId="3245926507" sldId="376"/>
            <ac:spMk id="11" creationId="{BE770691-8240-2E18-D49C-C65699C8F26B}"/>
          </ac:spMkLst>
        </pc:spChg>
        <pc:spChg chg="mod">
          <ac:chgData name="Pham Duong" userId="53516223ef367a18" providerId="LiveId" clId="{5E8D1D9E-4C00-4089-9A36-5EAAF025DF3D}" dt="2022-06-14T08:39:57.942" v="14581" actId="571"/>
          <ac:spMkLst>
            <pc:docMk/>
            <pc:sldMk cId="3245926507" sldId="376"/>
            <ac:spMk id="12" creationId="{81ABD706-F931-4EB7-BC2E-05CEA83CAC3F}"/>
          </ac:spMkLst>
        </pc:spChg>
        <pc:grpChg chg="mod">
          <ac:chgData name="Pham Duong" userId="53516223ef367a18" providerId="LiveId" clId="{5E8D1D9E-4C00-4089-9A36-5EAAF025DF3D}" dt="2022-06-14T08:41:42.449" v="15364" actId="465"/>
          <ac:grpSpMkLst>
            <pc:docMk/>
            <pc:sldMk cId="3245926507" sldId="376"/>
            <ac:grpSpMk id="4" creationId="{DE6D891E-868A-816F-7230-D4A29BCB9FD0}"/>
          </ac:grpSpMkLst>
        </pc:grpChg>
        <pc:grpChg chg="add mod">
          <ac:chgData name="Pham Duong" userId="53516223ef367a18" providerId="LiveId" clId="{5E8D1D9E-4C00-4089-9A36-5EAAF025DF3D}" dt="2022-06-14T08:41:44.174" v="15392" actId="465"/>
          <ac:grpSpMkLst>
            <pc:docMk/>
            <pc:sldMk cId="3245926507" sldId="376"/>
            <ac:grpSpMk id="7" creationId="{7D7C8EB9-3932-7014-5CED-083366AC9C4B}"/>
          </ac:grpSpMkLst>
        </pc:grpChg>
        <pc:grpChg chg="add mod">
          <ac:chgData name="Pham Duong" userId="53516223ef367a18" providerId="LiveId" clId="{5E8D1D9E-4C00-4089-9A36-5EAAF025DF3D}" dt="2022-06-14T08:41:42.449" v="15364" actId="465"/>
          <ac:grpSpMkLst>
            <pc:docMk/>
            <pc:sldMk cId="3245926507" sldId="376"/>
            <ac:grpSpMk id="10" creationId="{ACDD915B-F9EA-56BC-47F7-02109C48232D}"/>
          </ac:grpSpMkLst>
        </pc:grpChg>
      </pc:sldChg>
      <pc:sldMasterChg chg="addSp delSp modSp mod">
        <pc:chgData name="Pham Duong" userId="53516223ef367a18" providerId="LiveId" clId="{5E8D1D9E-4C00-4089-9A36-5EAAF025DF3D}" dt="2022-06-14T09:00:12.626" v="20851"/>
        <pc:sldMasterMkLst>
          <pc:docMk/>
          <pc:sldMasterMk cId="1386547260" sldId="2147483688"/>
        </pc:sldMasterMkLst>
        <pc:spChg chg="add del mod ord modVis">
          <ac:chgData name="Pham Duong" userId="53516223ef367a18" providerId="LiveId" clId="{5E8D1D9E-4C00-4089-9A36-5EAAF025DF3D}" dt="2022-06-14T08:07:27.255" v="119"/>
          <ac:spMkLst>
            <pc:docMk/>
            <pc:sldMasterMk cId="1386547260" sldId="2147483688"/>
            <ac:spMk id="2" creationId="{9B33F88D-03A3-444F-20E9-9248AD02EF17}"/>
          </ac:spMkLst>
        </pc:spChg>
        <pc:spChg chg="add del mod ord">
          <ac:chgData name="Pham Duong" userId="53516223ef367a18" providerId="LiveId" clId="{5E8D1D9E-4C00-4089-9A36-5EAAF025DF3D}" dt="2022-06-14T08:07:25.770" v="71"/>
          <ac:spMkLst>
            <pc:docMk/>
            <pc:sldMasterMk cId="1386547260" sldId="2147483688"/>
            <ac:spMk id="3" creationId="{AA0634E6-62F3-00BF-4A39-F38F9642FC0B}"/>
          </ac:spMkLst>
        </pc:spChg>
        <pc:spChg chg="add del mod ord">
          <ac:chgData name="Pham Duong" userId="53516223ef367a18" providerId="LiveId" clId="{5E8D1D9E-4C00-4089-9A36-5EAAF025DF3D}" dt="2022-06-14T08:07:26.398" v="114"/>
          <ac:spMkLst>
            <pc:docMk/>
            <pc:sldMasterMk cId="1386547260" sldId="2147483688"/>
            <ac:spMk id="4" creationId="{8344674D-2020-83D6-6F7F-F895840B35A4}"/>
          </ac:spMkLst>
        </pc:spChg>
        <pc:spChg chg="add del mod ord modVis">
          <ac:chgData name="Pham Duong" userId="53516223ef367a18" providerId="LiveId" clId="{5E8D1D9E-4C00-4089-9A36-5EAAF025DF3D}" dt="2022-06-14T08:07:30.595" v="147"/>
          <ac:spMkLst>
            <pc:docMk/>
            <pc:sldMasterMk cId="1386547260" sldId="2147483688"/>
            <ac:spMk id="5" creationId="{C129C692-B236-0BE9-FAB0-5E1D36D09446}"/>
          </ac:spMkLst>
        </pc:spChg>
        <pc:spChg chg="mod modVis">
          <ac:chgData name="Pham Duong" userId="53516223ef367a18" providerId="LiveId" clId="{5E8D1D9E-4C00-4089-9A36-5EAAF025DF3D}" dt="2022-06-14T09:00:12.616" v="20830"/>
          <ac:spMkLst>
            <pc:docMk/>
            <pc:sldMasterMk cId="1386547260" sldId="2147483688"/>
            <ac:spMk id="7" creationId="{00000000-0000-0000-0000-000000000000}"/>
          </ac:spMkLst>
        </pc:spChg>
        <pc:spChg chg="mod modVis">
          <ac:chgData name="Pham Duong" userId="53516223ef367a18" providerId="LiveId" clId="{5E8D1D9E-4C00-4089-9A36-5EAAF025DF3D}" dt="2022-06-14T09:00:12.617" v="20832"/>
          <ac:spMkLst>
            <pc:docMk/>
            <pc:sldMasterMk cId="1386547260" sldId="2147483688"/>
            <ac:spMk id="8" creationId="{00000000-0000-0000-0000-000000000000}"/>
          </ac:spMkLst>
        </pc:spChg>
        <pc:spChg chg="mod modVis">
          <ac:chgData name="Pham Duong" userId="53516223ef367a18" providerId="LiveId" clId="{5E8D1D9E-4C00-4089-9A36-5EAAF025DF3D}" dt="2022-06-14T09:00:12.618" v="20834"/>
          <ac:spMkLst>
            <pc:docMk/>
            <pc:sldMasterMk cId="1386547260" sldId="2147483688"/>
            <ac:spMk id="9" creationId="{00000000-0000-0000-0000-000000000000}"/>
          </ac:spMkLst>
        </pc:spChg>
        <pc:spChg chg="mod modVis">
          <ac:chgData name="Pham Duong" userId="53516223ef367a18" providerId="LiveId" clId="{5E8D1D9E-4C00-4089-9A36-5EAAF025DF3D}" dt="2022-06-14T09:00:12.619" v="20836"/>
          <ac:spMkLst>
            <pc:docMk/>
            <pc:sldMasterMk cId="1386547260" sldId="2147483688"/>
            <ac:spMk id="10" creationId="{00000000-0000-0000-0000-000000000000}"/>
          </ac:spMkLst>
        </pc:spChg>
        <pc:spChg chg="add del mod ord modVis">
          <ac:chgData name="Pham Duong" userId="53516223ef367a18" providerId="LiveId" clId="{5E8D1D9E-4C00-4089-9A36-5EAAF025DF3D}" dt="2022-06-14T08:07:38.253" v="224"/>
          <ac:spMkLst>
            <pc:docMk/>
            <pc:sldMasterMk cId="1386547260" sldId="2147483688"/>
            <ac:spMk id="11" creationId="{79B69B2E-DA0D-F958-47DA-BB49B17ADBB0}"/>
          </ac:spMkLst>
        </pc:spChg>
        <pc:spChg chg="add mod ord">
          <ac:chgData name="Pham Duong" userId="53516223ef367a18" providerId="LiveId" clId="{5E8D1D9E-4C00-4089-9A36-5EAAF025DF3D}" dt="2022-06-14T08:07:37.744" v="210" actId="947"/>
          <ac:spMkLst>
            <pc:docMk/>
            <pc:sldMasterMk cId="1386547260" sldId="2147483688"/>
            <ac:spMk id="12" creationId="{236E5C29-6D09-5C9F-5B00-8FBB9DCF6FD8}"/>
          </ac:spMkLst>
        </pc:spChg>
        <pc:spChg chg="add del mod ord modVis">
          <ac:chgData name="Pham Duong" userId="53516223ef367a18" providerId="LiveId" clId="{5E8D1D9E-4C00-4089-9A36-5EAAF025DF3D}" dt="2022-06-14T08:07:50.581" v="255"/>
          <ac:spMkLst>
            <pc:docMk/>
            <pc:sldMasterMk cId="1386547260" sldId="2147483688"/>
            <ac:spMk id="13" creationId="{CA59EE19-999B-1CC5-D06D-3C2C627B4475}"/>
          </ac:spMkLst>
        </pc:spChg>
        <pc:spChg chg="add del mod ord modVis">
          <ac:chgData name="Pham Duong" userId="53516223ef367a18" providerId="LiveId" clId="{5E8D1D9E-4C00-4089-9A36-5EAAF025DF3D}" dt="2022-06-14T08:07:56.208" v="283"/>
          <ac:spMkLst>
            <pc:docMk/>
            <pc:sldMasterMk cId="1386547260" sldId="2147483688"/>
            <ac:spMk id="14" creationId="{91CACFBF-D0DB-6B83-14F2-DA1C5A86731D}"/>
          </ac:spMkLst>
        </pc:spChg>
        <pc:spChg chg="add del mod ord modVis">
          <ac:chgData name="Pham Duong" userId="53516223ef367a18" providerId="LiveId" clId="{5E8D1D9E-4C00-4089-9A36-5EAAF025DF3D}" dt="2022-06-14T08:08:00.615" v="311"/>
          <ac:spMkLst>
            <pc:docMk/>
            <pc:sldMasterMk cId="1386547260" sldId="2147483688"/>
            <ac:spMk id="15" creationId="{65A16E51-C449-8B8B-931F-160B17C3789B}"/>
          </ac:spMkLst>
        </pc:spChg>
        <pc:spChg chg="add del mod ord modVis">
          <ac:chgData name="Pham Duong" userId="53516223ef367a18" providerId="LiveId" clId="{5E8D1D9E-4C00-4089-9A36-5EAAF025DF3D}" dt="2022-06-14T08:08:10.278" v="339"/>
          <ac:spMkLst>
            <pc:docMk/>
            <pc:sldMasterMk cId="1386547260" sldId="2147483688"/>
            <ac:spMk id="16" creationId="{28A84B84-AAC6-B87D-653D-EF9B959A35FB}"/>
          </ac:spMkLst>
        </pc:spChg>
        <pc:spChg chg="add del mod ord modVis">
          <ac:chgData name="Pham Duong" userId="53516223ef367a18" providerId="LiveId" clId="{5E8D1D9E-4C00-4089-9A36-5EAAF025DF3D}" dt="2022-06-14T08:08:16.983" v="370"/>
          <ac:spMkLst>
            <pc:docMk/>
            <pc:sldMasterMk cId="1386547260" sldId="2147483688"/>
            <ac:spMk id="17" creationId="{27CD02CC-67D0-620F-EF5E-58E725C8C076}"/>
          </ac:spMkLst>
        </pc:spChg>
        <pc:spChg chg="add del mod ord modVis">
          <ac:chgData name="Pham Duong" userId="53516223ef367a18" providerId="LiveId" clId="{5E8D1D9E-4C00-4089-9A36-5EAAF025DF3D}" dt="2022-06-14T08:08:30.300" v="400"/>
          <ac:spMkLst>
            <pc:docMk/>
            <pc:sldMasterMk cId="1386547260" sldId="2147483688"/>
            <ac:spMk id="18" creationId="{FC529A97-35AC-C75F-F55D-E73834432DEB}"/>
          </ac:spMkLst>
        </pc:spChg>
        <pc:spChg chg="add del mod ord modVis">
          <ac:chgData name="Pham Duong" userId="53516223ef367a18" providerId="LiveId" clId="{5E8D1D9E-4C00-4089-9A36-5EAAF025DF3D}" dt="2022-06-14T08:08:33.751" v="431"/>
          <ac:spMkLst>
            <pc:docMk/>
            <pc:sldMasterMk cId="1386547260" sldId="2147483688"/>
            <ac:spMk id="19" creationId="{A12A876D-A2B7-99D7-A719-368103CE8744}"/>
          </ac:spMkLst>
        </pc:spChg>
        <pc:spChg chg="add del mod ord modVis">
          <ac:chgData name="Pham Duong" userId="53516223ef367a18" providerId="LiveId" clId="{5E8D1D9E-4C00-4089-9A36-5EAAF025DF3D}" dt="2022-06-14T08:08:39.979" v="462"/>
          <ac:spMkLst>
            <pc:docMk/>
            <pc:sldMasterMk cId="1386547260" sldId="2147483688"/>
            <ac:spMk id="20" creationId="{1BFC1C69-CAD1-A69C-DD4D-00641433CB8F}"/>
          </ac:spMkLst>
        </pc:spChg>
        <pc:spChg chg="add del mod ord modVis">
          <ac:chgData name="Pham Duong" userId="53516223ef367a18" providerId="LiveId" clId="{5E8D1D9E-4C00-4089-9A36-5EAAF025DF3D}" dt="2022-06-14T08:09:13.721" v="490"/>
          <ac:spMkLst>
            <pc:docMk/>
            <pc:sldMasterMk cId="1386547260" sldId="2147483688"/>
            <ac:spMk id="21" creationId="{8D88D882-37D6-F15A-F206-7D1348A4420B}"/>
          </ac:spMkLst>
        </pc:spChg>
        <pc:spChg chg="add del mod ord modVis">
          <ac:chgData name="Pham Duong" userId="53516223ef367a18" providerId="LiveId" clId="{5E8D1D9E-4C00-4089-9A36-5EAAF025DF3D}" dt="2022-06-14T08:09:20.695" v="519"/>
          <ac:spMkLst>
            <pc:docMk/>
            <pc:sldMasterMk cId="1386547260" sldId="2147483688"/>
            <ac:spMk id="22" creationId="{1D6074BD-55DF-8BF4-020A-3CCF5333EF0F}"/>
          </ac:spMkLst>
        </pc:spChg>
        <pc:spChg chg="add del mod ord modVis">
          <ac:chgData name="Pham Duong" userId="53516223ef367a18" providerId="LiveId" clId="{5E8D1D9E-4C00-4089-9A36-5EAAF025DF3D}" dt="2022-06-14T08:09:22.904" v="547"/>
          <ac:spMkLst>
            <pc:docMk/>
            <pc:sldMasterMk cId="1386547260" sldId="2147483688"/>
            <ac:spMk id="23" creationId="{F6F04602-6F94-4F70-383E-7277880477F7}"/>
          </ac:spMkLst>
        </pc:spChg>
        <pc:spChg chg="add del mod ord modVis">
          <ac:chgData name="Pham Duong" userId="53516223ef367a18" providerId="LiveId" clId="{5E8D1D9E-4C00-4089-9A36-5EAAF025DF3D}" dt="2022-06-14T08:09:24.070" v="574"/>
          <ac:spMkLst>
            <pc:docMk/>
            <pc:sldMasterMk cId="1386547260" sldId="2147483688"/>
            <ac:spMk id="24" creationId="{FB376E94-5B44-8ECA-E5A1-85EEBC10E277}"/>
          </ac:spMkLst>
        </pc:spChg>
        <pc:spChg chg="add del mod ord modVis">
          <ac:chgData name="Pham Duong" userId="53516223ef367a18" providerId="LiveId" clId="{5E8D1D9E-4C00-4089-9A36-5EAAF025DF3D}" dt="2022-06-14T08:09:29.513" v="603"/>
          <ac:spMkLst>
            <pc:docMk/>
            <pc:sldMasterMk cId="1386547260" sldId="2147483688"/>
            <ac:spMk id="25" creationId="{B37DE920-BA82-406A-8B5A-8C7A14CCE99B}"/>
          </ac:spMkLst>
        </pc:spChg>
        <pc:spChg chg="add del mod ord modVis">
          <ac:chgData name="Pham Duong" userId="53516223ef367a18" providerId="LiveId" clId="{5E8D1D9E-4C00-4089-9A36-5EAAF025DF3D}" dt="2022-06-14T08:09:37.170" v="632"/>
          <ac:spMkLst>
            <pc:docMk/>
            <pc:sldMasterMk cId="1386547260" sldId="2147483688"/>
            <ac:spMk id="26" creationId="{147B9AB4-DD91-465E-8C7C-8F50814643C3}"/>
          </ac:spMkLst>
        </pc:spChg>
        <pc:spChg chg="add del mod ord modVis">
          <ac:chgData name="Pham Duong" userId="53516223ef367a18" providerId="LiveId" clId="{5E8D1D9E-4C00-4089-9A36-5EAAF025DF3D}" dt="2022-06-14T08:09:38.809" v="661"/>
          <ac:spMkLst>
            <pc:docMk/>
            <pc:sldMasterMk cId="1386547260" sldId="2147483688"/>
            <ac:spMk id="27" creationId="{CCD5C392-CBD8-1BB8-EC03-F89BE78AC802}"/>
          </ac:spMkLst>
        </pc:spChg>
        <pc:spChg chg="add del mod ord modVis">
          <ac:chgData name="Pham Duong" userId="53516223ef367a18" providerId="LiveId" clId="{5E8D1D9E-4C00-4089-9A36-5EAAF025DF3D}" dt="2022-06-14T08:09:42.677" v="689"/>
          <ac:spMkLst>
            <pc:docMk/>
            <pc:sldMasterMk cId="1386547260" sldId="2147483688"/>
            <ac:spMk id="28" creationId="{5B477B49-09A6-5792-CA4A-A337D358C479}"/>
          </ac:spMkLst>
        </pc:spChg>
        <pc:spChg chg="add del mod ord modVis">
          <ac:chgData name="Pham Duong" userId="53516223ef367a18" providerId="LiveId" clId="{5E8D1D9E-4C00-4089-9A36-5EAAF025DF3D}" dt="2022-06-14T08:09:47.550" v="717"/>
          <ac:spMkLst>
            <pc:docMk/>
            <pc:sldMasterMk cId="1386547260" sldId="2147483688"/>
            <ac:spMk id="29" creationId="{62BADCA7-FDBA-7918-1758-F3EBBD8A7E90}"/>
          </ac:spMkLst>
        </pc:spChg>
        <pc:spChg chg="add del mod ord modVis">
          <ac:chgData name="Pham Duong" userId="53516223ef367a18" providerId="LiveId" clId="{5E8D1D9E-4C00-4089-9A36-5EAAF025DF3D}" dt="2022-06-14T08:09:52.194" v="745"/>
          <ac:spMkLst>
            <pc:docMk/>
            <pc:sldMasterMk cId="1386547260" sldId="2147483688"/>
            <ac:spMk id="30" creationId="{7D686769-5FE1-8C66-6FE8-332A1DFED02B}"/>
          </ac:spMkLst>
        </pc:spChg>
        <pc:spChg chg="add del mod ord modVis">
          <ac:chgData name="Pham Duong" userId="53516223ef367a18" providerId="LiveId" clId="{5E8D1D9E-4C00-4089-9A36-5EAAF025DF3D}" dt="2022-06-14T08:09:53.647" v="773"/>
          <ac:spMkLst>
            <pc:docMk/>
            <pc:sldMasterMk cId="1386547260" sldId="2147483688"/>
            <ac:spMk id="31" creationId="{2009035A-6B06-C892-6823-DF1BF10729DB}"/>
          </ac:spMkLst>
        </pc:spChg>
        <pc:spChg chg="add del mod ord modVis">
          <ac:chgData name="Pham Duong" userId="53516223ef367a18" providerId="LiveId" clId="{5E8D1D9E-4C00-4089-9A36-5EAAF025DF3D}" dt="2022-06-14T08:09:55.257" v="801"/>
          <ac:spMkLst>
            <pc:docMk/>
            <pc:sldMasterMk cId="1386547260" sldId="2147483688"/>
            <ac:spMk id="32" creationId="{E9C6265C-46AF-09EE-DF50-1EF8A56DA4B0}"/>
          </ac:spMkLst>
        </pc:spChg>
        <pc:spChg chg="add del mod ord modVis">
          <ac:chgData name="Pham Duong" userId="53516223ef367a18" providerId="LiveId" clId="{5E8D1D9E-4C00-4089-9A36-5EAAF025DF3D}" dt="2022-06-14T08:10:05.226" v="831"/>
          <ac:spMkLst>
            <pc:docMk/>
            <pc:sldMasterMk cId="1386547260" sldId="2147483688"/>
            <ac:spMk id="33" creationId="{7C85C234-B55C-0C2A-DB38-96E5BB9DD8FF}"/>
          </ac:spMkLst>
        </pc:spChg>
        <pc:spChg chg="add del mod ord modVis">
          <ac:chgData name="Pham Duong" userId="53516223ef367a18" providerId="LiveId" clId="{5E8D1D9E-4C00-4089-9A36-5EAAF025DF3D}" dt="2022-06-14T08:10:07.925" v="859"/>
          <ac:spMkLst>
            <pc:docMk/>
            <pc:sldMasterMk cId="1386547260" sldId="2147483688"/>
            <ac:spMk id="34" creationId="{A43DD291-FA60-ECDD-1514-73DAD947BFB2}"/>
          </ac:spMkLst>
        </pc:spChg>
        <pc:spChg chg="add del mod ord modVis">
          <ac:chgData name="Pham Duong" userId="53516223ef367a18" providerId="LiveId" clId="{5E8D1D9E-4C00-4089-9A36-5EAAF025DF3D}" dt="2022-06-14T08:10:09.167" v="887"/>
          <ac:spMkLst>
            <pc:docMk/>
            <pc:sldMasterMk cId="1386547260" sldId="2147483688"/>
            <ac:spMk id="35" creationId="{AD361B7B-DAEE-37F9-7EF2-12FAE73CB6E0}"/>
          </ac:spMkLst>
        </pc:spChg>
        <pc:spChg chg="add del mod ord modVis">
          <ac:chgData name="Pham Duong" userId="53516223ef367a18" providerId="LiveId" clId="{5E8D1D9E-4C00-4089-9A36-5EAAF025DF3D}" dt="2022-06-14T08:10:10.360" v="914"/>
          <ac:spMkLst>
            <pc:docMk/>
            <pc:sldMasterMk cId="1386547260" sldId="2147483688"/>
            <ac:spMk id="36" creationId="{7BD4D1DC-F12B-798D-AEF1-C2A5C5026A27}"/>
          </ac:spMkLst>
        </pc:spChg>
        <pc:spChg chg="add del mod ord modVis">
          <ac:chgData name="Pham Duong" userId="53516223ef367a18" providerId="LiveId" clId="{5E8D1D9E-4C00-4089-9A36-5EAAF025DF3D}" dt="2022-06-14T08:10:11.478" v="942"/>
          <ac:spMkLst>
            <pc:docMk/>
            <pc:sldMasterMk cId="1386547260" sldId="2147483688"/>
            <ac:spMk id="37" creationId="{5EE37792-8454-DE89-69FF-5FDD962DCF06}"/>
          </ac:spMkLst>
        </pc:spChg>
        <pc:spChg chg="add del mod ord modVis">
          <ac:chgData name="Pham Duong" userId="53516223ef367a18" providerId="LiveId" clId="{5E8D1D9E-4C00-4089-9A36-5EAAF025DF3D}" dt="2022-06-14T08:10:16.239" v="970"/>
          <ac:spMkLst>
            <pc:docMk/>
            <pc:sldMasterMk cId="1386547260" sldId="2147483688"/>
            <ac:spMk id="38" creationId="{34C05009-A54C-57B5-071C-109267CBB489}"/>
          </ac:spMkLst>
        </pc:spChg>
        <pc:spChg chg="add del mod ord modVis">
          <ac:chgData name="Pham Duong" userId="53516223ef367a18" providerId="LiveId" clId="{5E8D1D9E-4C00-4089-9A36-5EAAF025DF3D}" dt="2022-06-14T08:10:23.004" v="998"/>
          <ac:spMkLst>
            <pc:docMk/>
            <pc:sldMasterMk cId="1386547260" sldId="2147483688"/>
            <ac:spMk id="39" creationId="{7D4F4F45-1832-05F3-DCDB-58EC15C4F836}"/>
          </ac:spMkLst>
        </pc:spChg>
        <pc:spChg chg="add del mod ord modVis">
          <ac:chgData name="Pham Duong" userId="53516223ef367a18" providerId="LiveId" clId="{5E8D1D9E-4C00-4089-9A36-5EAAF025DF3D}" dt="2022-06-14T08:10:24.276" v="1026"/>
          <ac:spMkLst>
            <pc:docMk/>
            <pc:sldMasterMk cId="1386547260" sldId="2147483688"/>
            <ac:spMk id="40" creationId="{4381A84F-6958-39DB-5CFB-3988B8F70654}"/>
          </ac:spMkLst>
        </pc:spChg>
        <pc:spChg chg="add del mod ord modVis">
          <ac:chgData name="Pham Duong" userId="53516223ef367a18" providerId="LiveId" clId="{5E8D1D9E-4C00-4089-9A36-5EAAF025DF3D}" dt="2022-06-14T08:10:27.872" v="1054"/>
          <ac:spMkLst>
            <pc:docMk/>
            <pc:sldMasterMk cId="1386547260" sldId="2147483688"/>
            <ac:spMk id="41" creationId="{2AC70A8D-8C5D-E50E-676F-3E29A5170304}"/>
          </ac:spMkLst>
        </pc:spChg>
        <pc:spChg chg="add del mod ord modVis">
          <ac:chgData name="Pham Duong" userId="53516223ef367a18" providerId="LiveId" clId="{5E8D1D9E-4C00-4089-9A36-5EAAF025DF3D}" dt="2022-06-14T08:10:36.235" v="1082"/>
          <ac:spMkLst>
            <pc:docMk/>
            <pc:sldMasterMk cId="1386547260" sldId="2147483688"/>
            <ac:spMk id="42" creationId="{2E7CCFAB-742F-8FD8-C356-73FA0005326B}"/>
          </ac:spMkLst>
        </pc:spChg>
        <pc:spChg chg="add del mod ord modVis">
          <ac:chgData name="Pham Duong" userId="53516223ef367a18" providerId="LiveId" clId="{5E8D1D9E-4C00-4089-9A36-5EAAF025DF3D}" dt="2022-06-14T08:10:37.787" v="1110"/>
          <ac:spMkLst>
            <pc:docMk/>
            <pc:sldMasterMk cId="1386547260" sldId="2147483688"/>
            <ac:spMk id="43" creationId="{8F86A85A-7986-F80F-CB14-594C31B598F7}"/>
          </ac:spMkLst>
        </pc:spChg>
        <pc:spChg chg="add del mod ord modVis">
          <ac:chgData name="Pham Duong" userId="53516223ef367a18" providerId="LiveId" clId="{5E8D1D9E-4C00-4089-9A36-5EAAF025DF3D}" dt="2022-06-14T08:10:46.544" v="1138"/>
          <ac:spMkLst>
            <pc:docMk/>
            <pc:sldMasterMk cId="1386547260" sldId="2147483688"/>
            <ac:spMk id="44" creationId="{D349887D-1BFE-D774-EACA-2A51E2953474}"/>
          </ac:spMkLst>
        </pc:spChg>
        <pc:spChg chg="add del mod ord modVis">
          <ac:chgData name="Pham Duong" userId="53516223ef367a18" providerId="LiveId" clId="{5E8D1D9E-4C00-4089-9A36-5EAAF025DF3D}" dt="2022-06-14T08:10:47.847" v="1165"/>
          <ac:spMkLst>
            <pc:docMk/>
            <pc:sldMasterMk cId="1386547260" sldId="2147483688"/>
            <ac:spMk id="45" creationId="{2EE54A7C-B1E4-FF25-C2AB-4935A8778FB8}"/>
          </ac:spMkLst>
        </pc:spChg>
        <pc:spChg chg="add del mod ord modVis">
          <ac:chgData name="Pham Duong" userId="53516223ef367a18" providerId="LiveId" clId="{5E8D1D9E-4C00-4089-9A36-5EAAF025DF3D}" dt="2022-06-14T08:10:49.089" v="1192"/>
          <ac:spMkLst>
            <pc:docMk/>
            <pc:sldMasterMk cId="1386547260" sldId="2147483688"/>
            <ac:spMk id="46" creationId="{84513DE7-C28E-E87E-33FE-E9F4B7656089}"/>
          </ac:spMkLst>
        </pc:spChg>
        <pc:spChg chg="add del mod ord modVis">
          <ac:chgData name="Pham Duong" userId="53516223ef367a18" providerId="LiveId" clId="{5E8D1D9E-4C00-4089-9A36-5EAAF025DF3D}" dt="2022-06-14T08:10:52.769" v="1220"/>
          <ac:spMkLst>
            <pc:docMk/>
            <pc:sldMasterMk cId="1386547260" sldId="2147483688"/>
            <ac:spMk id="47" creationId="{DA171993-E552-ADF2-04E0-557A84DD01C9}"/>
          </ac:spMkLst>
        </pc:spChg>
        <pc:spChg chg="add del mod ord modVis">
          <ac:chgData name="Pham Duong" userId="53516223ef367a18" providerId="LiveId" clId="{5E8D1D9E-4C00-4089-9A36-5EAAF025DF3D}" dt="2022-06-14T08:10:57.746" v="1248"/>
          <ac:spMkLst>
            <pc:docMk/>
            <pc:sldMasterMk cId="1386547260" sldId="2147483688"/>
            <ac:spMk id="48" creationId="{23B0933F-F4F0-0327-44C2-7A4802BC66AE}"/>
          </ac:spMkLst>
        </pc:spChg>
        <pc:spChg chg="add del mod ord modVis">
          <ac:chgData name="Pham Duong" userId="53516223ef367a18" providerId="LiveId" clId="{5E8D1D9E-4C00-4089-9A36-5EAAF025DF3D}" dt="2022-06-14T08:11:02.808" v="1277"/>
          <ac:spMkLst>
            <pc:docMk/>
            <pc:sldMasterMk cId="1386547260" sldId="2147483688"/>
            <ac:spMk id="49" creationId="{764C133B-E9C3-EAFC-6588-A496538E3F4C}"/>
          </ac:spMkLst>
        </pc:spChg>
        <pc:spChg chg="add del mod ord modVis">
          <ac:chgData name="Pham Duong" userId="53516223ef367a18" providerId="LiveId" clId="{5E8D1D9E-4C00-4089-9A36-5EAAF025DF3D}" dt="2022-06-14T08:11:08.107" v="1305"/>
          <ac:spMkLst>
            <pc:docMk/>
            <pc:sldMasterMk cId="1386547260" sldId="2147483688"/>
            <ac:spMk id="50" creationId="{B5AEF3C1-53E4-DAD4-995E-002711BDC143}"/>
          </ac:spMkLst>
        </pc:spChg>
        <pc:spChg chg="add del mod ord modVis">
          <ac:chgData name="Pham Duong" userId="53516223ef367a18" providerId="LiveId" clId="{5E8D1D9E-4C00-4089-9A36-5EAAF025DF3D}" dt="2022-06-14T08:11:11.358" v="1333"/>
          <ac:spMkLst>
            <pc:docMk/>
            <pc:sldMasterMk cId="1386547260" sldId="2147483688"/>
            <ac:spMk id="51" creationId="{A437A296-D02C-AB41-7A7F-99578A6C7BEA}"/>
          </ac:spMkLst>
        </pc:spChg>
        <pc:spChg chg="add del mod ord modVis">
          <ac:chgData name="Pham Duong" userId="53516223ef367a18" providerId="LiveId" clId="{5E8D1D9E-4C00-4089-9A36-5EAAF025DF3D}" dt="2022-06-14T08:11:15.191" v="1361"/>
          <ac:spMkLst>
            <pc:docMk/>
            <pc:sldMasterMk cId="1386547260" sldId="2147483688"/>
            <ac:spMk id="52" creationId="{C808D4AC-5635-771D-58B6-5822C11D4813}"/>
          </ac:spMkLst>
        </pc:spChg>
        <pc:spChg chg="add del mod ord modVis">
          <ac:chgData name="Pham Duong" userId="53516223ef367a18" providerId="LiveId" clId="{5E8D1D9E-4C00-4089-9A36-5EAAF025DF3D}" dt="2022-06-14T08:11:18.638" v="1389"/>
          <ac:spMkLst>
            <pc:docMk/>
            <pc:sldMasterMk cId="1386547260" sldId="2147483688"/>
            <ac:spMk id="53" creationId="{8BA82415-7924-37FC-CC47-CC0D11464D1A}"/>
          </ac:spMkLst>
        </pc:spChg>
        <pc:spChg chg="add del mod ord modVis">
          <ac:chgData name="Pham Duong" userId="53516223ef367a18" providerId="LiveId" clId="{5E8D1D9E-4C00-4089-9A36-5EAAF025DF3D}" dt="2022-06-14T08:11:22.044" v="1417"/>
          <ac:spMkLst>
            <pc:docMk/>
            <pc:sldMasterMk cId="1386547260" sldId="2147483688"/>
            <ac:spMk id="54" creationId="{3938D7BE-B336-A09D-5025-DAEDFC63E582}"/>
          </ac:spMkLst>
        </pc:spChg>
        <pc:spChg chg="add del mod ord modVis">
          <ac:chgData name="Pham Duong" userId="53516223ef367a18" providerId="LiveId" clId="{5E8D1D9E-4C00-4089-9A36-5EAAF025DF3D}" dt="2022-06-14T08:11:26.076" v="1445"/>
          <ac:spMkLst>
            <pc:docMk/>
            <pc:sldMasterMk cId="1386547260" sldId="2147483688"/>
            <ac:spMk id="55" creationId="{D3830A21-E77E-5233-776D-B055F60E8C00}"/>
          </ac:spMkLst>
        </pc:spChg>
        <pc:spChg chg="add del mod ord modVis">
          <ac:chgData name="Pham Duong" userId="53516223ef367a18" providerId="LiveId" clId="{5E8D1D9E-4C00-4089-9A36-5EAAF025DF3D}" dt="2022-06-14T08:11:29.309" v="1474"/>
          <ac:spMkLst>
            <pc:docMk/>
            <pc:sldMasterMk cId="1386547260" sldId="2147483688"/>
            <ac:spMk id="56" creationId="{B238C459-041A-6CB7-4227-18461381F8C7}"/>
          </ac:spMkLst>
        </pc:spChg>
        <pc:spChg chg="add del mod ord modVis">
          <ac:chgData name="Pham Duong" userId="53516223ef367a18" providerId="LiveId" clId="{5E8D1D9E-4C00-4089-9A36-5EAAF025DF3D}" dt="2022-06-14T08:11:30.687" v="1501"/>
          <ac:spMkLst>
            <pc:docMk/>
            <pc:sldMasterMk cId="1386547260" sldId="2147483688"/>
            <ac:spMk id="57" creationId="{85F9FEF1-EBC9-D0B5-8502-B845E4CB4DF3}"/>
          </ac:spMkLst>
        </pc:spChg>
        <pc:spChg chg="add del mod ord modVis">
          <ac:chgData name="Pham Duong" userId="53516223ef367a18" providerId="LiveId" clId="{5E8D1D9E-4C00-4089-9A36-5EAAF025DF3D}" dt="2022-06-14T08:11:31.439" v="1529"/>
          <ac:spMkLst>
            <pc:docMk/>
            <pc:sldMasterMk cId="1386547260" sldId="2147483688"/>
            <ac:spMk id="58" creationId="{24E38C00-F97A-B56D-72D8-91FEAA8D1809}"/>
          </ac:spMkLst>
        </pc:spChg>
        <pc:spChg chg="add del mod ord modVis">
          <ac:chgData name="Pham Duong" userId="53516223ef367a18" providerId="LiveId" clId="{5E8D1D9E-4C00-4089-9A36-5EAAF025DF3D}" dt="2022-06-14T08:12:03.244" v="1557"/>
          <ac:spMkLst>
            <pc:docMk/>
            <pc:sldMasterMk cId="1386547260" sldId="2147483688"/>
            <ac:spMk id="59" creationId="{ADC5F400-420B-FE29-6D07-719BD579EF2D}"/>
          </ac:spMkLst>
        </pc:spChg>
        <pc:spChg chg="add del mod ord modVis">
          <ac:chgData name="Pham Duong" userId="53516223ef367a18" providerId="LiveId" clId="{5E8D1D9E-4C00-4089-9A36-5EAAF025DF3D}" dt="2022-06-14T08:12:04.409" v="1584"/>
          <ac:spMkLst>
            <pc:docMk/>
            <pc:sldMasterMk cId="1386547260" sldId="2147483688"/>
            <ac:spMk id="60" creationId="{B359BEA7-CA83-CF9A-ADD9-DDF65498808F}"/>
          </ac:spMkLst>
        </pc:spChg>
        <pc:spChg chg="add del mod ord modVis">
          <ac:chgData name="Pham Duong" userId="53516223ef367a18" providerId="LiveId" clId="{5E8D1D9E-4C00-4089-9A36-5EAAF025DF3D}" dt="2022-06-14T08:12:09.151" v="1612"/>
          <ac:spMkLst>
            <pc:docMk/>
            <pc:sldMasterMk cId="1386547260" sldId="2147483688"/>
            <ac:spMk id="61" creationId="{A030AF7B-3E1F-38E6-7DF6-ABF05AAE8304}"/>
          </ac:spMkLst>
        </pc:spChg>
        <pc:spChg chg="add del mod ord modVis">
          <ac:chgData name="Pham Duong" userId="53516223ef367a18" providerId="LiveId" clId="{5E8D1D9E-4C00-4089-9A36-5EAAF025DF3D}" dt="2022-06-14T08:12:11.525" v="1640"/>
          <ac:spMkLst>
            <pc:docMk/>
            <pc:sldMasterMk cId="1386547260" sldId="2147483688"/>
            <ac:spMk id="62" creationId="{31CB681B-B297-3073-4119-A1BE41A9B0A0}"/>
          </ac:spMkLst>
        </pc:spChg>
        <pc:spChg chg="add del mod ord modVis">
          <ac:chgData name="Pham Duong" userId="53516223ef367a18" providerId="LiveId" clId="{5E8D1D9E-4C00-4089-9A36-5EAAF025DF3D}" dt="2022-06-14T08:12:12.703" v="1667"/>
          <ac:spMkLst>
            <pc:docMk/>
            <pc:sldMasterMk cId="1386547260" sldId="2147483688"/>
            <ac:spMk id="63" creationId="{1769D616-92FA-41A4-7A50-E5F8113B1289}"/>
          </ac:spMkLst>
        </pc:spChg>
        <pc:spChg chg="add del mod ord modVis">
          <ac:chgData name="Pham Duong" userId="53516223ef367a18" providerId="LiveId" clId="{5E8D1D9E-4C00-4089-9A36-5EAAF025DF3D}" dt="2022-06-14T08:12:14.221" v="1695"/>
          <ac:spMkLst>
            <pc:docMk/>
            <pc:sldMasterMk cId="1386547260" sldId="2147483688"/>
            <ac:spMk id="832" creationId="{CFAC7380-F71E-BEB0-7732-4D89B4F1110B}"/>
          </ac:spMkLst>
        </pc:spChg>
        <pc:spChg chg="add del mod ord modVis">
          <ac:chgData name="Pham Duong" userId="53516223ef367a18" providerId="LiveId" clId="{5E8D1D9E-4C00-4089-9A36-5EAAF025DF3D}" dt="2022-06-14T08:12:15.325" v="1722"/>
          <ac:spMkLst>
            <pc:docMk/>
            <pc:sldMasterMk cId="1386547260" sldId="2147483688"/>
            <ac:spMk id="833" creationId="{54C98771-6DD2-D649-488B-34B7469891A9}"/>
          </ac:spMkLst>
        </pc:spChg>
        <pc:spChg chg="add del mod ord modVis">
          <ac:chgData name="Pham Duong" userId="53516223ef367a18" providerId="LiveId" clId="{5E8D1D9E-4C00-4089-9A36-5EAAF025DF3D}" dt="2022-06-14T08:12:34.607" v="1750"/>
          <ac:spMkLst>
            <pc:docMk/>
            <pc:sldMasterMk cId="1386547260" sldId="2147483688"/>
            <ac:spMk id="834" creationId="{1C2063E7-7A53-DC69-EE01-249CB56E74EF}"/>
          </ac:spMkLst>
        </pc:spChg>
        <pc:spChg chg="add del mod ord modVis">
          <ac:chgData name="Pham Duong" userId="53516223ef367a18" providerId="LiveId" clId="{5E8D1D9E-4C00-4089-9A36-5EAAF025DF3D}" dt="2022-06-14T08:12:39.730" v="1778"/>
          <ac:spMkLst>
            <pc:docMk/>
            <pc:sldMasterMk cId="1386547260" sldId="2147483688"/>
            <ac:spMk id="835" creationId="{3F369393-D7D3-455B-A80E-CBC11ABB31B2}"/>
          </ac:spMkLst>
        </pc:spChg>
        <pc:spChg chg="add del mod ord modVis">
          <ac:chgData name="Pham Duong" userId="53516223ef367a18" providerId="LiveId" clId="{5E8D1D9E-4C00-4089-9A36-5EAAF025DF3D}" dt="2022-06-14T08:12:48.989" v="1806"/>
          <ac:spMkLst>
            <pc:docMk/>
            <pc:sldMasterMk cId="1386547260" sldId="2147483688"/>
            <ac:spMk id="836" creationId="{B7F315A1-CC9F-2032-86F8-A14A2A2D9DA3}"/>
          </ac:spMkLst>
        </pc:spChg>
        <pc:spChg chg="add del mod ord modVis">
          <ac:chgData name="Pham Duong" userId="53516223ef367a18" providerId="LiveId" clId="{5E8D1D9E-4C00-4089-9A36-5EAAF025DF3D}" dt="2022-06-14T08:12:55.479" v="1834"/>
          <ac:spMkLst>
            <pc:docMk/>
            <pc:sldMasterMk cId="1386547260" sldId="2147483688"/>
            <ac:spMk id="837" creationId="{6FFA61EC-A801-8C9B-6717-720FF5D5DEB6}"/>
          </ac:spMkLst>
        </pc:spChg>
        <pc:spChg chg="add del mod ord modVis">
          <ac:chgData name="Pham Duong" userId="53516223ef367a18" providerId="LiveId" clId="{5E8D1D9E-4C00-4089-9A36-5EAAF025DF3D}" dt="2022-06-14T08:12:59.842" v="1862"/>
          <ac:spMkLst>
            <pc:docMk/>
            <pc:sldMasterMk cId="1386547260" sldId="2147483688"/>
            <ac:spMk id="838" creationId="{56E31826-2350-0DC7-EBF6-2AD5F91D6FD2}"/>
          </ac:spMkLst>
        </pc:spChg>
        <pc:spChg chg="add del mod ord modVis">
          <ac:chgData name="Pham Duong" userId="53516223ef367a18" providerId="LiveId" clId="{5E8D1D9E-4C00-4089-9A36-5EAAF025DF3D}" dt="2022-06-14T08:13:04.316" v="1890"/>
          <ac:spMkLst>
            <pc:docMk/>
            <pc:sldMasterMk cId="1386547260" sldId="2147483688"/>
            <ac:spMk id="839" creationId="{E248D6EE-D06A-04C5-8BD3-13B7FD3DE1C7}"/>
          </ac:spMkLst>
        </pc:spChg>
        <pc:spChg chg="add del mod ord modVis">
          <ac:chgData name="Pham Duong" userId="53516223ef367a18" providerId="LiveId" clId="{5E8D1D9E-4C00-4089-9A36-5EAAF025DF3D}" dt="2022-06-14T08:13:07.136" v="1918"/>
          <ac:spMkLst>
            <pc:docMk/>
            <pc:sldMasterMk cId="1386547260" sldId="2147483688"/>
            <ac:spMk id="840" creationId="{DD1F8086-28E4-62FD-FD44-692DDAE5B055}"/>
          </ac:spMkLst>
        </pc:spChg>
        <pc:spChg chg="add del mod ord modVis">
          <ac:chgData name="Pham Duong" userId="53516223ef367a18" providerId="LiveId" clId="{5E8D1D9E-4C00-4089-9A36-5EAAF025DF3D}" dt="2022-06-14T08:13:15.698" v="1946"/>
          <ac:spMkLst>
            <pc:docMk/>
            <pc:sldMasterMk cId="1386547260" sldId="2147483688"/>
            <ac:spMk id="841" creationId="{049D8868-901D-E091-4BAA-236DD23718A7}"/>
          </ac:spMkLst>
        </pc:spChg>
        <pc:spChg chg="add del mod ord modVis">
          <ac:chgData name="Pham Duong" userId="53516223ef367a18" providerId="LiveId" clId="{5E8D1D9E-4C00-4089-9A36-5EAAF025DF3D}" dt="2022-06-14T08:13:16.957" v="1974"/>
          <ac:spMkLst>
            <pc:docMk/>
            <pc:sldMasterMk cId="1386547260" sldId="2147483688"/>
            <ac:spMk id="842" creationId="{3223FF3B-45EA-E435-224A-B7BEB30262C9}"/>
          </ac:spMkLst>
        </pc:spChg>
        <pc:spChg chg="add del mod ord modVis">
          <ac:chgData name="Pham Duong" userId="53516223ef367a18" providerId="LiveId" clId="{5E8D1D9E-4C00-4089-9A36-5EAAF025DF3D}" dt="2022-06-14T08:13:18.212" v="2001"/>
          <ac:spMkLst>
            <pc:docMk/>
            <pc:sldMasterMk cId="1386547260" sldId="2147483688"/>
            <ac:spMk id="843" creationId="{38E3744E-04F8-9E92-E12C-C18D67722000}"/>
          </ac:spMkLst>
        </pc:spChg>
        <pc:spChg chg="add del mod ord modVis">
          <ac:chgData name="Pham Duong" userId="53516223ef367a18" providerId="LiveId" clId="{5E8D1D9E-4C00-4089-9A36-5EAAF025DF3D}" dt="2022-06-14T08:13:20.455" v="2036"/>
          <ac:spMkLst>
            <pc:docMk/>
            <pc:sldMasterMk cId="1386547260" sldId="2147483688"/>
            <ac:spMk id="844" creationId="{83CC97A3-4F6E-EE78-8BA6-6E340232714E}"/>
          </ac:spMkLst>
        </pc:spChg>
        <pc:spChg chg="add del mod ord modVis">
          <ac:chgData name="Pham Duong" userId="53516223ef367a18" providerId="LiveId" clId="{5E8D1D9E-4C00-4089-9A36-5EAAF025DF3D}" dt="2022-06-14T08:13:25.332" v="2104"/>
          <ac:spMkLst>
            <pc:docMk/>
            <pc:sldMasterMk cId="1386547260" sldId="2147483688"/>
            <ac:spMk id="845" creationId="{36D53CE0-FDC0-905E-E791-3D13548F1317}"/>
          </ac:spMkLst>
        </pc:spChg>
        <pc:spChg chg="add del mod ord modVis">
          <ac:chgData name="Pham Duong" userId="53516223ef367a18" providerId="LiveId" clId="{5E8D1D9E-4C00-4089-9A36-5EAAF025DF3D}" dt="2022-06-14T08:13:26.505" v="2131"/>
          <ac:spMkLst>
            <pc:docMk/>
            <pc:sldMasterMk cId="1386547260" sldId="2147483688"/>
            <ac:spMk id="846" creationId="{79D90C1A-36B9-28EB-4CC4-E72B0BB8C092}"/>
          </ac:spMkLst>
        </pc:spChg>
        <pc:spChg chg="add del mod ord modVis">
          <ac:chgData name="Pham Duong" userId="53516223ef367a18" providerId="LiveId" clId="{5E8D1D9E-4C00-4089-9A36-5EAAF025DF3D}" dt="2022-06-14T08:13:27.655" v="2158"/>
          <ac:spMkLst>
            <pc:docMk/>
            <pc:sldMasterMk cId="1386547260" sldId="2147483688"/>
            <ac:spMk id="847" creationId="{0C50B29F-C5C0-C2E5-986C-0326A3B13872}"/>
          </ac:spMkLst>
        </pc:spChg>
        <pc:spChg chg="add del mod ord modVis">
          <ac:chgData name="Pham Duong" userId="53516223ef367a18" providerId="LiveId" clId="{5E8D1D9E-4C00-4089-9A36-5EAAF025DF3D}" dt="2022-06-14T08:13:28.847" v="2185"/>
          <ac:spMkLst>
            <pc:docMk/>
            <pc:sldMasterMk cId="1386547260" sldId="2147483688"/>
            <ac:spMk id="848" creationId="{8ACBF3DE-788F-A7CE-2BAD-514F1333E857}"/>
          </ac:spMkLst>
        </pc:spChg>
        <pc:spChg chg="add del mod ord modVis">
          <ac:chgData name="Pham Duong" userId="53516223ef367a18" providerId="LiveId" clId="{5E8D1D9E-4C00-4089-9A36-5EAAF025DF3D}" dt="2022-06-14T08:13:29.993" v="2212"/>
          <ac:spMkLst>
            <pc:docMk/>
            <pc:sldMasterMk cId="1386547260" sldId="2147483688"/>
            <ac:spMk id="849" creationId="{62011BED-96C4-D4F9-370B-5883FDB8FFFE}"/>
          </ac:spMkLst>
        </pc:spChg>
        <pc:spChg chg="add del mod ord modVis">
          <ac:chgData name="Pham Duong" userId="53516223ef367a18" providerId="LiveId" clId="{5E8D1D9E-4C00-4089-9A36-5EAAF025DF3D}" dt="2022-06-14T08:13:31.138" v="2239"/>
          <ac:spMkLst>
            <pc:docMk/>
            <pc:sldMasterMk cId="1386547260" sldId="2147483688"/>
            <ac:spMk id="850" creationId="{90555802-9D96-A73A-2E1C-8B7E752DCC62}"/>
          </ac:spMkLst>
        </pc:spChg>
        <pc:spChg chg="add del mod ord modVis">
          <ac:chgData name="Pham Duong" userId="53516223ef367a18" providerId="LiveId" clId="{5E8D1D9E-4C00-4089-9A36-5EAAF025DF3D}" dt="2022-06-14T08:13:32.229" v="2266"/>
          <ac:spMkLst>
            <pc:docMk/>
            <pc:sldMasterMk cId="1386547260" sldId="2147483688"/>
            <ac:spMk id="851" creationId="{6B313F4C-771C-F7A6-5A04-721A3097D4C2}"/>
          </ac:spMkLst>
        </pc:spChg>
        <pc:spChg chg="add del mod ord modVis">
          <ac:chgData name="Pham Duong" userId="53516223ef367a18" providerId="LiveId" clId="{5E8D1D9E-4C00-4089-9A36-5EAAF025DF3D}" dt="2022-06-14T08:13:36.655" v="2294"/>
          <ac:spMkLst>
            <pc:docMk/>
            <pc:sldMasterMk cId="1386547260" sldId="2147483688"/>
            <ac:spMk id="852" creationId="{1BF178D5-E170-711A-186D-409461522608}"/>
          </ac:spMkLst>
        </pc:spChg>
        <pc:spChg chg="add del mod ord modVis">
          <ac:chgData name="Pham Duong" userId="53516223ef367a18" providerId="LiveId" clId="{5E8D1D9E-4C00-4089-9A36-5EAAF025DF3D}" dt="2022-06-14T08:16:46.055" v="2322"/>
          <ac:spMkLst>
            <pc:docMk/>
            <pc:sldMasterMk cId="1386547260" sldId="2147483688"/>
            <ac:spMk id="853" creationId="{F20604EA-2E58-50F0-1749-D30134B95853}"/>
          </ac:spMkLst>
        </pc:spChg>
        <pc:spChg chg="del mod modVis">
          <ac:chgData name="Pham Duong" userId="53516223ef367a18" providerId="LiveId" clId="{5E8D1D9E-4C00-4089-9A36-5EAAF025DF3D}" dt="2022-06-14T08:07:14.476" v="4"/>
          <ac:spMkLst>
            <pc:docMk/>
            <pc:sldMasterMk cId="1386547260" sldId="2147483688"/>
            <ac:spMk id="854" creationId="{48B13A4B-56F4-ADB1-6560-B86721595B4F}"/>
          </ac:spMkLst>
        </pc:spChg>
        <pc:spChg chg="add del mod ord modVis">
          <ac:chgData name="Pham Duong" userId="53516223ef367a18" providerId="LiveId" clId="{5E8D1D9E-4C00-4089-9A36-5EAAF025DF3D}" dt="2022-06-14T08:16:47.144" v="2349"/>
          <ac:spMkLst>
            <pc:docMk/>
            <pc:sldMasterMk cId="1386547260" sldId="2147483688"/>
            <ac:spMk id="855" creationId="{22A371E5-597E-67AA-442A-74CA82F6FB48}"/>
          </ac:spMkLst>
        </pc:spChg>
        <pc:spChg chg="add del mod ord modVis">
          <ac:chgData name="Pham Duong" userId="53516223ef367a18" providerId="LiveId" clId="{5E8D1D9E-4C00-4089-9A36-5EAAF025DF3D}" dt="2022-06-14T08:16:48.295" v="2376"/>
          <ac:spMkLst>
            <pc:docMk/>
            <pc:sldMasterMk cId="1386547260" sldId="2147483688"/>
            <ac:spMk id="856" creationId="{08462C98-0774-F3C0-61FA-D8C624217890}"/>
          </ac:spMkLst>
        </pc:spChg>
        <pc:spChg chg="add del mod ord modVis">
          <ac:chgData name="Pham Duong" userId="53516223ef367a18" providerId="LiveId" clId="{5E8D1D9E-4C00-4089-9A36-5EAAF025DF3D}" dt="2022-06-14T08:16:50.209" v="2404"/>
          <ac:spMkLst>
            <pc:docMk/>
            <pc:sldMasterMk cId="1386547260" sldId="2147483688"/>
            <ac:spMk id="857" creationId="{D8556F71-32E3-3452-115D-D2002A221C04}"/>
          </ac:spMkLst>
        </pc:spChg>
        <pc:spChg chg="add del mod ord modVis">
          <ac:chgData name="Pham Duong" userId="53516223ef367a18" providerId="LiveId" clId="{5E8D1D9E-4C00-4089-9A36-5EAAF025DF3D}" dt="2022-06-14T08:16:51.511" v="2432"/>
          <ac:spMkLst>
            <pc:docMk/>
            <pc:sldMasterMk cId="1386547260" sldId="2147483688"/>
            <ac:spMk id="858" creationId="{42B348B7-4344-7B5F-6770-78547D8D8A2C}"/>
          </ac:spMkLst>
        </pc:spChg>
        <pc:spChg chg="add del mod ord modVis">
          <ac:chgData name="Pham Duong" userId="53516223ef367a18" providerId="LiveId" clId="{5E8D1D9E-4C00-4089-9A36-5EAAF025DF3D}" dt="2022-06-14T08:16:52.721" v="2460"/>
          <ac:spMkLst>
            <pc:docMk/>
            <pc:sldMasterMk cId="1386547260" sldId="2147483688"/>
            <ac:spMk id="859" creationId="{DA514DD4-405B-BE70-E8BB-E7CF8679E77B}"/>
          </ac:spMkLst>
        </pc:spChg>
        <pc:spChg chg="add del mod ord modVis">
          <ac:chgData name="Pham Duong" userId="53516223ef367a18" providerId="LiveId" clId="{5E8D1D9E-4C00-4089-9A36-5EAAF025DF3D}" dt="2022-06-14T08:16:54.349" v="2489"/>
          <ac:spMkLst>
            <pc:docMk/>
            <pc:sldMasterMk cId="1386547260" sldId="2147483688"/>
            <ac:spMk id="860" creationId="{F3FB9A73-F56B-0692-D630-4753D2BA4804}"/>
          </ac:spMkLst>
        </pc:spChg>
        <pc:spChg chg="add del mod ord modVis">
          <ac:chgData name="Pham Duong" userId="53516223ef367a18" providerId="LiveId" clId="{5E8D1D9E-4C00-4089-9A36-5EAAF025DF3D}" dt="2022-06-14T08:16:55.587" v="2516"/>
          <ac:spMkLst>
            <pc:docMk/>
            <pc:sldMasterMk cId="1386547260" sldId="2147483688"/>
            <ac:spMk id="861" creationId="{39271057-4AF6-F2D5-BB36-AAC4725D01A8}"/>
          </ac:spMkLst>
        </pc:spChg>
        <pc:spChg chg="add del mod ord modVis">
          <ac:chgData name="Pham Duong" userId="53516223ef367a18" providerId="LiveId" clId="{5E8D1D9E-4C00-4089-9A36-5EAAF025DF3D}" dt="2022-06-14T08:17:03.753" v="2544"/>
          <ac:spMkLst>
            <pc:docMk/>
            <pc:sldMasterMk cId="1386547260" sldId="2147483688"/>
            <ac:spMk id="862" creationId="{E0B3EE9C-EEE1-7D98-5901-4B0989867862}"/>
          </ac:spMkLst>
        </pc:spChg>
        <pc:spChg chg="add del mod ord modVis">
          <ac:chgData name="Pham Duong" userId="53516223ef367a18" providerId="LiveId" clId="{5E8D1D9E-4C00-4089-9A36-5EAAF025DF3D}" dt="2022-06-14T08:17:04.902" v="2571"/>
          <ac:spMkLst>
            <pc:docMk/>
            <pc:sldMasterMk cId="1386547260" sldId="2147483688"/>
            <ac:spMk id="863" creationId="{C1FB6BBD-6BD9-6778-ADD9-2078082A471B}"/>
          </ac:spMkLst>
        </pc:spChg>
        <pc:spChg chg="add del mod ord modVis">
          <ac:chgData name="Pham Duong" userId="53516223ef367a18" providerId="LiveId" clId="{5E8D1D9E-4C00-4089-9A36-5EAAF025DF3D}" dt="2022-06-14T08:17:06.052" v="2598"/>
          <ac:spMkLst>
            <pc:docMk/>
            <pc:sldMasterMk cId="1386547260" sldId="2147483688"/>
            <ac:spMk id="864" creationId="{80F19884-4CA9-DBD7-5D29-EBB317285A87}"/>
          </ac:spMkLst>
        </pc:spChg>
        <pc:spChg chg="add del mod ord modVis">
          <ac:chgData name="Pham Duong" userId="53516223ef367a18" providerId="LiveId" clId="{5E8D1D9E-4C00-4089-9A36-5EAAF025DF3D}" dt="2022-06-14T08:17:15.051" v="2626"/>
          <ac:spMkLst>
            <pc:docMk/>
            <pc:sldMasterMk cId="1386547260" sldId="2147483688"/>
            <ac:spMk id="865" creationId="{35A8249D-929D-39FF-1E70-15324072FBFC}"/>
          </ac:spMkLst>
        </pc:spChg>
        <pc:spChg chg="add del mod ord modVis">
          <ac:chgData name="Pham Duong" userId="53516223ef367a18" providerId="LiveId" clId="{5E8D1D9E-4C00-4089-9A36-5EAAF025DF3D}" dt="2022-06-14T08:17:17.055" v="2696"/>
          <ac:spMkLst>
            <pc:docMk/>
            <pc:sldMasterMk cId="1386547260" sldId="2147483688"/>
            <ac:spMk id="866" creationId="{404E94B3-0B50-EACB-3233-7DFE80709891}"/>
          </ac:spMkLst>
        </pc:spChg>
        <pc:spChg chg="add del mod ord">
          <ac:chgData name="Pham Duong" userId="53516223ef367a18" providerId="LiveId" clId="{5E8D1D9E-4C00-4089-9A36-5EAAF025DF3D}" dt="2022-06-14T08:17:16.536" v="2692"/>
          <ac:spMkLst>
            <pc:docMk/>
            <pc:sldMasterMk cId="1386547260" sldId="2147483688"/>
            <ac:spMk id="867" creationId="{7A0199C3-ED57-5BC6-6DBB-E66C84F5B171}"/>
          </ac:spMkLst>
        </pc:spChg>
        <pc:spChg chg="add del mod ord modVis">
          <ac:chgData name="Pham Duong" userId="53516223ef367a18" providerId="LiveId" clId="{5E8D1D9E-4C00-4089-9A36-5EAAF025DF3D}" dt="2022-06-14T08:17:19.800" v="2724"/>
          <ac:spMkLst>
            <pc:docMk/>
            <pc:sldMasterMk cId="1386547260" sldId="2147483688"/>
            <ac:spMk id="868" creationId="{C6062E0A-81C7-C255-0C79-EA1564481AEC}"/>
          </ac:spMkLst>
        </pc:spChg>
        <pc:spChg chg="add del mod ord modVis">
          <ac:chgData name="Pham Duong" userId="53516223ef367a18" providerId="LiveId" clId="{5E8D1D9E-4C00-4089-9A36-5EAAF025DF3D}" dt="2022-06-14T08:17:20.918" v="2751"/>
          <ac:spMkLst>
            <pc:docMk/>
            <pc:sldMasterMk cId="1386547260" sldId="2147483688"/>
            <ac:spMk id="869" creationId="{409A277E-CA40-7A8F-90AD-497310131322}"/>
          </ac:spMkLst>
        </pc:spChg>
        <pc:spChg chg="add del mod ord modVis">
          <ac:chgData name="Pham Duong" userId="53516223ef367a18" providerId="LiveId" clId="{5E8D1D9E-4C00-4089-9A36-5EAAF025DF3D}" dt="2022-06-14T08:17:22.131" v="2778"/>
          <ac:spMkLst>
            <pc:docMk/>
            <pc:sldMasterMk cId="1386547260" sldId="2147483688"/>
            <ac:spMk id="870" creationId="{AB7C8EE7-0F91-638E-756A-1230D33D2E9B}"/>
          </ac:spMkLst>
        </pc:spChg>
        <pc:spChg chg="add del mod ord modVis">
          <ac:chgData name="Pham Duong" userId="53516223ef367a18" providerId="LiveId" clId="{5E8D1D9E-4C00-4089-9A36-5EAAF025DF3D}" dt="2022-06-14T08:17:28.283" v="2806"/>
          <ac:spMkLst>
            <pc:docMk/>
            <pc:sldMasterMk cId="1386547260" sldId="2147483688"/>
            <ac:spMk id="871" creationId="{09AD5FA4-4973-EE87-33EE-A32673925870}"/>
          </ac:spMkLst>
        </pc:spChg>
        <pc:spChg chg="add del mod ord modVis">
          <ac:chgData name="Pham Duong" userId="53516223ef367a18" providerId="LiveId" clId="{5E8D1D9E-4C00-4089-9A36-5EAAF025DF3D}" dt="2022-06-14T08:17:30.230" v="2834"/>
          <ac:spMkLst>
            <pc:docMk/>
            <pc:sldMasterMk cId="1386547260" sldId="2147483688"/>
            <ac:spMk id="872" creationId="{CFC37414-A6F9-AA33-E2F9-50573064A7D8}"/>
          </ac:spMkLst>
        </pc:spChg>
        <pc:spChg chg="add del mod ord modVis">
          <ac:chgData name="Pham Duong" userId="53516223ef367a18" providerId="LiveId" clId="{5E8D1D9E-4C00-4089-9A36-5EAAF025DF3D}" dt="2022-06-14T08:17:39.253" v="2906"/>
          <ac:spMkLst>
            <pc:docMk/>
            <pc:sldMasterMk cId="1386547260" sldId="2147483688"/>
            <ac:spMk id="873" creationId="{A38083DE-2B92-1F48-EB85-4AFA2829A171}"/>
          </ac:spMkLst>
        </pc:spChg>
        <pc:spChg chg="add del mod ord">
          <ac:chgData name="Pham Duong" userId="53516223ef367a18" providerId="LiveId" clId="{5E8D1D9E-4C00-4089-9A36-5EAAF025DF3D}" dt="2022-06-14T08:17:38.228" v="2901"/>
          <ac:spMkLst>
            <pc:docMk/>
            <pc:sldMasterMk cId="1386547260" sldId="2147483688"/>
            <ac:spMk id="874" creationId="{434C4A82-8A00-E0DA-C065-1761AB42A2FF}"/>
          </ac:spMkLst>
        </pc:spChg>
        <pc:spChg chg="add del mod ord modVis">
          <ac:chgData name="Pham Duong" userId="53516223ef367a18" providerId="LiveId" clId="{5E8D1D9E-4C00-4089-9A36-5EAAF025DF3D}" dt="2022-06-14T08:17:41.056" v="2934"/>
          <ac:spMkLst>
            <pc:docMk/>
            <pc:sldMasterMk cId="1386547260" sldId="2147483688"/>
            <ac:spMk id="875" creationId="{BE2E7853-8313-AD18-81E5-220B4F2CCB3E}"/>
          </ac:spMkLst>
        </pc:spChg>
        <pc:spChg chg="add del mod ord modVis">
          <ac:chgData name="Pham Duong" userId="53516223ef367a18" providerId="LiveId" clId="{5E8D1D9E-4C00-4089-9A36-5EAAF025DF3D}" dt="2022-06-14T08:17:41.721" v="2962"/>
          <ac:spMkLst>
            <pc:docMk/>
            <pc:sldMasterMk cId="1386547260" sldId="2147483688"/>
            <ac:spMk id="876" creationId="{432DF5E3-686F-1F84-726E-882D0A519735}"/>
          </ac:spMkLst>
        </pc:spChg>
        <pc:spChg chg="add del mod ord modVis">
          <ac:chgData name="Pham Duong" userId="53516223ef367a18" providerId="LiveId" clId="{5E8D1D9E-4C00-4089-9A36-5EAAF025DF3D}" dt="2022-06-14T08:17:43.115" v="2990"/>
          <ac:spMkLst>
            <pc:docMk/>
            <pc:sldMasterMk cId="1386547260" sldId="2147483688"/>
            <ac:spMk id="877" creationId="{F118B8D9-BDC4-6F83-7D47-ABCC2F8D7FBE}"/>
          </ac:spMkLst>
        </pc:spChg>
        <pc:spChg chg="add del mod ord modVis">
          <ac:chgData name="Pham Duong" userId="53516223ef367a18" providerId="LiveId" clId="{5E8D1D9E-4C00-4089-9A36-5EAAF025DF3D}" dt="2022-06-14T08:17:47.578" v="3018"/>
          <ac:spMkLst>
            <pc:docMk/>
            <pc:sldMasterMk cId="1386547260" sldId="2147483688"/>
            <ac:spMk id="878" creationId="{02C23E7C-A39D-3403-FE9A-34EEC92B68D0}"/>
          </ac:spMkLst>
        </pc:spChg>
        <pc:spChg chg="add del mod ord modVis">
          <ac:chgData name="Pham Duong" userId="53516223ef367a18" providerId="LiveId" clId="{5E8D1D9E-4C00-4089-9A36-5EAAF025DF3D}" dt="2022-06-14T08:17:50.012" v="3054"/>
          <ac:spMkLst>
            <pc:docMk/>
            <pc:sldMasterMk cId="1386547260" sldId="2147483688"/>
            <ac:spMk id="879" creationId="{C2407629-9D51-D0D5-CA57-34E2B10AC3A8}"/>
          </ac:spMkLst>
        </pc:spChg>
        <pc:spChg chg="add del mod ord modVis">
          <ac:chgData name="Pham Duong" userId="53516223ef367a18" providerId="LiveId" clId="{5E8D1D9E-4C00-4089-9A36-5EAAF025DF3D}" dt="2022-06-14T08:17:52.818" v="3090"/>
          <ac:spMkLst>
            <pc:docMk/>
            <pc:sldMasterMk cId="1386547260" sldId="2147483688"/>
            <ac:spMk id="880" creationId="{18118E47-F413-8CC0-B085-851DD3625532}"/>
          </ac:spMkLst>
        </pc:spChg>
        <pc:spChg chg="add del mod ord modVis">
          <ac:chgData name="Pham Duong" userId="53516223ef367a18" providerId="LiveId" clId="{5E8D1D9E-4C00-4089-9A36-5EAAF025DF3D}" dt="2022-06-14T08:18:10.455" v="3131"/>
          <ac:spMkLst>
            <pc:docMk/>
            <pc:sldMasterMk cId="1386547260" sldId="2147483688"/>
            <ac:spMk id="881" creationId="{6238F46E-D0D0-B3D8-D5D5-93E18D19476E}"/>
          </ac:spMkLst>
        </pc:spChg>
        <pc:spChg chg="add del mod ord modVis">
          <ac:chgData name="Pham Duong" userId="53516223ef367a18" providerId="LiveId" clId="{5E8D1D9E-4C00-4089-9A36-5EAAF025DF3D}" dt="2022-06-14T08:18:11.598" v="3158"/>
          <ac:spMkLst>
            <pc:docMk/>
            <pc:sldMasterMk cId="1386547260" sldId="2147483688"/>
            <ac:spMk id="882" creationId="{D82DC7BE-A47E-05E2-E20A-FD471918CFB8}"/>
          </ac:spMkLst>
        </pc:spChg>
        <pc:spChg chg="add del mod ord modVis">
          <ac:chgData name="Pham Duong" userId="53516223ef367a18" providerId="LiveId" clId="{5E8D1D9E-4C00-4089-9A36-5EAAF025DF3D}" dt="2022-06-14T08:18:12.789" v="3185"/>
          <ac:spMkLst>
            <pc:docMk/>
            <pc:sldMasterMk cId="1386547260" sldId="2147483688"/>
            <ac:spMk id="883" creationId="{3F0A57C4-BB0A-72A5-92BF-550CE570493B}"/>
          </ac:spMkLst>
        </pc:spChg>
        <pc:spChg chg="add del mod ord modVis">
          <ac:chgData name="Pham Duong" userId="53516223ef367a18" providerId="LiveId" clId="{5E8D1D9E-4C00-4089-9A36-5EAAF025DF3D}" dt="2022-06-14T08:18:13.957" v="3212"/>
          <ac:spMkLst>
            <pc:docMk/>
            <pc:sldMasterMk cId="1386547260" sldId="2147483688"/>
            <ac:spMk id="884" creationId="{22DB5E80-8AEB-7ED1-2BE5-DE15C25CD231}"/>
          </ac:spMkLst>
        </pc:spChg>
        <pc:spChg chg="add del mod ord modVis">
          <ac:chgData name="Pham Duong" userId="53516223ef367a18" providerId="LiveId" clId="{5E8D1D9E-4C00-4089-9A36-5EAAF025DF3D}" dt="2022-06-14T08:18:15.155" v="3239"/>
          <ac:spMkLst>
            <pc:docMk/>
            <pc:sldMasterMk cId="1386547260" sldId="2147483688"/>
            <ac:spMk id="885" creationId="{E6621431-351A-FCB0-5195-179CFF37E1CF}"/>
          </ac:spMkLst>
        </pc:spChg>
        <pc:spChg chg="add del mod ord modVis">
          <ac:chgData name="Pham Duong" userId="53516223ef367a18" providerId="LiveId" clId="{5E8D1D9E-4C00-4089-9A36-5EAAF025DF3D}" dt="2022-06-14T08:18:20.821" v="3267"/>
          <ac:spMkLst>
            <pc:docMk/>
            <pc:sldMasterMk cId="1386547260" sldId="2147483688"/>
            <ac:spMk id="886" creationId="{8D521826-1788-A52B-AFB8-64185B6F3C06}"/>
          </ac:spMkLst>
        </pc:spChg>
        <pc:spChg chg="add del mod ord modVis">
          <ac:chgData name="Pham Duong" userId="53516223ef367a18" providerId="LiveId" clId="{5E8D1D9E-4C00-4089-9A36-5EAAF025DF3D}" dt="2022-06-14T08:18:24.567" v="3295"/>
          <ac:spMkLst>
            <pc:docMk/>
            <pc:sldMasterMk cId="1386547260" sldId="2147483688"/>
            <ac:spMk id="887" creationId="{02E11F10-2718-7C87-5255-9DF1221A708D}"/>
          </ac:spMkLst>
        </pc:spChg>
        <pc:spChg chg="add del mod ord modVis">
          <ac:chgData name="Pham Duong" userId="53516223ef367a18" providerId="LiveId" clId="{5E8D1D9E-4C00-4089-9A36-5EAAF025DF3D}" dt="2022-06-14T08:18:30.403" v="3325"/>
          <ac:spMkLst>
            <pc:docMk/>
            <pc:sldMasterMk cId="1386547260" sldId="2147483688"/>
            <ac:spMk id="888" creationId="{EF8DED99-5AE5-CAE0-E62A-678896582FAE}"/>
          </ac:spMkLst>
        </pc:spChg>
        <pc:spChg chg="add del mod ord modVis">
          <ac:chgData name="Pham Duong" userId="53516223ef367a18" providerId="LiveId" clId="{5E8D1D9E-4C00-4089-9A36-5EAAF025DF3D}" dt="2022-06-14T08:18:34.679" v="3365"/>
          <ac:spMkLst>
            <pc:docMk/>
            <pc:sldMasterMk cId="1386547260" sldId="2147483688"/>
            <ac:spMk id="889" creationId="{ED9267C6-0533-9642-FCFC-D666EC4874FB}"/>
          </ac:spMkLst>
        </pc:spChg>
        <pc:spChg chg="add del mod ord modVis">
          <ac:chgData name="Pham Duong" userId="53516223ef367a18" providerId="LiveId" clId="{5E8D1D9E-4C00-4089-9A36-5EAAF025DF3D}" dt="2022-06-14T08:18:35.739" v="3395"/>
          <ac:spMkLst>
            <pc:docMk/>
            <pc:sldMasterMk cId="1386547260" sldId="2147483688"/>
            <ac:spMk id="890" creationId="{797CC8EF-CE59-8760-FD02-FB109F46FBC5}"/>
          </ac:spMkLst>
        </pc:spChg>
        <pc:spChg chg="add del mod ord modVis">
          <ac:chgData name="Pham Duong" userId="53516223ef367a18" providerId="LiveId" clId="{5E8D1D9E-4C00-4089-9A36-5EAAF025DF3D}" dt="2022-06-14T08:18:36.518" v="3425"/>
          <ac:spMkLst>
            <pc:docMk/>
            <pc:sldMasterMk cId="1386547260" sldId="2147483688"/>
            <ac:spMk id="891" creationId="{BD425031-B41E-C31A-2FF2-5A2672B76E29}"/>
          </ac:spMkLst>
        </pc:spChg>
        <pc:spChg chg="add del mod ord modVis">
          <ac:chgData name="Pham Duong" userId="53516223ef367a18" providerId="LiveId" clId="{5E8D1D9E-4C00-4089-9A36-5EAAF025DF3D}" dt="2022-06-14T08:18:41.924" v="3456"/>
          <ac:spMkLst>
            <pc:docMk/>
            <pc:sldMasterMk cId="1386547260" sldId="2147483688"/>
            <ac:spMk id="892" creationId="{8B02B458-A20D-6928-E000-16346E75EF30}"/>
          </ac:spMkLst>
        </pc:spChg>
        <pc:spChg chg="add del mod ord modVis">
          <ac:chgData name="Pham Duong" userId="53516223ef367a18" providerId="LiveId" clId="{5E8D1D9E-4C00-4089-9A36-5EAAF025DF3D}" dt="2022-06-14T08:18:42.708" v="3486"/>
          <ac:spMkLst>
            <pc:docMk/>
            <pc:sldMasterMk cId="1386547260" sldId="2147483688"/>
            <ac:spMk id="893" creationId="{501E475D-5F0C-1CFE-CE45-7A968960616B}"/>
          </ac:spMkLst>
        </pc:spChg>
        <pc:spChg chg="add del mod ord modVis">
          <ac:chgData name="Pham Duong" userId="53516223ef367a18" providerId="LiveId" clId="{5E8D1D9E-4C00-4089-9A36-5EAAF025DF3D}" dt="2022-06-14T08:18:47.137" v="3522"/>
          <ac:spMkLst>
            <pc:docMk/>
            <pc:sldMasterMk cId="1386547260" sldId="2147483688"/>
            <ac:spMk id="894" creationId="{CC2ACB26-4DA5-1D1B-4877-527BD06F7D33}"/>
          </ac:spMkLst>
        </pc:spChg>
        <pc:spChg chg="add del mod ord modVis">
          <ac:chgData name="Pham Duong" userId="53516223ef367a18" providerId="LiveId" clId="{5E8D1D9E-4C00-4089-9A36-5EAAF025DF3D}" dt="2022-06-14T08:18:48.932" v="3552"/>
          <ac:spMkLst>
            <pc:docMk/>
            <pc:sldMasterMk cId="1386547260" sldId="2147483688"/>
            <ac:spMk id="895" creationId="{0F2E87CD-73FA-0FB5-2498-345A1E251BDF}"/>
          </ac:spMkLst>
        </pc:spChg>
        <pc:spChg chg="add del mod ord modVis">
          <ac:chgData name="Pham Duong" userId="53516223ef367a18" providerId="LiveId" clId="{5E8D1D9E-4C00-4089-9A36-5EAAF025DF3D}" dt="2022-06-14T08:18:49.777" v="3582"/>
          <ac:spMkLst>
            <pc:docMk/>
            <pc:sldMasterMk cId="1386547260" sldId="2147483688"/>
            <ac:spMk id="896" creationId="{2AAFFCBC-22DC-FCC3-4DCB-84E7E316A0CD}"/>
          </ac:spMkLst>
        </pc:spChg>
        <pc:spChg chg="add del mod ord modVis">
          <ac:chgData name="Pham Duong" userId="53516223ef367a18" providerId="LiveId" clId="{5E8D1D9E-4C00-4089-9A36-5EAAF025DF3D}" dt="2022-06-14T08:18:51.081" v="3612"/>
          <ac:spMkLst>
            <pc:docMk/>
            <pc:sldMasterMk cId="1386547260" sldId="2147483688"/>
            <ac:spMk id="897" creationId="{01A442D5-B82A-6C9B-787B-6C42A4168B1E}"/>
          </ac:spMkLst>
        </pc:spChg>
        <pc:spChg chg="add del mod ord modVis">
          <ac:chgData name="Pham Duong" userId="53516223ef367a18" providerId="LiveId" clId="{5E8D1D9E-4C00-4089-9A36-5EAAF025DF3D}" dt="2022-06-14T08:18:58.140" v="3640"/>
          <ac:spMkLst>
            <pc:docMk/>
            <pc:sldMasterMk cId="1386547260" sldId="2147483688"/>
            <ac:spMk id="898" creationId="{4931ED16-0D0D-4EBD-C8D8-656E740433EB}"/>
          </ac:spMkLst>
        </pc:spChg>
        <pc:spChg chg="add del mod ord modVis">
          <ac:chgData name="Pham Duong" userId="53516223ef367a18" providerId="LiveId" clId="{5E8D1D9E-4C00-4089-9A36-5EAAF025DF3D}" dt="2022-06-14T08:18:59.994" v="3670"/>
          <ac:spMkLst>
            <pc:docMk/>
            <pc:sldMasterMk cId="1386547260" sldId="2147483688"/>
            <ac:spMk id="899" creationId="{DCE321A8-510A-F647-4B6F-C656D07F6E0B}"/>
          </ac:spMkLst>
        </pc:spChg>
        <pc:spChg chg="add del mod ord modVis">
          <ac:chgData name="Pham Duong" userId="53516223ef367a18" providerId="LiveId" clId="{5E8D1D9E-4C00-4089-9A36-5EAAF025DF3D}" dt="2022-06-14T08:19:01.957" v="3700"/>
          <ac:spMkLst>
            <pc:docMk/>
            <pc:sldMasterMk cId="1386547260" sldId="2147483688"/>
            <ac:spMk id="900" creationId="{26D5A2B9-E674-463A-C438-D071FC1902C5}"/>
          </ac:spMkLst>
        </pc:spChg>
        <pc:spChg chg="add del mod ord modVis">
          <ac:chgData name="Pham Duong" userId="53516223ef367a18" providerId="LiveId" clId="{5E8D1D9E-4C00-4089-9A36-5EAAF025DF3D}" dt="2022-06-14T08:19:03.160" v="3727"/>
          <ac:spMkLst>
            <pc:docMk/>
            <pc:sldMasterMk cId="1386547260" sldId="2147483688"/>
            <ac:spMk id="901" creationId="{6F41F287-6C58-FECF-A540-E3E57A52C6AA}"/>
          </ac:spMkLst>
        </pc:spChg>
        <pc:spChg chg="add del mod ord modVis">
          <ac:chgData name="Pham Duong" userId="53516223ef367a18" providerId="LiveId" clId="{5E8D1D9E-4C00-4089-9A36-5EAAF025DF3D}" dt="2022-06-14T08:19:05.948" v="3762"/>
          <ac:spMkLst>
            <pc:docMk/>
            <pc:sldMasterMk cId="1386547260" sldId="2147483688"/>
            <ac:spMk id="902" creationId="{5DE26F3C-CF5D-30B3-E491-BCE9C20C4488}"/>
          </ac:spMkLst>
        </pc:spChg>
        <pc:spChg chg="add del mod ord modVis">
          <ac:chgData name="Pham Duong" userId="53516223ef367a18" providerId="LiveId" clId="{5E8D1D9E-4C00-4089-9A36-5EAAF025DF3D}" dt="2022-06-14T08:19:07.085" v="3789"/>
          <ac:spMkLst>
            <pc:docMk/>
            <pc:sldMasterMk cId="1386547260" sldId="2147483688"/>
            <ac:spMk id="903" creationId="{081DADC9-35A0-04AC-B022-CE8F04193EBE}"/>
          </ac:spMkLst>
        </pc:spChg>
        <pc:spChg chg="add del mod ord modVis">
          <ac:chgData name="Pham Duong" userId="53516223ef367a18" providerId="LiveId" clId="{5E8D1D9E-4C00-4089-9A36-5EAAF025DF3D}" dt="2022-06-14T08:19:09.345" v="3821"/>
          <ac:spMkLst>
            <pc:docMk/>
            <pc:sldMasterMk cId="1386547260" sldId="2147483688"/>
            <ac:spMk id="904" creationId="{62BB1852-02E9-E11B-441C-4E5069A16D41}"/>
          </ac:spMkLst>
        </pc:spChg>
        <pc:spChg chg="add del mod ord modVis">
          <ac:chgData name="Pham Duong" userId="53516223ef367a18" providerId="LiveId" clId="{5E8D1D9E-4C00-4089-9A36-5EAAF025DF3D}" dt="2022-06-14T08:19:11.485" v="3852"/>
          <ac:spMkLst>
            <pc:docMk/>
            <pc:sldMasterMk cId="1386547260" sldId="2147483688"/>
            <ac:spMk id="905" creationId="{C96A6F97-7E42-1CAA-D3D4-D77C3E0F69BE}"/>
          </ac:spMkLst>
        </pc:spChg>
        <pc:spChg chg="add del mod ord modVis">
          <ac:chgData name="Pham Duong" userId="53516223ef367a18" providerId="LiveId" clId="{5E8D1D9E-4C00-4089-9A36-5EAAF025DF3D}" dt="2022-06-14T08:19:13.570" v="3883"/>
          <ac:spMkLst>
            <pc:docMk/>
            <pc:sldMasterMk cId="1386547260" sldId="2147483688"/>
            <ac:spMk id="906" creationId="{D7038F0D-EF0D-EC09-94C4-C2CF5A23E326}"/>
          </ac:spMkLst>
        </pc:spChg>
        <pc:spChg chg="add del mod ord modVis">
          <ac:chgData name="Pham Duong" userId="53516223ef367a18" providerId="LiveId" clId="{5E8D1D9E-4C00-4089-9A36-5EAAF025DF3D}" dt="2022-06-14T08:19:17.441" v="3959"/>
          <ac:spMkLst>
            <pc:docMk/>
            <pc:sldMasterMk cId="1386547260" sldId="2147483688"/>
            <ac:spMk id="907" creationId="{34865D69-BA44-CB78-52FB-4540E70987A9}"/>
          </ac:spMkLst>
        </pc:spChg>
        <pc:spChg chg="add del mod ord">
          <ac:chgData name="Pham Duong" userId="53516223ef367a18" providerId="LiveId" clId="{5E8D1D9E-4C00-4089-9A36-5EAAF025DF3D}" dt="2022-06-14T08:19:15.920" v="3954"/>
          <ac:spMkLst>
            <pc:docMk/>
            <pc:sldMasterMk cId="1386547260" sldId="2147483688"/>
            <ac:spMk id="908" creationId="{BA9FD6C9-6538-4F21-F7D2-21515F7D74E9}"/>
          </ac:spMkLst>
        </pc:spChg>
        <pc:spChg chg="add del mod ord modVis">
          <ac:chgData name="Pham Duong" userId="53516223ef367a18" providerId="LiveId" clId="{5E8D1D9E-4C00-4089-9A36-5EAAF025DF3D}" dt="2022-06-14T08:19:18.745" v="3986"/>
          <ac:spMkLst>
            <pc:docMk/>
            <pc:sldMasterMk cId="1386547260" sldId="2147483688"/>
            <ac:spMk id="909" creationId="{75CCCB01-3D89-53E3-E723-2DE27C565B22}"/>
          </ac:spMkLst>
        </pc:spChg>
        <pc:spChg chg="add del mod ord modVis">
          <ac:chgData name="Pham Duong" userId="53516223ef367a18" providerId="LiveId" clId="{5E8D1D9E-4C00-4089-9A36-5EAAF025DF3D}" dt="2022-06-14T08:19:20.337" v="4014"/>
          <ac:spMkLst>
            <pc:docMk/>
            <pc:sldMasterMk cId="1386547260" sldId="2147483688"/>
            <ac:spMk id="910" creationId="{584EA87F-0D93-7695-7C07-A163290C7493}"/>
          </ac:spMkLst>
        </pc:spChg>
        <pc:spChg chg="add del mod ord modVis">
          <ac:chgData name="Pham Duong" userId="53516223ef367a18" providerId="LiveId" clId="{5E8D1D9E-4C00-4089-9A36-5EAAF025DF3D}" dt="2022-06-14T08:19:21.801" v="4042"/>
          <ac:spMkLst>
            <pc:docMk/>
            <pc:sldMasterMk cId="1386547260" sldId="2147483688"/>
            <ac:spMk id="911" creationId="{13644789-D06D-1849-759C-640783CE60F8}"/>
          </ac:spMkLst>
        </pc:spChg>
        <pc:spChg chg="add del mod ord modVis">
          <ac:chgData name="Pham Duong" userId="53516223ef367a18" providerId="LiveId" clId="{5E8D1D9E-4C00-4089-9A36-5EAAF025DF3D}" dt="2022-06-14T08:19:23.036" v="4069"/>
          <ac:spMkLst>
            <pc:docMk/>
            <pc:sldMasterMk cId="1386547260" sldId="2147483688"/>
            <ac:spMk id="912" creationId="{1BC6CABE-9567-6E58-A2A6-EEC3B0DE7C56}"/>
          </ac:spMkLst>
        </pc:spChg>
        <pc:spChg chg="add del mod ord modVis">
          <ac:chgData name="Pham Duong" userId="53516223ef367a18" providerId="LiveId" clId="{5E8D1D9E-4C00-4089-9A36-5EAAF025DF3D}" dt="2022-06-14T08:19:24.191" v="4096"/>
          <ac:spMkLst>
            <pc:docMk/>
            <pc:sldMasterMk cId="1386547260" sldId="2147483688"/>
            <ac:spMk id="913" creationId="{50CDDA9D-05C0-AD64-846C-AA26AC7D05A6}"/>
          </ac:spMkLst>
        </pc:spChg>
        <pc:spChg chg="add del mod ord modVis">
          <ac:chgData name="Pham Duong" userId="53516223ef367a18" providerId="LiveId" clId="{5E8D1D9E-4C00-4089-9A36-5EAAF025DF3D}" dt="2022-06-14T08:19:25.355" v="4123"/>
          <ac:spMkLst>
            <pc:docMk/>
            <pc:sldMasterMk cId="1386547260" sldId="2147483688"/>
            <ac:spMk id="914" creationId="{6B371971-BC40-A5C7-56B7-BFDFB01531AB}"/>
          </ac:spMkLst>
        </pc:spChg>
        <pc:spChg chg="add del mod ord modVis">
          <ac:chgData name="Pham Duong" userId="53516223ef367a18" providerId="LiveId" clId="{5E8D1D9E-4C00-4089-9A36-5EAAF025DF3D}" dt="2022-06-14T08:19:26.579" v="4150"/>
          <ac:spMkLst>
            <pc:docMk/>
            <pc:sldMasterMk cId="1386547260" sldId="2147483688"/>
            <ac:spMk id="915" creationId="{DA198BDB-581E-396F-F821-D7D6BB3CCF83}"/>
          </ac:spMkLst>
        </pc:spChg>
        <pc:spChg chg="add del mod ord modVis">
          <ac:chgData name="Pham Duong" userId="53516223ef367a18" providerId="LiveId" clId="{5E8D1D9E-4C00-4089-9A36-5EAAF025DF3D}" dt="2022-06-14T08:19:29.334" v="4222"/>
          <ac:spMkLst>
            <pc:docMk/>
            <pc:sldMasterMk cId="1386547260" sldId="2147483688"/>
            <ac:spMk id="916" creationId="{B9F7C72D-D631-D80B-CDF7-82672E37D29A}"/>
          </ac:spMkLst>
        </pc:spChg>
        <pc:spChg chg="add del mod ord">
          <ac:chgData name="Pham Duong" userId="53516223ef367a18" providerId="LiveId" clId="{5E8D1D9E-4C00-4089-9A36-5EAAF025DF3D}" dt="2022-06-14T08:19:28.388" v="4217"/>
          <ac:spMkLst>
            <pc:docMk/>
            <pc:sldMasterMk cId="1386547260" sldId="2147483688"/>
            <ac:spMk id="917" creationId="{6165B0EE-D672-C8FC-C2F0-9F628201DCF8}"/>
          </ac:spMkLst>
        </pc:spChg>
        <pc:spChg chg="add del mod ord modVis">
          <ac:chgData name="Pham Duong" userId="53516223ef367a18" providerId="LiveId" clId="{5E8D1D9E-4C00-4089-9A36-5EAAF025DF3D}" dt="2022-06-14T08:19:30.498" v="4249"/>
          <ac:spMkLst>
            <pc:docMk/>
            <pc:sldMasterMk cId="1386547260" sldId="2147483688"/>
            <ac:spMk id="918" creationId="{2E7BE6FA-05F3-69BB-7653-D4428255252F}"/>
          </ac:spMkLst>
        </pc:spChg>
        <pc:spChg chg="add del mod ord modVis">
          <ac:chgData name="Pham Duong" userId="53516223ef367a18" providerId="LiveId" clId="{5E8D1D9E-4C00-4089-9A36-5EAAF025DF3D}" dt="2022-06-14T08:19:31.722" v="4276"/>
          <ac:spMkLst>
            <pc:docMk/>
            <pc:sldMasterMk cId="1386547260" sldId="2147483688"/>
            <ac:spMk id="919" creationId="{21CF58AE-4A99-B8FB-9212-C35E35F032F4}"/>
          </ac:spMkLst>
        </pc:spChg>
        <pc:spChg chg="add del mod ord modVis">
          <ac:chgData name="Pham Duong" userId="53516223ef367a18" providerId="LiveId" clId="{5E8D1D9E-4C00-4089-9A36-5EAAF025DF3D}" dt="2022-06-14T08:19:33.280" v="4303"/>
          <ac:spMkLst>
            <pc:docMk/>
            <pc:sldMasterMk cId="1386547260" sldId="2147483688"/>
            <ac:spMk id="920" creationId="{3C523692-8614-53AE-6E12-1FE2B48A0BD9}"/>
          </ac:spMkLst>
        </pc:spChg>
        <pc:spChg chg="add del mod ord modVis">
          <ac:chgData name="Pham Duong" userId="53516223ef367a18" providerId="LiveId" clId="{5E8D1D9E-4C00-4089-9A36-5EAAF025DF3D}" dt="2022-06-14T08:19:34.951" v="4331"/>
          <ac:spMkLst>
            <pc:docMk/>
            <pc:sldMasterMk cId="1386547260" sldId="2147483688"/>
            <ac:spMk id="921" creationId="{DF6215AA-3DCD-D9D6-8583-677D5EF37C6C}"/>
          </ac:spMkLst>
        </pc:spChg>
        <pc:spChg chg="add del mod ord modVis">
          <ac:chgData name="Pham Duong" userId="53516223ef367a18" providerId="LiveId" clId="{5E8D1D9E-4C00-4089-9A36-5EAAF025DF3D}" dt="2022-06-14T08:19:42.064" v="4530"/>
          <ac:spMkLst>
            <pc:docMk/>
            <pc:sldMasterMk cId="1386547260" sldId="2147483688"/>
            <ac:spMk id="922" creationId="{0762C1FB-204C-A3BC-0D43-657E211EF7FE}"/>
          </ac:spMkLst>
        </pc:spChg>
        <pc:spChg chg="add del mod ord">
          <ac:chgData name="Pham Duong" userId="53516223ef367a18" providerId="LiveId" clId="{5E8D1D9E-4C00-4089-9A36-5EAAF025DF3D}" dt="2022-06-14T08:19:36.269" v="4397"/>
          <ac:spMkLst>
            <pc:docMk/>
            <pc:sldMasterMk cId="1386547260" sldId="2147483688"/>
            <ac:spMk id="923" creationId="{59DA6384-8B9D-C8EB-784F-7825A4F373ED}"/>
          </ac:spMkLst>
        </pc:spChg>
        <pc:spChg chg="add del mod ord">
          <ac:chgData name="Pham Duong" userId="53516223ef367a18" providerId="LiveId" clId="{5E8D1D9E-4C00-4089-9A36-5EAAF025DF3D}" dt="2022-06-14T08:19:38.881" v="4440"/>
          <ac:spMkLst>
            <pc:docMk/>
            <pc:sldMasterMk cId="1386547260" sldId="2147483688"/>
            <ac:spMk id="924" creationId="{325C2CC9-BB83-F650-277A-DB1D37BED9A7}"/>
          </ac:spMkLst>
        </pc:spChg>
        <pc:spChg chg="add del mod ord">
          <ac:chgData name="Pham Duong" userId="53516223ef367a18" providerId="LiveId" clId="{5E8D1D9E-4C00-4089-9A36-5EAAF025DF3D}" dt="2022-06-14T08:19:40.774" v="4483"/>
          <ac:spMkLst>
            <pc:docMk/>
            <pc:sldMasterMk cId="1386547260" sldId="2147483688"/>
            <ac:spMk id="925" creationId="{6C9575AD-F313-078D-1105-6289961DBC62}"/>
          </ac:spMkLst>
        </pc:spChg>
        <pc:spChg chg="add del mod ord">
          <ac:chgData name="Pham Duong" userId="53516223ef367a18" providerId="LiveId" clId="{5E8D1D9E-4C00-4089-9A36-5EAAF025DF3D}" dt="2022-06-14T08:19:41.558" v="4526"/>
          <ac:spMkLst>
            <pc:docMk/>
            <pc:sldMasterMk cId="1386547260" sldId="2147483688"/>
            <ac:spMk id="926" creationId="{40A2B78C-3306-17B3-9166-A0A232D5309E}"/>
          </ac:spMkLst>
        </pc:spChg>
        <pc:spChg chg="add del mod ord modVis">
          <ac:chgData name="Pham Duong" userId="53516223ef367a18" providerId="LiveId" clId="{5E8D1D9E-4C00-4089-9A36-5EAAF025DF3D}" dt="2022-06-14T08:19:45.450" v="4558"/>
          <ac:spMkLst>
            <pc:docMk/>
            <pc:sldMasterMk cId="1386547260" sldId="2147483688"/>
            <ac:spMk id="927" creationId="{CEB290E3-260C-702C-5B04-2D9A2C8705CE}"/>
          </ac:spMkLst>
        </pc:spChg>
        <pc:spChg chg="add del mod ord modVis">
          <ac:chgData name="Pham Duong" userId="53516223ef367a18" providerId="LiveId" clId="{5E8D1D9E-4C00-4089-9A36-5EAAF025DF3D}" dt="2022-06-14T08:19:47.073" v="4586"/>
          <ac:spMkLst>
            <pc:docMk/>
            <pc:sldMasterMk cId="1386547260" sldId="2147483688"/>
            <ac:spMk id="928" creationId="{20333C36-1964-4028-7BCF-BA5693B46FBA}"/>
          </ac:spMkLst>
        </pc:spChg>
        <pc:spChg chg="add del mod ord modVis">
          <ac:chgData name="Pham Duong" userId="53516223ef367a18" providerId="LiveId" clId="{5E8D1D9E-4C00-4089-9A36-5EAAF025DF3D}" dt="2022-06-14T08:19:52.087" v="4616"/>
          <ac:spMkLst>
            <pc:docMk/>
            <pc:sldMasterMk cId="1386547260" sldId="2147483688"/>
            <ac:spMk id="929" creationId="{220654E7-EE9E-AF8D-A04B-457151B281B7}"/>
          </ac:spMkLst>
        </pc:spChg>
        <pc:spChg chg="add del mod ord modVis">
          <ac:chgData name="Pham Duong" userId="53516223ef367a18" providerId="LiveId" clId="{5E8D1D9E-4C00-4089-9A36-5EAAF025DF3D}" dt="2022-06-14T08:19:56.001" v="4644"/>
          <ac:spMkLst>
            <pc:docMk/>
            <pc:sldMasterMk cId="1386547260" sldId="2147483688"/>
            <ac:spMk id="930" creationId="{8C482882-4472-5994-D11E-8CF61858FCF2}"/>
          </ac:spMkLst>
        </pc:spChg>
        <pc:spChg chg="add del mod ord modVis">
          <ac:chgData name="Pham Duong" userId="53516223ef367a18" providerId="LiveId" clId="{5E8D1D9E-4C00-4089-9A36-5EAAF025DF3D}" dt="2022-06-14T08:19:59.401" v="4672"/>
          <ac:spMkLst>
            <pc:docMk/>
            <pc:sldMasterMk cId="1386547260" sldId="2147483688"/>
            <ac:spMk id="931" creationId="{C5742C66-F4F3-0CA6-7C06-965EB591A1B7}"/>
          </ac:spMkLst>
        </pc:spChg>
        <pc:spChg chg="add del mod ord modVis">
          <ac:chgData name="Pham Duong" userId="53516223ef367a18" providerId="LiveId" clId="{5E8D1D9E-4C00-4089-9A36-5EAAF025DF3D}" dt="2022-06-14T08:20:00.998" v="4700"/>
          <ac:spMkLst>
            <pc:docMk/>
            <pc:sldMasterMk cId="1386547260" sldId="2147483688"/>
            <ac:spMk id="932" creationId="{AE22D7E6-4279-00E2-C162-945160163B9A}"/>
          </ac:spMkLst>
        </pc:spChg>
        <pc:spChg chg="add del mod ord modVis">
          <ac:chgData name="Pham Duong" userId="53516223ef367a18" providerId="LiveId" clId="{5E8D1D9E-4C00-4089-9A36-5EAAF025DF3D}" dt="2022-06-14T08:20:07.178" v="4728"/>
          <ac:spMkLst>
            <pc:docMk/>
            <pc:sldMasterMk cId="1386547260" sldId="2147483688"/>
            <ac:spMk id="933" creationId="{3B6B24A6-41DC-3946-CC0A-4C00DA41BC78}"/>
          </ac:spMkLst>
        </pc:spChg>
        <pc:spChg chg="add del mod ord modVis">
          <ac:chgData name="Pham Duong" userId="53516223ef367a18" providerId="LiveId" clId="{5E8D1D9E-4C00-4089-9A36-5EAAF025DF3D}" dt="2022-06-14T08:20:08.418" v="4755"/>
          <ac:spMkLst>
            <pc:docMk/>
            <pc:sldMasterMk cId="1386547260" sldId="2147483688"/>
            <ac:spMk id="934" creationId="{46507F05-3F88-9316-C34A-D641AEB95071}"/>
          </ac:spMkLst>
        </pc:spChg>
        <pc:spChg chg="add del mod ord modVis">
          <ac:chgData name="Pham Duong" userId="53516223ef367a18" providerId="LiveId" clId="{5E8D1D9E-4C00-4089-9A36-5EAAF025DF3D}" dt="2022-06-14T08:20:11.120" v="4783"/>
          <ac:spMkLst>
            <pc:docMk/>
            <pc:sldMasterMk cId="1386547260" sldId="2147483688"/>
            <ac:spMk id="935" creationId="{710569A9-E27E-7496-7AB9-111062B5CB9A}"/>
          </ac:spMkLst>
        </pc:spChg>
        <pc:spChg chg="add del mod ord modVis">
          <ac:chgData name="Pham Duong" userId="53516223ef367a18" providerId="LiveId" clId="{5E8D1D9E-4C00-4089-9A36-5EAAF025DF3D}" dt="2022-06-14T08:20:12.361" v="4810"/>
          <ac:spMkLst>
            <pc:docMk/>
            <pc:sldMasterMk cId="1386547260" sldId="2147483688"/>
            <ac:spMk id="936" creationId="{641B527E-8DBC-98D0-4D88-4A92562EFB96}"/>
          </ac:spMkLst>
        </pc:spChg>
        <pc:spChg chg="add del mod ord modVis">
          <ac:chgData name="Pham Duong" userId="53516223ef367a18" providerId="LiveId" clId="{5E8D1D9E-4C00-4089-9A36-5EAAF025DF3D}" dt="2022-06-14T08:20:25.323" v="4970"/>
          <ac:spMkLst>
            <pc:docMk/>
            <pc:sldMasterMk cId="1386547260" sldId="2147483688"/>
            <ac:spMk id="937" creationId="{21E302FD-70A2-75EF-E5FF-EA4E03F98064}"/>
          </ac:spMkLst>
        </pc:spChg>
        <pc:spChg chg="add del mod ord modVis">
          <ac:chgData name="Pham Duong" userId="53516223ef367a18" providerId="LiveId" clId="{5E8D1D9E-4C00-4089-9A36-5EAAF025DF3D}" dt="2022-06-14T08:20:24.488" v="4965"/>
          <ac:spMkLst>
            <pc:docMk/>
            <pc:sldMasterMk cId="1386547260" sldId="2147483688"/>
            <ac:spMk id="938" creationId="{F6893CDC-652A-657D-0149-86FD383044F3}"/>
          </ac:spMkLst>
        </pc:spChg>
        <pc:spChg chg="add del mod ord">
          <ac:chgData name="Pham Duong" userId="53516223ef367a18" providerId="LiveId" clId="{5E8D1D9E-4C00-4089-9A36-5EAAF025DF3D}" dt="2022-06-14T08:20:22.688" v="4905"/>
          <ac:spMkLst>
            <pc:docMk/>
            <pc:sldMasterMk cId="1386547260" sldId="2147483688"/>
            <ac:spMk id="939" creationId="{30361BC2-2358-0CF2-ED3B-EAD0BA345BDD}"/>
          </ac:spMkLst>
        </pc:spChg>
        <pc:spChg chg="add del mod ord">
          <ac:chgData name="Pham Duong" userId="53516223ef367a18" providerId="LiveId" clId="{5E8D1D9E-4C00-4089-9A36-5EAAF025DF3D}" dt="2022-06-14T08:20:23.822" v="4948"/>
          <ac:spMkLst>
            <pc:docMk/>
            <pc:sldMasterMk cId="1386547260" sldId="2147483688"/>
            <ac:spMk id="940" creationId="{C34348D0-D472-F9A6-1AC2-7C8EB79A1629}"/>
          </ac:spMkLst>
        </pc:spChg>
        <pc:spChg chg="add del mod ord modVis">
          <ac:chgData name="Pham Duong" userId="53516223ef367a18" providerId="LiveId" clId="{5E8D1D9E-4C00-4089-9A36-5EAAF025DF3D}" dt="2022-06-14T08:20:31.354" v="4998"/>
          <ac:spMkLst>
            <pc:docMk/>
            <pc:sldMasterMk cId="1386547260" sldId="2147483688"/>
            <ac:spMk id="941" creationId="{3AED8E09-6400-C7D4-DAEA-344EC28B1094}"/>
          </ac:spMkLst>
        </pc:spChg>
        <pc:spChg chg="add del mod ord modVis">
          <ac:chgData name="Pham Duong" userId="53516223ef367a18" providerId="LiveId" clId="{5E8D1D9E-4C00-4089-9A36-5EAAF025DF3D}" dt="2022-06-14T08:20:34.508" v="5026"/>
          <ac:spMkLst>
            <pc:docMk/>
            <pc:sldMasterMk cId="1386547260" sldId="2147483688"/>
            <ac:spMk id="942" creationId="{C60F1F61-679F-3731-16A3-BFC6E65C0BD1}"/>
          </ac:spMkLst>
        </pc:spChg>
        <pc:spChg chg="add del mod ord modVis">
          <ac:chgData name="Pham Duong" userId="53516223ef367a18" providerId="LiveId" clId="{5E8D1D9E-4C00-4089-9A36-5EAAF025DF3D}" dt="2022-06-14T08:20:35.752" v="5054"/>
          <ac:spMkLst>
            <pc:docMk/>
            <pc:sldMasterMk cId="1386547260" sldId="2147483688"/>
            <ac:spMk id="943" creationId="{6766C8C0-6061-96B4-9FFD-58687610E40E}"/>
          </ac:spMkLst>
        </pc:spChg>
        <pc:spChg chg="add del mod ord modVis">
          <ac:chgData name="Pham Duong" userId="53516223ef367a18" providerId="LiveId" clId="{5E8D1D9E-4C00-4089-9A36-5EAAF025DF3D}" dt="2022-06-14T08:20:39.157" v="5126"/>
          <ac:spMkLst>
            <pc:docMk/>
            <pc:sldMasterMk cId="1386547260" sldId="2147483688"/>
            <ac:spMk id="944" creationId="{FCBEE11C-CA23-5E77-D5D8-F2A6317A83DD}"/>
          </ac:spMkLst>
        </pc:spChg>
        <pc:spChg chg="add del mod ord">
          <ac:chgData name="Pham Duong" userId="53516223ef367a18" providerId="LiveId" clId="{5E8D1D9E-4C00-4089-9A36-5EAAF025DF3D}" dt="2022-06-14T08:20:38.102" v="5121"/>
          <ac:spMkLst>
            <pc:docMk/>
            <pc:sldMasterMk cId="1386547260" sldId="2147483688"/>
            <ac:spMk id="945" creationId="{4CDB118B-8853-116A-A6D4-8143B64C451D}"/>
          </ac:spMkLst>
        </pc:spChg>
        <pc:spChg chg="add del mod ord modVis">
          <ac:chgData name="Pham Duong" userId="53516223ef367a18" providerId="LiveId" clId="{5E8D1D9E-4C00-4089-9A36-5EAAF025DF3D}" dt="2022-06-14T08:20:43.594" v="5155"/>
          <ac:spMkLst>
            <pc:docMk/>
            <pc:sldMasterMk cId="1386547260" sldId="2147483688"/>
            <ac:spMk id="946" creationId="{CC115F38-8B11-D1EA-3E05-11B284F59409}"/>
          </ac:spMkLst>
        </pc:spChg>
        <pc:spChg chg="add del mod ord modVis">
          <ac:chgData name="Pham Duong" userId="53516223ef367a18" providerId="LiveId" clId="{5E8D1D9E-4C00-4089-9A36-5EAAF025DF3D}" dt="2022-06-14T08:20:45.049" v="5183"/>
          <ac:spMkLst>
            <pc:docMk/>
            <pc:sldMasterMk cId="1386547260" sldId="2147483688"/>
            <ac:spMk id="947" creationId="{5F5CEF2D-7D6C-9FA3-D470-D279DEAF5B75}"/>
          </ac:spMkLst>
        </pc:spChg>
        <pc:spChg chg="add del mod ord modVis">
          <ac:chgData name="Pham Duong" userId="53516223ef367a18" providerId="LiveId" clId="{5E8D1D9E-4C00-4089-9A36-5EAAF025DF3D}" dt="2022-06-14T08:20:48.630" v="5211"/>
          <ac:spMkLst>
            <pc:docMk/>
            <pc:sldMasterMk cId="1386547260" sldId="2147483688"/>
            <ac:spMk id="948" creationId="{57AB2CC9-CAB6-D457-3BC6-928F8D55389C}"/>
          </ac:spMkLst>
        </pc:spChg>
        <pc:spChg chg="add del mod ord modVis">
          <ac:chgData name="Pham Duong" userId="53516223ef367a18" providerId="LiveId" clId="{5E8D1D9E-4C00-4089-9A36-5EAAF025DF3D}" dt="2022-06-14T08:21:15.691" v="5283"/>
          <ac:spMkLst>
            <pc:docMk/>
            <pc:sldMasterMk cId="1386547260" sldId="2147483688"/>
            <ac:spMk id="949" creationId="{6A17EEC3-A87A-2E77-B80F-2E8C5A5197C0}"/>
          </ac:spMkLst>
        </pc:spChg>
        <pc:spChg chg="add del mod ord">
          <ac:chgData name="Pham Duong" userId="53516223ef367a18" providerId="LiveId" clId="{5E8D1D9E-4C00-4089-9A36-5EAAF025DF3D}" dt="2022-06-14T08:21:14.755" v="5278"/>
          <ac:spMkLst>
            <pc:docMk/>
            <pc:sldMasterMk cId="1386547260" sldId="2147483688"/>
            <ac:spMk id="950" creationId="{246FE55D-039B-DCDD-1295-85CF5D77B2F7}"/>
          </ac:spMkLst>
        </pc:spChg>
        <pc:spChg chg="add del mod ord modVis">
          <ac:chgData name="Pham Duong" userId="53516223ef367a18" providerId="LiveId" clId="{5E8D1D9E-4C00-4089-9A36-5EAAF025DF3D}" dt="2022-06-14T08:21:19.541" v="5311"/>
          <ac:spMkLst>
            <pc:docMk/>
            <pc:sldMasterMk cId="1386547260" sldId="2147483688"/>
            <ac:spMk id="951" creationId="{65FC1092-8623-F361-6289-984699276CB0}"/>
          </ac:spMkLst>
        </pc:spChg>
        <pc:spChg chg="add del mod ord modVis">
          <ac:chgData name="Pham Duong" userId="53516223ef367a18" providerId="LiveId" clId="{5E8D1D9E-4C00-4089-9A36-5EAAF025DF3D}" dt="2022-06-14T08:21:27.319" v="5341"/>
          <ac:spMkLst>
            <pc:docMk/>
            <pc:sldMasterMk cId="1386547260" sldId="2147483688"/>
            <ac:spMk id="952" creationId="{8CA354C8-8B3C-0836-25A2-1BDEEEADF130}"/>
          </ac:spMkLst>
        </pc:spChg>
        <pc:spChg chg="add del mod ord modVis">
          <ac:chgData name="Pham Duong" userId="53516223ef367a18" providerId="LiveId" clId="{5E8D1D9E-4C00-4089-9A36-5EAAF025DF3D}" dt="2022-06-14T08:21:28.024" v="5369"/>
          <ac:spMkLst>
            <pc:docMk/>
            <pc:sldMasterMk cId="1386547260" sldId="2147483688"/>
            <ac:spMk id="953" creationId="{7A1C3163-08F2-CDFF-7305-97C87BCDFC0B}"/>
          </ac:spMkLst>
        </pc:spChg>
        <pc:spChg chg="add del mod ord modVis">
          <ac:chgData name="Pham Duong" userId="53516223ef367a18" providerId="LiveId" clId="{5E8D1D9E-4C00-4089-9A36-5EAAF025DF3D}" dt="2022-06-14T08:21:29.974" v="5402"/>
          <ac:spMkLst>
            <pc:docMk/>
            <pc:sldMasterMk cId="1386547260" sldId="2147483688"/>
            <ac:spMk id="954" creationId="{85151DA3-2161-7FAC-A3F1-2942004CCF5A}"/>
          </ac:spMkLst>
        </pc:spChg>
        <pc:spChg chg="add del mod ord modVis">
          <ac:chgData name="Pham Duong" userId="53516223ef367a18" providerId="LiveId" clId="{5E8D1D9E-4C00-4089-9A36-5EAAF025DF3D}" dt="2022-06-14T08:21:32.535" v="5433"/>
          <ac:spMkLst>
            <pc:docMk/>
            <pc:sldMasterMk cId="1386547260" sldId="2147483688"/>
            <ac:spMk id="955" creationId="{2770B4B6-FBA2-C0F3-BF11-D4B9890904AB}"/>
          </ac:spMkLst>
        </pc:spChg>
        <pc:spChg chg="add del mod ord modVis">
          <ac:chgData name="Pham Duong" userId="53516223ef367a18" providerId="LiveId" clId="{5E8D1D9E-4C00-4089-9A36-5EAAF025DF3D}" dt="2022-06-14T08:21:34.173" v="5462"/>
          <ac:spMkLst>
            <pc:docMk/>
            <pc:sldMasterMk cId="1386547260" sldId="2147483688"/>
            <ac:spMk id="956" creationId="{662CD58C-517D-28C2-5116-BD6195A2C911}"/>
          </ac:spMkLst>
        </pc:spChg>
        <pc:spChg chg="add del mod ord modVis">
          <ac:chgData name="Pham Duong" userId="53516223ef367a18" providerId="LiveId" clId="{5E8D1D9E-4C00-4089-9A36-5EAAF025DF3D}" dt="2022-06-14T08:21:36.073" v="5494"/>
          <ac:spMkLst>
            <pc:docMk/>
            <pc:sldMasterMk cId="1386547260" sldId="2147483688"/>
            <ac:spMk id="957" creationId="{00B3B5BC-8D44-04A4-7917-16EF7879914D}"/>
          </ac:spMkLst>
        </pc:spChg>
        <pc:spChg chg="add del mod ord modVis">
          <ac:chgData name="Pham Duong" userId="53516223ef367a18" providerId="LiveId" clId="{5E8D1D9E-4C00-4089-9A36-5EAAF025DF3D}" dt="2022-06-14T08:21:37.205" v="5523"/>
          <ac:spMkLst>
            <pc:docMk/>
            <pc:sldMasterMk cId="1386547260" sldId="2147483688"/>
            <ac:spMk id="958" creationId="{D335D6C8-7579-A934-E240-0B09B19C2A3F}"/>
          </ac:spMkLst>
        </pc:spChg>
        <pc:spChg chg="add del mod ord modVis">
          <ac:chgData name="Pham Duong" userId="53516223ef367a18" providerId="LiveId" clId="{5E8D1D9E-4C00-4089-9A36-5EAAF025DF3D}" dt="2022-06-14T08:21:38.475" v="5553"/>
          <ac:spMkLst>
            <pc:docMk/>
            <pc:sldMasterMk cId="1386547260" sldId="2147483688"/>
            <ac:spMk id="959" creationId="{164AE6B8-2458-4675-7DE0-734A198F8B56}"/>
          </ac:spMkLst>
        </pc:spChg>
        <pc:spChg chg="add del mod ord modVis">
          <ac:chgData name="Pham Duong" userId="53516223ef367a18" providerId="LiveId" clId="{5E8D1D9E-4C00-4089-9A36-5EAAF025DF3D}" dt="2022-06-14T08:21:42.084" v="5580"/>
          <ac:spMkLst>
            <pc:docMk/>
            <pc:sldMasterMk cId="1386547260" sldId="2147483688"/>
            <ac:spMk id="960" creationId="{835DF23C-C066-C87C-EC71-BE83CF69C523}"/>
          </ac:spMkLst>
        </pc:spChg>
        <pc:spChg chg="add del mod ord modVis">
          <ac:chgData name="Pham Duong" userId="53516223ef367a18" providerId="LiveId" clId="{5E8D1D9E-4C00-4089-9A36-5EAAF025DF3D}" dt="2022-06-14T08:21:43.248" v="5607"/>
          <ac:spMkLst>
            <pc:docMk/>
            <pc:sldMasterMk cId="1386547260" sldId="2147483688"/>
            <ac:spMk id="961" creationId="{F8744909-4B32-5130-872E-92D09477C38B}"/>
          </ac:spMkLst>
        </pc:spChg>
        <pc:spChg chg="add del mod ord modVis">
          <ac:chgData name="Pham Duong" userId="53516223ef367a18" providerId="LiveId" clId="{5E8D1D9E-4C00-4089-9A36-5EAAF025DF3D}" dt="2022-06-14T08:21:44.420" v="5634"/>
          <ac:spMkLst>
            <pc:docMk/>
            <pc:sldMasterMk cId="1386547260" sldId="2147483688"/>
            <ac:spMk id="962" creationId="{A13029A9-4878-0AB1-BF97-75F7553CD66E}"/>
          </ac:spMkLst>
        </pc:spChg>
        <pc:spChg chg="add del mod ord modVis">
          <ac:chgData name="Pham Duong" userId="53516223ef367a18" providerId="LiveId" clId="{5E8D1D9E-4C00-4089-9A36-5EAAF025DF3D}" dt="2022-06-14T08:21:47.665" v="5674"/>
          <ac:spMkLst>
            <pc:docMk/>
            <pc:sldMasterMk cId="1386547260" sldId="2147483688"/>
            <ac:spMk id="963" creationId="{2ED7999B-BA8A-D03C-9997-304F7866CFF7}"/>
          </ac:spMkLst>
        </pc:spChg>
        <pc:spChg chg="add del mod ord modVis">
          <ac:chgData name="Pham Duong" userId="53516223ef367a18" providerId="LiveId" clId="{5E8D1D9E-4C00-4089-9A36-5EAAF025DF3D}" dt="2022-06-14T08:21:48.833" v="5701"/>
          <ac:spMkLst>
            <pc:docMk/>
            <pc:sldMasterMk cId="1386547260" sldId="2147483688"/>
            <ac:spMk id="964" creationId="{A75E3E04-0FFF-9C6D-BD3C-602E2476355E}"/>
          </ac:spMkLst>
        </pc:spChg>
        <pc:spChg chg="add del mod ord modVis">
          <ac:chgData name="Pham Duong" userId="53516223ef367a18" providerId="LiveId" clId="{5E8D1D9E-4C00-4089-9A36-5EAAF025DF3D}" dt="2022-06-14T08:21:51.681" v="5737"/>
          <ac:spMkLst>
            <pc:docMk/>
            <pc:sldMasterMk cId="1386547260" sldId="2147483688"/>
            <ac:spMk id="965" creationId="{4C37963E-241E-0175-AA99-D2551E24C288}"/>
          </ac:spMkLst>
        </pc:spChg>
        <pc:spChg chg="add del mod ord modVis">
          <ac:chgData name="Pham Duong" userId="53516223ef367a18" providerId="LiveId" clId="{5E8D1D9E-4C00-4089-9A36-5EAAF025DF3D}" dt="2022-06-14T08:21:53.477" v="5767"/>
          <ac:spMkLst>
            <pc:docMk/>
            <pc:sldMasterMk cId="1386547260" sldId="2147483688"/>
            <ac:spMk id="966" creationId="{8C1C1377-26CF-034B-4AED-1747C594E04B}"/>
          </ac:spMkLst>
        </pc:spChg>
        <pc:spChg chg="add del mod ord modVis">
          <ac:chgData name="Pham Duong" userId="53516223ef367a18" providerId="LiveId" clId="{5E8D1D9E-4C00-4089-9A36-5EAAF025DF3D}" dt="2022-06-14T08:21:54.819" v="5794"/>
          <ac:spMkLst>
            <pc:docMk/>
            <pc:sldMasterMk cId="1386547260" sldId="2147483688"/>
            <ac:spMk id="967" creationId="{DE03692F-F284-6B24-5BEF-FD17EF82A9BE}"/>
          </ac:spMkLst>
        </pc:spChg>
        <pc:spChg chg="add del mod ord modVis">
          <ac:chgData name="Pham Duong" userId="53516223ef367a18" providerId="LiveId" clId="{5E8D1D9E-4C00-4089-9A36-5EAAF025DF3D}" dt="2022-06-14T08:21:57.843" v="5822"/>
          <ac:spMkLst>
            <pc:docMk/>
            <pc:sldMasterMk cId="1386547260" sldId="2147483688"/>
            <ac:spMk id="968" creationId="{4AD31F65-E9B4-63FA-0926-94039ED9BC94}"/>
          </ac:spMkLst>
        </pc:spChg>
        <pc:spChg chg="add del mod ord modVis">
          <ac:chgData name="Pham Duong" userId="53516223ef367a18" providerId="LiveId" clId="{5E8D1D9E-4C00-4089-9A36-5EAAF025DF3D}" dt="2022-06-14T08:21:59.909" v="5850"/>
          <ac:spMkLst>
            <pc:docMk/>
            <pc:sldMasterMk cId="1386547260" sldId="2147483688"/>
            <ac:spMk id="969" creationId="{45E56BF4-E448-0B9B-AF5C-63F39AEE709B}"/>
          </ac:spMkLst>
        </pc:spChg>
        <pc:spChg chg="add del mod ord modVis">
          <ac:chgData name="Pham Duong" userId="53516223ef367a18" providerId="LiveId" clId="{5E8D1D9E-4C00-4089-9A36-5EAAF025DF3D}" dt="2022-06-14T08:22:05.415" v="5880"/>
          <ac:spMkLst>
            <pc:docMk/>
            <pc:sldMasterMk cId="1386547260" sldId="2147483688"/>
            <ac:spMk id="970" creationId="{EBC64693-355E-9C67-AD7C-68682E07D18A}"/>
          </ac:spMkLst>
        </pc:spChg>
        <pc:spChg chg="add del mod ord modVis">
          <ac:chgData name="Pham Duong" userId="53516223ef367a18" providerId="LiveId" clId="{5E8D1D9E-4C00-4089-9A36-5EAAF025DF3D}" dt="2022-06-14T08:22:07.683" v="5912"/>
          <ac:spMkLst>
            <pc:docMk/>
            <pc:sldMasterMk cId="1386547260" sldId="2147483688"/>
            <ac:spMk id="971" creationId="{0C3FB35A-8346-994B-8C40-910DB8006147}"/>
          </ac:spMkLst>
        </pc:spChg>
        <pc:spChg chg="add del mod ord modVis">
          <ac:chgData name="Pham Duong" userId="53516223ef367a18" providerId="LiveId" clId="{5E8D1D9E-4C00-4089-9A36-5EAAF025DF3D}" dt="2022-06-14T08:22:08.891" v="5944"/>
          <ac:spMkLst>
            <pc:docMk/>
            <pc:sldMasterMk cId="1386547260" sldId="2147483688"/>
            <ac:spMk id="972" creationId="{249B3955-D5C4-99FA-0B52-28CB3AB9BCC3}"/>
          </ac:spMkLst>
        </pc:spChg>
        <pc:spChg chg="add del mod ord modVis">
          <ac:chgData name="Pham Duong" userId="53516223ef367a18" providerId="LiveId" clId="{5E8D1D9E-4C00-4089-9A36-5EAAF025DF3D}" dt="2022-06-14T08:22:11.070" v="5978"/>
          <ac:spMkLst>
            <pc:docMk/>
            <pc:sldMasterMk cId="1386547260" sldId="2147483688"/>
            <ac:spMk id="973" creationId="{CA5D00E5-B685-4D7E-5276-37F84E4248B2}"/>
          </ac:spMkLst>
        </pc:spChg>
        <pc:spChg chg="add del mod ord modVis">
          <ac:chgData name="Pham Duong" userId="53516223ef367a18" providerId="LiveId" clId="{5E8D1D9E-4C00-4089-9A36-5EAAF025DF3D}" dt="2022-06-14T08:22:12.111" v="6007"/>
          <ac:spMkLst>
            <pc:docMk/>
            <pc:sldMasterMk cId="1386547260" sldId="2147483688"/>
            <ac:spMk id="974" creationId="{A85C4971-9CE9-7360-A621-EEE0282123A1}"/>
          </ac:spMkLst>
        </pc:spChg>
        <pc:spChg chg="add del mod ord modVis">
          <ac:chgData name="Pham Duong" userId="53516223ef367a18" providerId="LiveId" clId="{5E8D1D9E-4C00-4089-9A36-5EAAF025DF3D}" dt="2022-06-14T08:22:14.076" v="6041"/>
          <ac:spMkLst>
            <pc:docMk/>
            <pc:sldMasterMk cId="1386547260" sldId="2147483688"/>
            <ac:spMk id="975" creationId="{BA7FC7C2-FF11-2878-3B0A-AE676469EA60}"/>
          </ac:spMkLst>
        </pc:spChg>
        <pc:spChg chg="add del mod ord modVis">
          <ac:chgData name="Pham Duong" userId="53516223ef367a18" providerId="LiveId" clId="{5E8D1D9E-4C00-4089-9A36-5EAAF025DF3D}" dt="2022-06-14T08:22:15.323" v="6068"/>
          <ac:spMkLst>
            <pc:docMk/>
            <pc:sldMasterMk cId="1386547260" sldId="2147483688"/>
            <ac:spMk id="976" creationId="{47C6BB21-2B36-486E-1CFF-305329DF52E7}"/>
          </ac:spMkLst>
        </pc:spChg>
        <pc:spChg chg="add del mod ord modVis">
          <ac:chgData name="Pham Duong" userId="53516223ef367a18" providerId="LiveId" clId="{5E8D1D9E-4C00-4089-9A36-5EAAF025DF3D}" dt="2022-06-14T08:22:16.511" v="6095"/>
          <ac:spMkLst>
            <pc:docMk/>
            <pc:sldMasterMk cId="1386547260" sldId="2147483688"/>
            <ac:spMk id="977" creationId="{A4DDC880-FFC6-4A92-2A9F-419C33A0142D}"/>
          </ac:spMkLst>
        </pc:spChg>
        <pc:spChg chg="add del mod ord modVis">
          <ac:chgData name="Pham Duong" userId="53516223ef367a18" providerId="LiveId" clId="{5E8D1D9E-4C00-4089-9A36-5EAAF025DF3D}" dt="2022-06-14T08:22:50.960" v="6167"/>
          <ac:spMkLst>
            <pc:docMk/>
            <pc:sldMasterMk cId="1386547260" sldId="2147483688"/>
            <ac:spMk id="978" creationId="{D98B0EF5-20A2-9554-7019-11448FF1C846}"/>
          </ac:spMkLst>
        </pc:spChg>
        <pc:spChg chg="add del mod ord">
          <ac:chgData name="Pham Duong" userId="53516223ef367a18" providerId="LiveId" clId="{5E8D1D9E-4C00-4089-9A36-5EAAF025DF3D}" dt="2022-06-14T08:22:49.953" v="6162"/>
          <ac:spMkLst>
            <pc:docMk/>
            <pc:sldMasterMk cId="1386547260" sldId="2147483688"/>
            <ac:spMk id="979" creationId="{DBA93924-322E-CECC-9F39-F4D4EF63EC19}"/>
          </ac:spMkLst>
        </pc:spChg>
        <pc:spChg chg="add del mod ord modVis">
          <ac:chgData name="Pham Duong" userId="53516223ef367a18" providerId="LiveId" clId="{5E8D1D9E-4C00-4089-9A36-5EAAF025DF3D}" dt="2022-06-14T08:22:52.270" v="6194"/>
          <ac:spMkLst>
            <pc:docMk/>
            <pc:sldMasterMk cId="1386547260" sldId="2147483688"/>
            <ac:spMk id="980" creationId="{0C25B08A-4657-5EB7-F941-D6A6BB3C270A}"/>
          </ac:spMkLst>
        </pc:spChg>
        <pc:spChg chg="add del mod ord modVis">
          <ac:chgData name="Pham Duong" userId="53516223ef367a18" providerId="LiveId" clId="{5E8D1D9E-4C00-4089-9A36-5EAAF025DF3D}" dt="2022-06-14T08:23:02.500" v="6222"/>
          <ac:spMkLst>
            <pc:docMk/>
            <pc:sldMasterMk cId="1386547260" sldId="2147483688"/>
            <ac:spMk id="981" creationId="{60BA3C4B-15F9-AF99-8B0B-9F6E5562028E}"/>
          </ac:spMkLst>
        </pc:spChg>
        <pc:spChg chg="add del mod ord modVis">
          <ac:chgData name="Pham Duong" userId="53516223ef367a18" providerId="LiveId" clId="{5E8D1D9E-4C00-4089-9A36-5EAAF025DF3D}" dt="2022-06-14T08:23:09.263" v="6250"/>
          <ac:spMkLst>
            <pc:docMk/>
            <pc:sldMasterMk cId="1386547260" sldId="2147483688"/>
            <ac:spMk id="982" creationId="{A11A1B3C-521A-8AE7-AC21-24F99855F48E}"/>
          </ac:spMkLst>
        </pc:spChg>
        <pc:spChg chg="add del mod ord modVis">
          <ac:chgData name="Pham Duong" userId="53516223ef367a18" providerId="LiveId" clId="{5E8D1D9E-4C00-4089-9A36-5EAAF025DF3D}" dt="2022-06-14T08:23:12.854" v="6278"/>
          <ac:spMkLst>
            <pc:docMk/>
            <pc:sldMasterMk cId="1386547260" sldId="2147483688"/>
            <ac:spMk id="983" creationId="{76B07242-CC4E-E21E-5855-0997F855B9F5}"/>
          </ac:spMkLst>
        </pc:spChg>
        <pc:spChg chg="add del mod ord modVis">
          <ac:chgData name="Pham Duong" userId="53516223ef367a18" providerId="LiveId" clId="{5E8D1D9E-4C00-4089-9A36-5EAAF025DF3D}" dt="2022-06-14T08:23:17.993" v="6306"/>
          <ac:spMkLst>
            <pc:docMk/>
            <pc:sldMasterMk cId="1386547260" sldId="2147483688"/>
            <ac:spMk id="984" creationId="{A524022D-0BD8-A76C-8795-B08596AF70AD}"/>
          </ac:spMkLst>
        </pc:spChg>
        <pc:spChg chg="add del mod ord modVis">
          <ac:chgData name="Pham Duong" userId="53516223ef367a18" providerId="LiveId" clId="{5E8D1D9E-4C00-4089-9A36-5EAAF025DF3D}" dt="2022-06-14T08:23:20.684" v="6335"/>
          <ac:spMkLst>
            <pc:docMk/>
            <pc:sldMasterMk cId="1386547260" sldId="2147483688"/>
            <ac:spMk id="985" creationId="{A5F82B96-3DD6-7901-C0DB-ADC0991A4B4F}"/>
          </ac:spMkLst>
        </pc:spChg>
        <pc:spChg chg="add del mod ord modVis">
          <ac:chgData name="Pham Duong" userId="53516223ef367a18" providerId="LiveId" clId="{5E8D1D9E-4C00-4089-9A36-5EAAF025DF3D}" dt="2022-06-14T08:23:22.212" v="6363"/>
          <ac:spMkLst>
            <pc:docMk/>
            <pc:sldMasterMk cId="1386547260" sldId="2147483688"/>
            <ac:spMk id="986" creationId="{B2962D10-D306-5E33-18E5-40F90DAC76AB}"/>
          </ac:spMkLst>
        </pc:spChg>
        <pc:spChg chg="add del mod ord modVis">
          <ac:chgData name="Pham Duong" userId="53516223ef367a18" providerId="LiveId" clId="{5E8D1D9E-4C00-4089-9A36-5EAAF025DF3D}" dt="2022-06-14T08:23:23.808" v="6391"/>
          <ac:spMkLst>
            <pc:docMk/>
            <pc:sldMasterMk cId="1386547260" sldId="2147483688"/>
            <ac:spMk id="987" creationId="{B81BCB1F-52FF-7026-8FF2-82586A9513DE}"/>
          </ac:spMkLst>
        </pc:spChg>
        <pc:spChg chg="add del mod ord modVis">
          <ac:chgData name="Pham Duong" userId="53516223ef367a18" providerId="LiveId" clId="{5E8D1D9E-4C00-4089-9A36-5EAAF025DF3D}" dt="2022-06-14T08:23:24.593" v="6418"/>
          <ac:spMkLst>
            <pc:docMk/>
            <pc:sldMasterMk cId="1386547260" sldId="2147483688"/>
            <ac:spMk id="988" creationId="{12E54145-224A-E672-E76D-203FBB9FDDC7}"/>
          </ac:spMkLst>
        </pc:spChg>
        <pc:spChg chg="add del mod ord modVis">
          <ac:chgData name="Pham Duong" userId="53516223ef367a18" providerId="LiveId" clId="{5E8D1D9E-4C00-4089-9A36-5EAAF025DF3D}" dt="2022-06-14T08:23:30.978" v="6446"/>
          <ac:spMkLst>
            <pc:docMk/>
            <pc:sldMasterMk cId="1386547260" sldId="2147483688"/>
            <ac:spMk id="989" creationId="{30A30579-8FCA-7CDE-E120-CD9CDC14ED7B}"/>
          </ac:spMkLst>
        </pc:spChg>
        <pc:spChg chg="add del mod ord modVis">
          <ac:chgData name="Pham Duong" userId="53516223ef367a18" providerId="LiveId" clId="{5E8D1D9E-4C00-4089-9A36-5EAAF025DF3D}" dt="2022-06-14T08:23:41.460" v="6518"/>
          <ac:spMkLst>
            <pc:docMk/>
            <pc:sldMasterMk cId="1386547260" sldId="2147483688"/>
            <ac:spMk id="990" creationId="{B6EC6BE0-B71C-44CA-D770-A4E30CF6DC03}"/>
          </ac:spMkLst>
        </pc:spChg>
        <pc:spChg chg="add del mod ord">
          <ac:chgData name="Pham Duong" userId="53516223ef367a18" providerId="LiveId" clId="{5E8D1D9E-4C00-4089-9A36-5EAAF025DF3D}" dt="2022-06-14T08:23:38.029" v="6513"/>
          <ac:spMkLst>
            <pc:docMk/>
            <pc:sldMasterMk cId="1386547260" sldId="2147483688"/>
            <ac:spMk id="991" creationId="{39650B70-FC1E-77A1-7875-4769CC1CD049}"/>
          </ac:spMkLst>
        </pc:spChg>
        <pc:spChg chg="add del mod ord modVis">
          <ac:chgData name="Pham Duong" userId="53516223ef367a18" providerId="LiveId" clId="{5E8D1D9E-4C00-4089-9A36-5EAAF025DF3D}" dt="2022-06-14T08:23:42.793" v="6546"/>
          <ac:spMkLst>
            <pc:docMk/>
            <pc:sldMasterMk cId="1386547260" sldId="2147483688"/>
            <ac:spMk id="992" creationId="{494447A2-42CD-AF5A-FFA8-AEECA1529B86}"/>
          </ac:spMkLst>
        </pc:spChg>
        <pc:spChg chg="add del mod ord modVis">
          <ac:chgData name="Pham Duong" userId="53516223ef367a18" providerId="LiveId" clId="{5E8D1D9E-4C00-4089-9A36-5EAAF025DF3D}" dt="2022-06-14T08:23:44.123" v="6574"/>
          <ac:spMkLst>
            <pc:docMk/>
            <pc:sldMasterMk cId="1386547260" sldId="2147483688"/>
            <ac:spMk id="993" creationId="{8D7B810B-89D2-AB34-7019-90F799644259}"/>
          </ac:spMkLst>
        </pc:spChg>
        <pc:spChg chg="add del mod ord modVis">
          <ac:chgData name="Pham Duong" userId="53516223ef367a18" providerId="LiveId" clId="{5E8D1D9E-4C00-4089-9A36-5EAAF025DF3D}" dt="2022-06-14T08:23:47.128" v="6602"/>
          <ac:spMkLst>
            <pc:docMk/>
            <pc:sldMasterMk cId="1386547260" sldId="2147483688"/>
            <ac:spMk id="994" creationId="{217B0E66-6039-1A66-6DD7-038DFFB7928B}"/>
          </ac:spMkLst>
        </pc:spChg>
        <pc:spChg chg="add del mod ord modVis">
          <ac:chgData name="Pham Duong" userId="53516223ef367a18" providerId="LiveId" clId="{5E8D1D9E-4C00-4089-9A36-5EAAF025DF3D}" dt="2022-06-14T08:24:21.771" v="6630"/>
          <ac:spMkLst>
            <pc:docMk/>
            <pc:sldMasterMk cId="1386547260" sldId="2147483688"/>
            <ac:spMk id="995" creationId="{D8375210-6C21-3D4F-AEB8-C939AC8DA50C}"/>
          </ac:spMkLst>
        </pc:spChg>
        <pc:spChg chg="add del mod ord modVis">
          <ac:chgData name="Pham Duong" userId="53516223ef367a18" providerId="LiveId" clId="{5E8D1D9E-4C00-4089-9A36-5EAAF025DF3D}" dt="2022-06-14T08:24:29.909" v="6658"/>
          <ac:spMkLst>
            <pc:docMk/>
            <pc:sldMasterMk cId="1386547260" sldId="2147483688"/>
            <ac:spMk id="996" creationId="{6FC359BD-80F3-C5B8-8CA5-47D8AE0DA296}"/>
          </ac:spMkLst>
        </pc:spChg>
        <pc:spChg chg="add del mod ord modVis">
          <ac:chgData name="Pham Duong" userId="53516223ef367a18" providerId="LiveId" clId="{5E8D1D9E-4C00-4089-9A36-5EAAF025DF3D}" dt="2022-06-14T08:24:35.732" v="6690"/>
          <ac:spMkLst>
            <pc:docMk/>
            <pc:sldMasterMk cId="1386547260" sldId="2147483688"/>
            <ac:spMk id="997" creationId="{782EA920-5A79-0B46-B698-41219DCF297E}"/>
          </ac:spMkLst>
        </pc:spChg>
        <pc:spChg chg="add del mod ord modVis">
          <ac:chgData name="Pham Duong" userId="53516223ef367a18" providerId="LiveId" clId="{5E8D1D9E-4C00-4089-9A36-5EAAF025DF3D}" dt="2022-06-14T08:24:36.971" v="6720"/>
          <ac:spMkLst>
            <pc:docMk/>
            <pc:sldMasterMk cId="1386547260" sldId="2147483688"/>
            <ac:spMk id="998" creationId="{58F4D6ED-989E-FF94-CF37-14BAB4453879}"/>
          </ac:spMkLst>
        </pc:spChg>
        <pc:spChg chg="add del mod ord modVis">
          <ac:chgData name="Pham Duong" userId="53516223ef367a18" providerId="LiveId" clId="{5E8D1D9E-4C00-4089-9A36-5EAAF025DF3D}" dt="2022-06-14T08:24:37.923" v="6750"/>
          <ac:spMkLst>
            <pc:docMk/>
            <pc:sldMasterMk cId="1386547260" sldId="2147483688"/>
            <ac:spMk id="999" creationId="{F6974A86-6455-9DE9-A3A6-71C945D635EB}"/>
          </ac:spMkLst>
        </pc:spChg>
        <pc:spChg chg="add del mod ord modVis">
          <ac:chgData name="Pham Duong" userId="53516223ef367a18" providerId="LiveId" clId="{5E8D1D9E-4C00-4089-9A36-5EAAF025DF3D}" dt="2022-06-14T08:24:42.317" v="6778"/>
          <ac:spMkLst>
            <pc:docMk/>
            <pc:sldMasterMk cId="1386547260" sldId="2147483688"/>
            <ac:spMk id="1000" creationId="{CD54E420-51D4-950B-C711-255F2D988933}"/>
          </ac:spMkLst>
        </pc:spChg>
        <pc:spChg chg="add del mod ord modVis">
          <ac:chgData name="Pham Duong" userId="53516223ef367a18" providerId="LiveId" clId="{5E8D1D9E-4C00-4089-9A36-5EAAF025DF3D}" dt="2022-06-14T08:24:46.312" v="6807"/>
          <ac:spMkLst>
            <pc:docMk/>
            <pc:sldMasterMk cId="1386547260" sldId="2147483688"/>
            <ac:spMk id="1001" creationId="{3861C020-BA7E-ED59-D153-5E835F7BE48D}"/>
          </ac:spMkLst>
        </pc:spChg>
        <pc:spChg chg="add del mod ord modVis">
          <ac:chgData name="Pham Duong" userId="53516223ef367a18" providerId="LiveId" clId="{5E8D1D9E-4C00-4089-9A36-5EAAF025DF3D}" dt="2022-06-14T08:24:52.105" v="6838"/>
          <ac:spMkLst>
            <pc:docMk/>
            <pc:sldMasterMk cId="1386547260" sldId="2147483688"/>
            <ac:spMk id="1002" creationId="{37AAD44E-0B62-C548-8CC8-1138860B953F}"/>
          </ac:spMkLst>
        </pc:spChg>
        <pc:spChg chg="add del mod ord modVis">
          <ac:chgData name="Pham Duong" userId="53516223ef367a18" providerId="LiveId" clId="{5E8D1D9E-4C00-4089-9A36-5EAAF025DF3D}" dt="2022-06-14T08:24:54.430" v="6867"/>
          <ac:spMkLst>
            <pc:docMk/>
            <pc:sldMasterMk cId="1386547260" sldId="2147483688"/>
            <ac:spMk id="1003" creationId="{2D3DC4E2-D802-7EC5-1F88-DFBBF84FFA4F}"/>
          </ac:spMkLst>
        </pc:spChg>
        <pc:spChg chg="add del mod ord modVis">
          <ac:chgData name="Pham Duong" userId="53516223ef367a18" providerId="LiveId" clId="{5E8D1D9E-4C00-4089-9A36-5EAAF025DF3D}" dt="2022-06-14T08:25:00.121" v="6898"/>
          <ac:spMkLst>
            <pc:docMk/>
            <pc:sldMasterMk cId="1386547260" sldId="2147483688"/>
            <ac:spMk id="1004" creationId="{2E29435F-34B2-7FA0-810C-11472EABE4D5}"/>
          </ac:spMkLst>
        </pc:spChg>
        <pc:spChg chg="add del mod ord modVis">
          <ac:chgData name="Pham Duong" userId="53516223ef367a18" providerId="LiveId" clId="{5E8D1D9E-4C00-4089-9A36-5EAAF025DF3D}" dt="2022-06-14T08:25:08.927" v="6927"/>
          <ac:spMkLst>
            <pc:docMk/>
            <pc:sldMasterMk cId="1386547260" sldId="2147483688"/>
            <ac:spMk id="1005" creationId="{FD76273E-110E-A5DD-D253-D55C3B5D8291}"/>
          </ac:spMkLst>
        </pc:spChg>
        <pc:spChg chg="add del mod ord modVis">
          <ac:chgData name="Pham Duong" userId="53516223ef367a18" providerId="LiveId" clId="{5E8D1D9E-4C00-4089-9A36-5EAAF025DF3D}" dt="2022-06-14T08:25:15.165" v="6955"/>
          <ac:spMkLst>
            <pc:docMk/>
            <pc:sldMasterMk cId="1386547260" sldId="2147483688"/>
            <ac:spMk id="1006" creationId="{3DB5A4A5-6B1A-1A38-515E-26CAD41BE865}"/>
          </ac:spMkLst>
        </pc:spChg>
        <pc:spChg chg="add del mod ord modVis">
          <ac:chgData name="Pham Duong" userId="53516223ef367a18" providerId="LiveId" clId="{5E8D1D9E-4C00-4089-9A36-5EAAF025DF3D}" dt="2022-06-14T08:25:17.508" v="6984"/>
          <ac:spMkLst>
            <pc:docMk/>
            <pc:sldMasterMk cId="1386547260" sldId="2147483688"/>
            <ac:spMk id="1007" creationId="{18B79C57-1D63-6CCA-6527-4E175F95819E}"/>
          </ac:spMkLst>
        </pc:spChg>
        <pc:spChg chg="add del mod ord modVis">
          <ac:chgData name="Pham Duong" userId="53516223ef367a18" providerId="LiveId" clId="{5E8D1D9E-4C00-4089-9A36-5EAAF025DF3D}" dt="2022-06-14T08:25:18.381" v="7012"/>
          <ac:spMkLst>
            <pc:docMk/>
            <pc:sldMasterMk cId="1386547260" sldId="2147483688"/>
            <ac:spMk id="1008" creationId="{F09715E5-E984-B529-2D04-7553ED6EB0DC}"/>
          </ac:spMkLst>
        </pc:spChg>
        <pc:spChg chg="add del mod ord modVis">
          <ac:chgData name="Pham Duong" userId="53516223ef367a18" providerId="LiveId" clId="{5E8D1D9E-4C00-4089-9A36-5EAAF025DF3D}" dt="2022-06-14T08:25:19.252" v="7040"/>
          <ac:spMkLst>
            <pc:docMk/>
            <pc:sldMasterMk cId="1386547260" sldId="2147483688"/>
            <ac:spMk id="1009" creationId="{A830E3CC-4EF5-0697-836E-519F48737E88}"/>
          </ac:spMkLst>
        </pc:spChg>
        <pc:spChg chg="add del mod ord modVis">
          <ac:chgData name="Pham Duong" userId="53516223ef367a18" providerId="LiveId" clId="{5E8D1D9E-4C00-4089-9A36-5EAAF025DF3D}" dt="2022-06-14T08:25:21.231" v="7069"/>
          <ac:spMkLst>
            <pc:docMk/>
            <pc:sldMasterMk cId="1386547260" sldId="2147483688"/>
            <ac:spMk id="1010" creationId="{70FA8C71-0D39-D999-54A3-755AB575F667}"/>
          </ac:spMkLst>
        </pc:spChg>
        <pc:spChg chg="add del mod ord modVis">
          <ac:chgData name="Pham Duong" userId="53516223ef367a18" providerId="LiveId" clId="{5E8D1D9E-4C00-4089-9A36-5EAAF025DF3D}" dt="2022-06-14T08:25:23.244" v="7097"/>
          <ac:spMkLst>
            <pc:docMk/>
            <pc:sldMasterMk cId="1386547260" sldId="2147483688"/>
            <ac:spMk id="1011" creationId="{D4BD27CE-5BF5-A1B4-19D1-0F7B9D3E8112}"/>
          </ac:spMkLst>
        </pc:spChg>
        <pc:spChg chg="add del mod ord modVis">
          <ac:chgData name="Pham Duong" userId="53516223ef367a18" providerId="LiveId" clId="{5E8D1D9E-4C00-4089-9A36-5EAAF025DF3D}" dt="2022-06-14T08:25:24.296" v="7125"/>
          <ac:spMkLst>
            <pc:docMk/>
            <pc:sldMasterMk cId="1386547260" sldId="2147483688"/>
            <ac:spMk id="1012" creationId="{3D046874-C219-24B0-6895-98ED89D9B0EF}"/>
          </ac:spMkLst>
        </pc:spChg>
        <pc:spChg chg="add del mod ord modVis">
          <ac:chgData name="Pham Duong" userId="53516223ef367a18" providerId="LiveId" clId="{5E8D1D9E-4C00-4089-9A36-5EAAF025DF3D}" dt="2022-06-14T08:25:25.339" v="7154"/>
          <ac:spMkLst>
            <pc:docMk/>
            <pc:sldMasterMk cId="1386547260" sldId="2147483688"/>
            <ac:spMk id="1013" creationId="{A02CBB2D-7AB6-DCEF-6558-B109684F67E7}"/>
          </ac:spMkLst>
        </pc:spChg>
        <pc:spChg chg="add del mod ord modVis">
          <ac:chgData name="Pham Duong" userId="53516223ef367a18" providerId="LiveId" clId="{5E8D1D9E-4C00-4089-9A36-5EAAF025DF3D}" dt="2022-06-14T08:25:28.543" v="7186"/>
          <ac:spMkLst>
            <pc:docMk/>
            <pc:sldMasterMk cId="1386547260" sldId="2147483688"/>
            <ac:spMk id="1014" creationId="{BD962F44-59BF-563A-7BC4-09313EE68932}"/>
          </ac:spMkLst>
        </pc:spChg>
        <pc:spChg chg="add del mod ord modVis">
          <ac:chgData name="Pham Duong" userId="53516223ef367a18" providerId="LiveId" clId="{5E8D1D9E-4C00-4089-9A36-5EAAF025DF3D}" dt="2022-06-14T08:25:29.390" v="7214"/>
          <ac:spMkLst>
            <pc:docMk/>
            <pc:sldMasterMk cId="1386547260" sldId="2147483688"/>
            <ac:spMk id="1015" creationId="{FB9B9746-2C0E-F394-C33E-5394A06B2FF4}"/>
          </ac:spMkLst>
        </pc:spChg>
        <pc:spChg chg="add del mod ord modVis">
          <ac:chgData name="Pham Duong" userId="53516223ef367a18" providerId="LiveId" clId="{5E8D1D9E-4C00-4089-9A36-5EAAF025DF3D}" dt="2022-06-14T08:25:30.461" v="7242"/>
          <ac:spMkLst>
            <pc:docMk/>
            <pc:sldMasterMk cId="1386547260" sldId="2147483688"/>
            <ac:spMk id="1016" creationId="{F6D726C3-9A49-26AE-CE40-0A480341FF82}"/>
          </ac:spMkLst>
        </pc:spChg>
        <pc:spChg chg="add del mod ord modVis">
          <ac:chgData name="Pham Duong" userId="53516223ef367a18" providerId="LiveId" clId="{5E8D1D9E-4C00-4089-9A36-5EAAF025DF3D}" dt="2022-06-14T08:25:44.906" v="7270"/>
          <ac:spMkLst>
            <pc:docMk/>
            <pc:sldMasterMk cId="1386547260" sldId="2147483688"/>
            <ac:spMk id="1017" creationId="{0FB503CF-4EF5-05BB-35B0-B37DF4CDA2BB}"/>
          </ac:spMkLst>
        </pc:spChg>
        <pc:spChg chg="add del mod ord modVis">
          <ac:chgData name="Pham Duong" userId="53516223ef367a18" providerId="LiveId" clId="{5E8D1D9E-4C00-4089-9A36-5EAAF025DF3D}" dt="2022-06-14T08:25:48.851" v="7342"/>
          <ac:spMkLst>
            <pc:docMk/>
            <pc:sldMasterMk cId="1386547260" sldId="2147483688"/>
            <ac:spMk id="1018" creationId="{94870B4A-FF52-A649-CF0C-110E882D58B3}"/>
          </ac:spMkLst>
        </pc:spChg>
        <pc:spChg chg="add del mod ord">
          <ac:chgData name="Pham Duong" userId="53516223ef367a18" providerId="LiveId" clId="{5E8D1D9E-4C00-4089-9A36-5EAAF025DF3D}" dt="2022-06-14T08:25:48.075" v="7337"/>
          <ac:spMkLst>
            <pc:docMk/>
            <pc:sldMasterMk cId="1386547260" sldId="2147483688"/>
            <ac:spMk id="1019" creationId="{A729C06B-6D10-4183-7584-C3921D1A0EEE}"/>
          </ac:spMkLst>
        </pc:spChg>
        <pc:spChg chg="add del mod ord modVis">
          <ac:chgData name="Pham Duong" userId="53516223ef367a18" providerId="LiveId" clId="{5E8D1D9E-4C00-4089-9A36-5EAAF025DF3D}" dt="2022-06-14T08:25:49.996" v="7369"/>
          <ac:spMkLst>
            <pc:docMk/>
            <pc:sldMasterMk cId="1386547260" sldId="2147483688"/>
            <ac:spMk id="1020" creationId="{1BCEA9DA-D5DE-0907-A34E-8E170462DB5E}"/>
          </ac:spMkLst>
        </pc:spChg>
        <pc:spChg chg="add del mod ord modVis">
          <ac:chgData name="Pham Duong" userId="53516223ef367a18" providerId="LiveId" clId="{5E8D1D9E-4C00-4089-9A36-5EAAF025DF3D}" dt="2022-06-14T08:25:50.996" v="7396"/>
          <ac:spMkLst>
            <pc:docMk/>
            <pc:sldMasterMk cId="1386547260" sldId="2147483688"/>
            <ac:spMk id="1021" creationId="{29BDD739-BD5A-1F22-4DC8-8693A581879E}"/>
          </ac:spMkLst>
        </pc:spChg>
        <pc:spChg chg="add del mod ord modVis">
          <ac:chgData name="Pham Duong" userId="53516223ef367a18" providerId="LiveId" clId="{5E8D1D9E-4C00-4089-9A36-5EAAF025DF3D}" dt="2022-06-14T08:25:54.309" v="7424"/>
          <ac:spMkLst>
            <pc:docMk/>
            <pc:sldMasterMk cId="1386547260" sldId="2147483688"/>
            <ac:spMk id="1022" creationId="{0AF05C0D-D7D2-55B6-34A4-9C2E72C4887E}"/>
          </ac:spMkLst>
        </pc:spChg>
        <pc:spChg chg="add del mod ord modVis">
          <ac:chgData name="Pham Duong" userId="53516223ef367a18" providerId="LiveId" clId="{5E8D1D9E-4C00-4089-9A36-5EAAF025DF3D}" dt="2022-06-14T08:25:56.793" v="7455"/>
          <ac:spMkLst>
            <pc:docMk/>
            <pc:sldMasterMk cId="1386547260" sldId="2147483688"/>
            <ac:spMk id="1023" creationId="{069E7BF2-E5E5-10D4-830A-71C61916864C}"/>
          </ac:spMkLst>
        </pc:spChg>
        <pc:spChg chg="add del mod ord modVis">
          <ac:chgData name="Pham Duong" userId="53516223ef367a18" providerId="LiveId" clId="{5E8D1D9E-4C00-4089-9A36-5EAAF025DF3D}" dt="2022-06-14T08:25:57.377" v="7483"/>
          <ac:spMkLst>
            <pc:docMk/>
            <pc:sldMasterMk cId="1386547260" sldId="2147483688"/>
            <ac:spMk id="1024" creationId="{B4E9CA7B-2992-84F7-2B9E-50A8B82F93F1}"/>
          </ac:spMkLst>
        </pc:spChg>
        <pc:spChg chg="add del mod ord modVis">
          <ac:chgData name="Pham Duong" userId="53516223ef367a18" providerId="LiveId" clId="{5E8D1D9E-4C00-4089-9A36-5EAAF025DF3D}" dt="2022-06-14T08:25:58.128" v="7511"/>
          <ac:spMkLst>
            <pc:docMk/>
            <pc:sldMasterMk cId="1386547260" sldId="2147483688"/>
            <ac:spMk id="1025" creationId="{E42F3747-EA09-D01D-956A-E7112688A588}"/>
          </ac:spMkLst>
        </pc:spChg>
        <pc:spChg chg="add del mod ord modVis">
          <ac:chgData name="Pham Duong" userId="53516223ef367a18" providerId="LiveId" clId="{5E8D1D9E-4C00-4089-9A36-5EAAF025DF3D}" dt="2022-06-14T08:25:58.763" v="7539"/>
          <ac:spMkLst>
            <pc:docMk/>
            <pc:sldMasterMk cId="1386547260" sldId="2147483688"/>
            <ac:spMk id="1026" creationId="{EFD89F6A-0BA4-29A0-4299-9F937D4D6227}"/>
          </ac:spMkLst>
        </pc:spChg>
        <pc:spChg chg="add del mod ord modVis">
          <ac:chgData name="Pham Duong" userId="53516223ef367a18" providerId="LiveId" clId="{5E8D1D9E-4C00-4089-9A36-5EAAF025DF3D}" dt="2022-06-14T08:25:59.877" v="7567"/>
          <ac:spMkLst>
            <pc:docMk/>
            <pc:sldMasterMk cId="1386547260" sldId="2147483688"/>
            <ac:spMk id="1027" creationId="{AF0879E4-59E4-1AED-D66A-BFB1EAC4CFDE}"/>
          </ac:spMkLst>
        </pc:spChg>
        <pc:spChg chg="add del mod ord modVis">
          <ac:chgData name="Pham Duong" userId="53516223ef367a18" providerId="LiveId" clId="{5E8D1D9E-4C00-4089-9A36-5EAAF025DF3D}" dt="2022-06-14T08:26:00.567" v="7595"/>
          <ac:spMkLst>
            <pc:docMk/>
            <pc:sldMasterMk cId="1386547260" sldId="2147483688"/>
            <ac:spMk id="1028" creationId="{5C234E0E-0911-726E-1A88-D5350CA46E8D}"/>
          </ac:spMkLst>
        </pc:spChg>
        <pc:spChg chg="add del mod ord modVis">
          <ac:chgData name="Pham Duong" userId="53516223ef367a18" providerId="LiveId" clId="{5E8D1D9E-4C00-4089-9A36-5EAAF025DF3D}" dt="2022-06-14T08:26:01.207" v="7623"/>
          <ac:spMkLst>
            <pc:docMk/>
            <pc:sldMasterMk cId="1386547260" sldId="2147483688"/>
            <ac:spMk id="1029" creationId="{AAEEA4B9-B5D7-1625-6A73-74FEEB818F5F}"/>
          </ac:spMkLst>
        </pc:spChg>
        <pc:spChg chg="add del mod ord modVis">
          <ac:chgData name="Pham Duong" userId="53516223ef367a18" providerId="LiveId" clId="{5E8D1D9E-4C00-4089-9A36-5EAAF025DF3D}" dt="2022-06-14T08:26:01.790" v="7651"/>
          <ac:spMkLst>
            <pc:docMk/>
            <pc:sldMasterMk cId="1386547260" sldId="2147483688"/>
            <ac:spMk id="1030" creationId="{59E5B26F-C034-C59A-6AAA-7A582CBFE664}"/>
          </ac:spMkLst>
        </pc:spChg>
        <pc:spChg chg="add del mod ord modVis">
          <ac:chgData name="Pham Duong" userId="53516223ef367a18" providerId="LiveId" clId="{5E8D1D9E-4C00-4089-9A36-5EAAF025DF3D}" dt="2022-06-14T08:26:02.430" v="7679"/>
          <ac:spMkLst>
            <pc:docMk/>
            <pc:sldMasterMk cId="1386547260" sldId="2147483688"/>
            <ac:spMk id="1031" creationId="{8AC07422-E154-3904-8831-91AC01A46388}"/>
          </ac:spMkLst>
        </pc:spChg>
        <pc:spChg chg="add del mod ord modVis">
          <ac:chgData name="Pham Duong" userId="53516223ef367a18" providerId="LiveId" clId="{5E8D1D9E-4C00-4089-9A36-5EAAF025DF3D}" dt="2022-06-14T08:26:03.014" v="7707"/>
          <ac:spMkLst>
            <pc:docMk/>
            <pc:sldMasterMk cId="1386547260" sldId="2147483688"/>
            <ac:spMk id="1032" creationId="{FFDE2BB2-AB27-B99B-F294-3B060F79F46A}"/>
          </ac:spMkLst>
        </pc:spChg>
        <pc:spChg chg="add del mod ord modVis">
          <ac:chgData name="Pham Duong" userId="53516223ef367a18" providerId="LiveId" clId="{5E8D1D9E-4C00-4089-9A36-5EAAF025DF3D}" dt="2022-06-14T08:26:06.140" v="7736"/>
          <ac:spMkLst>
            <pc:docMk/>
            <pc:sldMasterMk cId="1386547260" sldId="2147483688"/>
            <ac:spMk id="1033" creationId="{2BA7BA89-E0E2-5DC3-C38B-B3C8D05F393B}"/>
          </ac:spMkLst>
        </pc:spChg>
        <pc:spChg chg="add del mod ord modVis">
          <ac:chgData name="Pham Duong" userId="53516223ef367a18" providerId="LiveId" clId="{5E8D1D9E-4C00-4089-9A36-5EAAF025DF3D}" dt="2022-06-14T08:26:07.796" v="7765"/>
          <ac:spMkLst>
            <pc:docMk/>
            <pc:sldMasterMk cId="1386547260" sldId="2147483688"/>
            <ac:spMk id="1034" creationId="{99F6848B-5A62-C8E0-D24D-71F604F5D0A0}"/>
          </ac:spMkLst>
        </pc:spChg>
        <pc:spChg chg="add del mod ord modVis">
          <ac:chgData name="Pham Duong" userId="53516223ef367a18" providerId="LiveId" clId="{5E8D1D9E-4C00-4089-9A36-5EAAF025DF3D}" dt="2022-06-14T08:26:09.203" v="7793"/>
          <ac:spMkLst>
            <pc:docMk/>
            <pc:sldMasterMk cId="1386547260" sldId="2147483688"/>
            <ac:spMk id="1035" creationId="{616A2E0A-EF48-402D-2CE4-564F77D0A831}"/>
          </ac:spMkLst>
        </pc:spChg>
        <pc:spChg chg="add del mod ord modVis">
          <ac:chgData name="Pham Duong" userId="53516223ef367a18" providerId="LiveId" clId="{5E8D1D9E-4C00-4089-9A36-5EAAF025DF3D}" dt="2022-06-14T08:26:11.557" v="7821"/>
          <ac:spMkLst>
            <pc:docMk/>
            <pc:sldMasterMk cId="1386547260" sldId="2147483688"/>
            <ac:spMk id="1036" creationId="{C6C978F4-B925-C092-3979-4BD9CE2D88AF}"/>
          </ac:spMkLst>
        </pc:spChg>
        <pc:spChg chg="add del mod ord modVis">
          <ac:chgData name="Pham Duong" userId="53516223ef367a18" providerId="LiveId" clId="{5E8D1D9E-4C00-4089-9A36-5EAAF025DF3D}" dt="2022-06-14T08:26:12.880" v="7849"/>
          <ac:spMkLst>
            <pc:docMk/>
            <pc:sldMasterMk cId="1386547260" sldId="2147483688"/>
            <ac:spMk id="1037" creationId="{80FD4F7A-F8B6-2A51-8656-9D135D282573}"/>
          </ac:spMkLst>
        </pc:spChg>
        <pc:spChg chg="add del mod ord modVis">
          <ac:chgData name="Pham Duong" userId="53516223ef367a18" providerId="LiveId" clId="{5E8D1D9E-4C00-4089-9A36-5EAAF025DF3D}" dt="2022-06-14T08:26:14.478" v="7878"/>
          <ac:spMkLst>
            <pc:docMk/>
            <pc:sldMasterMk cId="1386547260" sldId="2147483688"/>
            <ac:spMk id="1038" creationId="{FB640724-DF5D-3CFF-4F95-FFF5AE14DB70}"/>
          </ac:spMkLst>
        </pc:spChg>
        <pc:spChg chg="add del mod ord modVis">
          <ac:chgData name="Pham Duong" userId="53516223ef367a18" providerId="LiveId" clId="{5E8D1D9E-4C00-4089-9A36-5EAAF025DF3D}" dt="2022-06-14T08:26:16.766" v="7907"/>
          <ac:spMkLst>
            <pc:docMk/>
            <pc:sldMasterMk cId="1386547260" sldId="2147483688"/>
            <ac:spMk id="1039" creationId="{3B171CEF-0EF9-9ED6-E457-7FB3B5802E27}"/>
          </ac:spMkLst>
        </pc:spChg>
        <pc:spChg chg="add del mod ord modVis">
          <ac:chgData name="Pham Duong" userId="53516223ef367a18" providerId="LiveId" clId="{5E8D1D9E-4C00-4089-9A36-5EAAF025DF3D}" dt="2022-06-14T08:26:17.979" v="7934"/>
          <ac:spMkLst>
            <pc:docMk/>
            <pc:sldMasterMk cId="1386547260" sldId="2147483688"/>
            <ac:spMk id="1040" creationId="{B8DCF26A-96C5-9C71-5F2A-611BA7FA23D6}"/>
          </ac:spMkLst>
        </pc:spChg>
        <pc:spChg chg="add del mod ord modVis">
          <ac:chgData name="Pham Duong" userId="53516223ef367a18" providerId="LiveId" clId="{5E8D1D9E-4C00-4089-9A36-5EAAF025DF3D}" dt="2022-06-14T08:26:19.319" v="7962"/>
          <ac:spMkLst>
            <pc:docMk/>
            <pc:sldMasterMk cId="1386547260" sldId="2147483688"/>
            <ac:spMk id="1041" creationId="{FD50577C-2EE2-691E-1DEF-1B117ADBD70C}"/>
          </ac:spMkLst>
        </pc:spChg>
        <pc:spChg chg="add del mod ord modVis">
          <ac:chgData name="Pham Duong" userId="53516223ef367a18" providerId="LiveId" clId="{5E8D1D9E-4C00-4089-9A36-5EAAF025DF3D}" dt="2022-06-14T08:26:23.044" v="7990"/>
          <ac:spMkLst>
            <pc:docMk/>
            <pc:sldMasterMk cId="1386547260" sldId="2147483688"/>
            <ac:spMk id="1042" creationId="{8277B219-6D19-B89B-EBCB-86D3399468CF}"/>
          </ac:spMkLst>
        </pc:spChg>
        <pc:spChg chg="add del mod ord modVis">
          <ac:chgData name="Pham Duong" userId="53516223ef367a18" providerId="LiveId" clId="{5E8D1D9E-4C00-4089-9A36-5EAAF025DF3D}" dt="2022-06-14T08:26:23.656" v="8018"/>
          <ac:spMkLst>
            <pc:docMk/>
            <pc:sldMasterMk cId="1386547260" sldId="2147483688"/>
            <ac:spMk id="1043" creationId="{492BD222-3634-9F0C-DD66-C1AF5BC3F896}"/>
          </ac:spMkLst>
        </pc:spChg>
        <pc:spChg chg="add del mod ord modVis">
          <ac:chgData name="Pham Duong" userId="53516223ef367a18" providerId="LiveId" clId="{5E8D1D9E-4C00-4089-9A36-5EAAF025DF3D}" dt="2022-06-14T08:26:25.971" v="8046"/>
          <ac:spMkLst>
            <pc:docMk/>
            <pc:sldMasterMk cId="1386547260" sldId="2147483688"/>
            <ac:spMk id="1044" creationId="{C54197E6-605B-BE73-DDAF-504B0E42752C}"/>
          </ac:spMkLst>
        </pc:spChg>
        <pc:spChg chg="add del mod ord modVis">
          <ac:chgData name="Pham Duong" userId="53516223ef367a18" providerId="LiveId" clId="{5E8D1D9E-4C00-4089-9A36-5EAAF025DF3D}" dt="2022-06-14T08:26:29.084" v="8074"/>
          <ac:spMkLst>
            <pc:docMk/>
            <pc:sldMasterMk cId="1386547260" sldId="2147483688"/>
            <ac:spMk id="1045" creationId="{2DCBE62C-7053-5E05-628C-C0015A9EC55B}"/>
          </ac:spMkLst>
        </pc:spChg>
        <pc:spChg chg="add del mod ord modVis">
          <ac:chgData name="Pham Duong" userId="53516223ef367a18" providerId="LiveId" clId="{5E8D1D9E-4C00-4089-9A36-5EAAF025DF3D}" dt="2022-06-14T08:26:38.129" v="8103"/>
          <ac:spMkLst>
            <pc:docMk/>
            <pc:sldMasterMk cId="1386547260" sldId="2147483688"/>
            <ac:spMk id="1046" creationId="{DA9730E4-EE50-6925-1CD3-A75EDCA0BF22}"/>
          </ac:spMkLst>
        </pc:spChg>
        <pc:spChg chg="add del mod ord modVis">
          <ac:chgData name="Pham Duong" userId="53516223ef367a18" providerId="LiveId" clId="{5E8D1D9E-4C00-4089-9A36-5EAAF025DF3D}" dt="2022-06-14T08:26:40.007" v="8131"/>
          <ac:spMkLst>
            <pc:docMk/>
            <pc:sldMasterMk cId="1386547260" sldId="2147483688"/>
            <ac:spMk id="1047" creationId="{F77D4883-18C7-1B7E-C5D8-9B5C61DBFBFB}"/>
          </ac:spMkLst>
        </pc:spChg>
        <pc:spChg chg="add del mod ord modVis">
          <ac:chgData name="Pham Duong" userId="53516223ef367a18" providerId="LiveId" clId="{5E8D1D9E-4C00-4089-9A36-5EAAF025DF3D}" dt="2022-06-14T08:26:41.648" v="8159"/>
          <ac:spMkLst>
            <pc:docMk/>
            <pc:sldMasterMk cId="1386547260" sldId="2147483688"/>
            <ac:spMk id="1048" creationId="{A914F9FC-982B-DEB8-8EEE-838FA5ACA432}"/>
          </ac:spMkLst>
        </pc:spChg>
        <pc:spChg chg="add del mod ord modVis">
          <ac:chgData name="Pham Duong" userId="53516223ef367a18" providerId="LiveId" clId="{5E8D1D9E-4C00-4089-9A36-5EAAF025DF3D}" dt="2022-06-14T08:26:42.729" v="8187"/>
          <ac:spMkLst>
            <pc:docMk/>
            <pc:sldMasterMk cId="1386547260" sldId="2147483688"/>
            <ac:spMk id="1049" creationId="{64346BDA-36E3-FC59-82F9-B4101AC44101}"/>
          </ac:spMkLst>
        </pc:spChg>
        <pc:spChg chg="add del mod ord modVis">
          <ac:chgData name="Pham Duong" userId="53516223ef367a18" providerId="LiveId" clId="{5E8D1D9E-4C00-4089-9A36-5EAAF025DF3D}" dt="2022-06-14T08:26:45.149" v="8215"/>
          <ac:spMkLst>
            <pc:docMk/>
            <pc:sldMasterMk cId="1386547260" sldId="2147483688"/>
            <ac:spMk id="1050" creationId="{C41B4B8B-93AA-CB02-13B0-86A3DB4A8876}"/>
          </ac:spMkLst>
        </pc:spChg>
        <pc:spChg chg="add del mod ord modVis">
          <ac:chgData name="Pham Duong" userId="53516223ef367a18" providerId="LiveId" clId="{5E8D1D9E-4C00-4089-9A36-5EAAF025DF3D}" dt="2022-06-14T08:26:46.391" v="8243"/>
          <ac:spMkLst>
            <pc:docMk/>
            <pc:sldMasterMk cId="1386547260" sldId="2147483688"/>
            <ac:spMk id="1051" creationId="{809CCE36-1AE3-D0BE-7AFD-84A5FCA187ED}"/>
          </ac:spMkLst>
        </pc:spChg>
        <pc:spChg chg="add del mod ord modVis">
          <ac:chgData name="Pham Duong" userId="53516223ef367a18" providerId="LiveId" clId="{5E8D1D9E-4C00-4089-9A36-5EAAF025DF3D}" dt="2022-06-14T08:26:49.320" v="8271"/>
          <ac:spMkLst>
            <pc:docMk/>
            <pc:sldMasterMk cId="1386547260" sldId="2147483688"/>
            <ac:spMk id="1052" creationId="{4EA15CDD-37A2-7202-5ACC-492309AE7B48}"/>
          </ac:spMkLst>
        </pc:spChg>
        <pc:spChg chg="add del mod ord modVis">
          <ac:chgData name="Pham Duong" userId="53516223ef367a18" providerId="LiveId" clId="{5E8D1D9E-4C00-4089-9A36-5EAAF025DF3D}" dt="2022-06-14T08:26:57.149" v="8299"/>
          <ac:spMkLst>
            <pc:docMk/>
            <pc:sldMasterMk cId="1386547260" sldId="2147483688"/>
            <ac:spMk id="1053" creationId="{6AEA730A-FDE0-280A-9EFD-3A821741F15C}"/>
          </ac:spMkLst>
        </pc:spChg>
        <pc:spChg chg="add del mod ord modVis">
          <ac:chgData name="Pham Duong" userId="53516223ef367a18" providerId="LiveId" clId="{5E8D1D9E-4C00-4089-9A36-5EAAF025DF3D}" dt="2022-06-14T08:26:58.685" v="8328"/>
          <ac:spMkLst>
            <pc:docMk/>
            <pc:sldMasterMk cId="1386547260" sldId="2147483688"/>
            <ac:spMk id="1054" creationId="{0EA7456C-5808-AD09-2577-8AC4B41611AA}"/>
          </ac:spMkLst>
        </pc:spChg>
        <pc:spChg chg="add del mod ord modVis">
          <ac:chgData name="Pham Duong" userId="53516223ef367a18" providerId="LiveId" clId="{5E8D1D9E-4C00-4089-9A36-5EAAF025DF3D}" dt="2022-06-14T08:27:02.774" v="8527"/>
          <ac:spMkLst>
            <pc:docMk/>
            <pc:sldMasterMk cId="1386547260" sldId="2147483688"/>
            <ac:spMk id="1055" creationId="{48F43964-F353-F753-D339-476CFFE653A3}"/>
          </ac:spMkLst>
        </pc:spChg>
        <pc:spChg chg="add del mod ord">
          <ac:chgData name="Pham Duong" userId="53516223ef367a18" providerId="LiveId" clId="{5E8D1D9E-4C00-4089-9A36-5EAAF025DF3D}" dt="2022-06-14T08:27:00.041" v="8394"/>
          <ac:spMkLst>
            <pc:docMk/>
            <pc:sldMasterMk cId="1386547260" sldId="2147483688"/>
            <ac:spMk id="1056" creationId="{07069B7A-4B3B-62E8-7730-8C7CB7B6EB06}"/>
          </ac:spMkLst>
        </pc:spChg>
        <pc:spChg chg="add del mod ord">
          <ac:chgData name="Pham Duong" userId="53516223ef367a18" providerId="LiveId" clId="{5E8D1D9E-4C00-4089-9A36-5EAAF025DF3D}" dt="2022-06-14T08:27:00.685" v="8437"/>
          <ac:spMkLst>
            <pc:docMk/>
            <pc:sldMasterMk cId="1386547260" sldId="2147483688"/>
            <ac:spMk id="1057" creationId="{EFDCAD0F-AE40-E2BC-88BC-182FADF69493}"/>
          </ac:spMkLst>
        </pc:spChg>
        <pc:spChg chg="add del mod ord">
          <ac:chgData name="Pham Duong" userId="53516223ef367a18" providerId="LiveId" clId="{5E8D1D9E-4C00-4089-9A36-5EAAF025DF3D}" dt="2022-06-14T08:27:01.517" v="8480"/>
          <ac:spMkLst>
            <pc:docMk/>
            <pc:sldMasterMk cId="1386547260" sldId="2147483688"/>
            <ac:spMk id="1058" creationId="{F6433838-4E0E-AA63-7410-C0E42357C330}"/>
          </ac:spMkLst>
        </pc:spChg>
        <pc:spChg chg="add del mod ord">
          <ac:chgData name="Pham Duong" userId="53516223ef367a18" providerId="LiveId" clId="{5E8D1D9E-4C00-4089-9A36-5EAAF025DF3D}" dt="2022-06-14T08:27:02.257" v="8523"/>
          <ac:spMkLst>
            <pc:docMk/>
            <pc:sldMasterMk cId="1386547260" sldId="2147483688"/>
            <ac:spMk id="1059" creationId="{AD519B52-872E-49BC-D585-D9E41E9A80D0}"/>
          </ac:spMkLst>
        </pc:spChg>
        <pc:spChg chg="add del mod ord modVis">
          <ac:chgData name="Pham Duong" userId="53516223ef367a18" providerId="LiveId" clId="{5E8D1D9E-4C00-4089-9A36-5EAAF025DF3D}" dt="2022-06-14T08:27:07.795" v="8555"/>
          <ac:spMkLst>
            <pc:docMk/>
            <pc:sldMasterMk cId="1386547260" sldId="2147483688"/>
            <ac:spMk id="1060" creationId="{F77243A0-E6C2-4D95-0537-235F1FA33AA4}"/>
          </ac:spMkLst>
        </pc:spChg>
        <pc:spChg chg="add del mod ord modVis">
          <ac:chgData name="Pham Duong" userId="53516223ef367a18" providerId="LiveId" clId="{5E8D1D9E-4C00-4089-9A36-5EAAF025DF3D}" dt="2022-06-14T08:27:09.123" v="8583"/>
          <ac:spMkLst>
            <pc:docMk/>
            <pc:sldMasterMk cId="1386547260" sldId="2147483688"/>
            <ac:spMk id="1061" creationId="{B531A4A5-5E7F-AEA9-5087-DCFC015B0611}"/>
          </ac:spMkLst>
        </pc:spChg>
        <pc:spChg chg="add del mod ord modVis">
          <ac:chgData name="Pham Duong" userId="53516223ef367a18" providerId="LiveId" clId="{5E8D1D9E-4C00-4089-9A36-5EAAF025DF3D}" dt="2022-06-14T08:27:13.945" v="8611"/>
          <ac:spMkLst>
            <pc:docMk/>
            <pc:sldMasterMk cId="1386547260" sldId="2147483688"/>
            <ac:spMk id="1062" creationId="{9ED2BD6F-C681-8EE0-E583-1A61DEC9EE4D}"/>
          </ac:spMkLst>
        </pc:spChg>
        <pc:spChg chg="add del mod ord modVis">
          <ac:chgData name="Pham Duong" userId="53516223ef367a18" providerId="LiveId" clId="{5E8D1D9E-4C00-4089-9A36-5EAAF025DF3D}" dt="2022-06-14T08:27:16.544" v="8639"/>
          <ac:spMkLst>
            <pc:docMk/>
            <pc:sldMasterMk cId="1386547260" sldId="2147483688"/>
            <ac:spMk id="1063" creationId="{FF231CBF-1FEF-D4BE-ABBE-0E23F12B279D}"/>
          </ac:spMkLst>
        </pc:spChg>
        <pc:spChg chg="add del mod ord modVis">
          <ac:chgData name="Pham Duong" userId="53516223ef367a18" providerId="LiveId" clId="{5E8D1D9E-4C00-4089-9A36-5EAAF025DF3D}" dt="2022-06-14T08:27:43.018" v="8667"/>
          <ac:spMkLst>
            <pc:docMk/>
            <pc:sldMasterMk cId="1386547260" sldId="2147483688"/>
            <ac:spMk id="1064" creationId="{1F0845CB-57FC-AF38-7533-7DEED7DF0B45}"/>
          </ac:spMkLst>
        </pc:spChg>
        <pc:spChg chg="add del mod ord modVis">
          <ac:chgData name="Pham Duong" userId="53516223ef367a18" providerId="LiveId" clId="{5E8D1D9E-4C00-4089-9A36-5EAAF025DF3D}" dt="2022-06-14T08:27:43.538" v="8694"/>
          <ac:spMkLst>
            <pc:docMk/>
            <pc:sldMasterMk cId="1386547260" sldId="2147483688"/>
            <ac:spMk id="1065" creationId="{CAFEBC8F-47A1-C434-511E-6D4184157DAE}"/>
          </ac:spMkLst>
        </pc:spChg>
        <pc:spChg chg="add del mod ord modVis">
          <ac:chgData name="Pham Duong" userId="53516223ef367a18" providerId="LiveId" clId="{5E8D1D9E-4C00-4089-9A36-5EAAF025DF3D}" dt="2022-06-14T08:27:44.777" v="8721"/>
          <ac:spMkLst>
            <pc:docMk/>
            <pc:sldMasterMk cId="1386547260" sldId="2147483688"/>
            <ac:spMk id="1066" creationId="{5BF2C18C-20E0-3C73-B1D2-AC59ADCC3F9E}"/>
          </ac:spMkLst>
        </pc:spChg>
        <pc:spChg chg="add del mod ord modVis">
          <ac:chgData name="Pham Duong" userId="53516223ef367a18" providerId="LiveId" clId="{5E8D1D9E-4C00-4089-9A36-5EAAF025DF3D}" dt="2022-06-14T08:27:48.196" v="8749"/>
          <ac:spMkLst>
            <pc:docMk/>
            <pc:sldMasterMk cId="1386547260" sldId="2147483688"/>
            <ac:spMk id="1067" creationId="{911AFDF7-5DD6-0817-B288-1959D54B0542}"/>
          </ac:spMkLst>
        </pc:spChg>
        <pc:spChg chg="add del mod ord modVis">
          <ac:chgData name="Pham Duong" userId="53516223ef367a18" providerId="LiveId" clId="{5E8D1D9E-4C00-4089-9A36-5EAAF025DF3D}" dt="2022-06-14T08:27:49.378" v="8776"/>
          <ac:spMkLst>
            <pc:docMk/>
            <pc:sldMasterMk cId="1386547260" sldId="2147483688"/>
            <ac:spMk id="1068" creationId="{23CBCC57-03D9-3473-E1E2-51F1B2B7C070}"/>
          </ac:spMkLst>
        </pc:spChg>
        <pc:spChg chg="add del mod ord modVis">
          <ac:chgData name="Pham Duong" userId="53516223ef367a18" providerId="LiveId" clId="{5E8D1D9E-4C00-4089-9A36-5EAAF025DF3D}" dt="2022-06-14T08:27:51.508" v="8847"/>
          <ac:spMkLst>
            <pc:docMk/>
            <pc:sldMasterMk cId="1386547260" sldId="2147483688"/>
            <ac:spMk id="1069" creationId="{C7502D5E-FF9E-A380-1FB2-491752331E06}"/>
          </ac:spMkLst>
        </pc:spChg>
        <pc:spChg chg="add del mod ord">
          <ac:chgData name="Pham Duong" userId="53516223ef367a18" providerId="LiveId" clId="{5E8D1D9E-4C00-4089-9A36-5EAAF025DF3D}" dt="2022-06-14T08:27:50.992" v="8843"/>
          <ac:spMkLst>
            <pc:docMk/>
            <pc:sldMasterMk cId="1386547260" sldId="2147483688"/>
            <ac:spMk id="1070" creationId="{5BCBA961-7296-6797-9B11-B00D6D5C2CBA}"/>
          </ac:spMkLst>
        </pc:spChg>
        <pc:spChg chg="add del mod ord modVis">
          <ac:chgData name="Pham Duong" userId="53516223ef367a18" providerId="LiveId" clId="{5E8D1D9E-4C00-4089-9A36-5EAAF025DF3D}" dt="2022-06-14T08:27:53.143" v="8875"/>
          <ac:spMkLst>
            <pc:docMk/>
            <pc:sldMasterMk cId="1386547260" sldId="2147483688"/>
            <ac:spMk id="1071" creationId="{A091D71F-C439-1A41-E72D-8ECAEC91789A}"/>
          </ac:spMkLst>
        </pc:spChg>
        <pc:spChg chg="add del mod ord modVis">
          <ac:chgData name="Pham Duong" userId="53516223ef367a18" providerId="LiveId" clId="{5E8D1D9E-4C00-4089-9A36-5EAAF025DF3D}" dt="2022-06-14T08:27:56.124" v="8903"/>
          <ac:spMkLst>
            <pc:docMk/>
            <pc:sldMasterMk cId="1386547260" sldId="2147483688"/>
            <ac:spMk id="1072" creationId="{0514B999-1818-ABF9-F506-26B817414AE6}"/>
          </ac:spMkLst>
        </pc:spChg>
        <pc:spChg chg="add del mod ord modVis">
          <ac:chgData name="Pham Duong" userId="53516223ef367a18" providerId="LiveId" clId="{5E8D1D9E-4C00-4089-9A36-5EAAF025DF3D}" dt="2022-06-14T08:27:57.978" v="8931"/>
          <ac:spMkLst>
            <pc:docMk/>
            <pc:sldMasterMk cId="1386547260" sldId="2147483688"/>
            <ac:spMk id="1073" creationId="{B3EEE607-6D72-7CAD-2E70-3C9265202540}"/>
          </ac:spMkLst>
        </pc:spChg>
        <pc:spChg chg="add del mod ord modVis">
          <ac:chgData name="Pham Duong" userId="53516223ef367a18" providerId="LiveId" clId="{5E8D1D9E-4C00-4089-9A36-5EAAF025DF3D}" dt="2022-06-14T08:28:00.292" v="8959"/>
          <ac:spMkLst>
            <pc:docMk/>
            <pc:sldMasterMk cId="1386547260" sldId="2147483688"/>
            <ac:spMk id="1074" creationId="{4E07C96D-B394-7149-B5F4-3B00DE8053D6}"/>
          </ac:spMkLst>
        </pc:spChg>
        <pc:spChg chg="add del mod ord modVis">
          <ac:chgData name="Pham Duong" userId="53516223ef367a18" providerId="LiveId" clId="{5E8D1D9E-4C00-4089-9A36-5EAAF025DF3D}" dt="2022-06-14T08:28:02.668" v="8987"/>
          <ac:spMkLst>
            <pc:docMk/>
            <pc:sldMasterMk cId="1386547260" sldId="2147483688"/>
            <ac:spMk id="1075" creationId="{A0E603B2-0C57-1BB3-1EBC-DDC1D67DD284}"/>
          </ac:spMkLst>
        </pc:spChg>
        <pc:spChg chg="add del mod ord modVis">
          <ac:chgData name="Pham Duong" userId="53516223ef367a18" providerId="LiveId" clId="{5E8D1D9E-4C00-4089-9A36-5EAAF025DF3D}" dt="2022-06-14T08:28:06.255" v="9015"/>
          <ac:spMkLst>
            <pc:docMk/>
            <pc:sldMasterMk cId="1386547260" sldId="2147483688"/>
            <ac:spMk id="1076" creationId="{207EC37C-3058-FF64-6C63-BCA597540F72}"/>
          </ac:spMkLst>
        </pc:spChg>
        <pc:spChg chg="add del mod ord modVis">
          <ac:chgData name="Pham Duong" userId="53516223ef367a18" providerId="LiveId" clId="{5E8D1D9E-4C00-4089-9A36-5EAAF025DF3D}" dt="2022-06-14T08:28:07.940" v="9043"/>
          <ac:spMkLst>
            <pc:docMk/>
            <pc:sldMasterMk cId="1386547260" sldId="2147483688"/>
            <ac:spMk id="1077" creationId="{9969058A-69A8-2E9E-B0BE-D2DC77DEC0B4}"/>
          </ac:spMkLst>
        </pc:spChg>
        <pc:spChg chg="add del mod ord modVis">
          <ac:chgData name="Pham Duong" userId="53516223ef367a18" providerId="LiveId" clId="{5E8D1D9E-4C00-4089-9A36-5EAAF025DF3D}" dt="2022-06-14T08:28:12.341" v="9072"/>
          <ac:spMkLst>
            <pc:docMk/>
            <pc:sldMasterMk cId="1386547260" sldId="2147483688"/>
            <ac:spMk id="1078" creationId="{F4C5A2C7-140F-CEDA-2664-BF1B86D505C3}"/>
          </ac:spMkLst>
        </pc:spChg>
        <pc:spChg chg="add del mod ord modVis">
          <ac:chgData name="Pham Duong" userId="53516223ef367a18" providerId="LiveId" clId="{5E8D1D9E-4C00-4089-9A36-5EAAF025DF3D}" dt="2022-06-14T08:28:13.535" v="9099"/>
          <ac:spMkLst>
            <pc:docMk/>
            <pc:sldMasterMk cId="1386547260" sldId="2147483688"/>
            <ac:spMk id="1079" creationId="{F3520D5A-7DCE-5867-3B7B-63862EC0B635}"/>
          </ac:spMkLst>
        </pc:spChg>
        <pc:spChg chg="add del mod ord modVis">
          <ac:chgData name="Pham Duong" userId="53516223ef367a18" providerId="LiveId" clId="{5E8D1D9E-4C00-4089-9A36-5EAAF025DF3D}" dt="2022-06-14T08:28:19.165" v="9127"/>
          <ac:spMkLst>
            <pc:docMk/>
            <pc:sldMasterMk cId="1386547260" sldId="2147483688"/>
            <ac:spMk id="1080" creationId="{81D23CA3-EE12-A594-582E-D22095F28C51}"/>
          </ac:spMkLst>
        </pc:spChg>
        <pc:spChg chg="add del mod ord modVis">
          <ac:chgData name="Pham Duong" userId="53516223ef367a18" providerId="LiveId" clId="{5E8D1D9E-4C00-4089-9A36-5EAAF025DF3D}" dt="2022-06-14T08:28:22.069" v="9156"/>
          <ac:spMkLst>
            <pc:docMk/>
            <pc:sldMasterMk cId="1386547260" sldId="2147483688"/>
            <ac:spMk id="1081" creationId="{3FE82514-B834-7F29-4C67-F067FBC6EF81}"/>
          </ac:spMkLst>
        </pc:spChg>
        <pc:spChg chg="add del mod ord modVis">
          <ac:chgData name="Pham Duong" userId="53516223ef367a18" providerId="LiveId" clId="{5E8D1D9E-4C00-4089-9A36-5EAAF025DF3D}" dt="2022-06-14T08:28:31.501" v="9184"/>
          <ac:spMkLst>
            <pc:docMk/>
            <pc:sldMasterMk cId="1386547260" sldId="2147483688"/>
            <ac:spMk id="1082" creationId="{4D425490-7755-9805-E8CF-A4BFD043A64E}"/>
          </ac:spMkLst>
        </pc:spChg>
        <pc:spChg chg="add del mod ord modVis">
          <ac:chgData name="Pham Duong" userId="53516223ef367a18" providerId="LiveId" clId="{5E8D1D9E-4C00-4089-9A36-5EAAF025DF3D}" dt="2022-06-14T08:28:32.608" v="9211"/>
          <ac:spMkLst>
            <pc:docMk/>
            <pc:sldMasterMk cId="1386547260" sldId="2147483688"/>
            <ac:spMk id="1083" creationId="{8057C4EA-BB7B-4A5B-76E7-93DA1F2E7987}"/>
          </ac:spMkLst>
        </pc:spChg>
        <pc:spChg chg="add del mod ord modVis">
          <ac:chgData name="Pham Duong" userId="53516223ef367a18" providerId="LiveId" clId="{5E8D1D9E-4C00-4089-9A36-5EAAF025DF3D}" dt="2022-06-14T08:28:46.569" v="9239"/>
          <ac:spMkLst>
            <pc:docMk/>
            <pc:sldMasterMk cId="1386547260" sldId="2147483688"/>
            <ac:spMk id="1084" creationId="{3CDCD367-8397-2026-A6A5-94896D538B48}"/>
          </ac:spMkLst>
        </pc:spChg>
        <pc:spChg chg="add del mod ord modVis">
          <ac:chgData name="Pham Duong" userId="53516223ef367a18" providerId="LiveId" clId="{5E8D1D9E-4C00-4089-9A36-5EAAF025DF3D}" dt="2022-06-14T08:28:50.684" v="9267"/>
          <ac:spMkLst>
            <pc:docMk/>
            <pc:sldMasterMk cId="1386547260" sldId="2147483688"/>
            <ac:spMk id="1085" creationId="{BCA65AB0-F1CA-5B9E-DCF9-0F79F42B90CE}"/>
          </ac:spMkLst>
        </pc:spChg>
        <pc:spChg chg="add del mod ord modVis">
          <ac:chgData name="Pham Duong" userId="53516223ef367a18" providerId="LiveId" clId="{5E8D1D9E-4C00-4089-9A36-5EAAF025DF3D}" dt="2022-06-14T08:28:51.966" v="9294"/>
          <ac:spMkLst>
            <pc:docMk/>
            <pc:sldMasterMk cId="1386547260" sldId="2147483688"/>
            <ac:spMk id="1086" creationId="{4AA9DE36-C480-80F7-15D4-0F0513641AC6}"/>
          </ac:spMkLst>
        </pc:spChg>
        <pc:spChg chg="add del mod ord modVis">
          <ac:chgData name="Pham Duong" userId="53516223ef367a18" providerId="LiveId" clId="{5E8D1D9E-4C00-4089-9A36-5EAAF025DF3D}" dt="2022-06-14T08:28:55.019" v="9322"/>
          <ac:spMkLst>
            <pc:docMk/>
            <pc:sldMasterMk cId="1386547260" sldId="2147483688"/>
            <ac:spMk id="1087" creationId="{10C5AC5B-EAC3-F8FE-C6CC-A9D25CA97D6D}"/>
          </ac:spMkLst>
        </pc:spChg>
        <pc:spChg chg="add del mod ord modVis">
          <ac:chgData name="Pham Duong" userId="53516223ef367a18" providerId="LiveId" clId="{5E8D1D9E-4C00-4089-9A36-5EAAF025DF3D}" dt="2022-06-14T08:28:56.980" v="9349"/>
          <ac:spMkLst>
            <pc:docMk/>
            <pc:sldMasterMk cId="1386547260" sldId="2147483688"/>
            <ac:spMk id="1088" creationId="{C4C17C59-C4CC-CACC-529D-103535CF6BBF}"/>
          </ac:spMkLst>
        </pc:spChg>
        <pc:spChg chg="add del mod ord modVis">
          <ac:chgData name="Pham Duong" userId="53516223ef367a18" providerId="LiveId" clId="{5E8D1D9E-4C00-4089-9A36-5EAAF025DF3D}" dt="2022-06-14T08:29:04.845" v="9377"/>
          <ac:spMkLst>
            <pc:docMk/>
            <pc:sldMasterMk cId="1386547260" sldId="2147483688"/>
            <ac:spMk id="1089" creationId="{68BAAF79-6B7B-3D86-37B5-F34F70F69ED0}"/>
          </ac:spMkLst>
        </pc:spChg>
        <pc:spChg chg="add del mod ord modVis">
          <ac:chgData name="Pham Duong" userId="53516223ef367a18" providerId="LiveId" clId="{5E8D1D9E-4C00-4089-9A36-5EAAF025DF3D}" dt="2022-06-14T08:29:06.110" v="9404"/>
          <ac:spMkLst>
            <pc:docMk/>
            <pc:sldMasterMk cId="1386547260" sldId="2147483688"/>
            <ac:spMk id="1090" creationId="{F3CC45B5-49D4-6AA2-FDEE-AB13B18E3891}"/>
          </ac:spMkLst>
        </pc:spChg>
        <pc:spChg chg="add del mod ord modVis">
          <ac:chgData name="Pham Duong" userId="53516223ef367a18" providerId="LiveId" clId="{5E8D1D9E-4C00-4089-9A36-5EAAF025DF3D}" dt="2022-06-14T08:29:07.629" v="9432"/>
          <ac:spMkLst>
            <pc:docMk/>
            <pc:sldMasterMk cId="1386547260" sldId="2147483688"/>
            <ac:spMk id="1091" creationId="{2EB12D9D-B1D3-32EF-C2D1-6E066564E862}"/>
          </ac:spMkLst>
        </pc:spChg>
        <pc:spChg chg="add del mod ord modVis">
          <ac:chgData name="Pham Duong" userId="53516223ef367a18" providerId="LiveId" clId="{5E8D1D9E-4C00-4089-9A36-5EAAF025DF3D}" dt="2022-06-14T08:29:09.854" v="9460"/>
          <ac:spMkLst>
            <pc:docMk/>
            <pc:sldMasterMk cId="1386547260" sldId="2147483688"/>
            <ac:spMk id="1092" creationId="{DD13FADC-4DED-5B42-5CCA-3F9673E28302}"/>
          </ac:spMkLst>
        </pc:spChg>
        <pc:spChg chg="add del mod ord modVis">
          <ac:chgData name="Pham Duong" userId="53516223ef367a18" providerId="LiveId" clId="{5E8D1D9E-4C00-4089-9A36-5EAAF025DF3D}" dt="2022-06-14T08:29:11.608" v="9490"/>
          <ac:spMkLst>
            <pc:docMk/>
            <pc:sldMasterMk cId="1386547260" sldId="2147483688"/>
            <ac:spMk id="1093" creationId="{DC376988-9C33-0F9A-93EE-7F73D2876E28}"/>
          </ac:spMkLst>
        </pc:spChg>
        <pc:spChg chg="add del mod ord modVis">
          <ac:chgData name="Pham Duong" userId="53516223ef367a18" providerId="LiveId" clId="{5E8D1D9E-4C00-4089-9A36-5EAAF025DF3D}" dt="2022-06-14T08:29:14.028" v="9519"/>
          <ac:spMkLst>
            <pc:docMk/>
            <pc:sldMasterMk cId="1386547260" sldId="2147483688"/>
            <ac:spMk id="1094" creationId="{A3730EB2-7EF6-AF75-8ADC-DE325D3D5643}"/>
          </ac:spMkLst>
        </pc:spChg>
        <pc:spChg chg="add del mod ord modVis">
          <ac:chgData name="Pham Duong" userId="53516223ef367a18" providerId="LiveId" clId="{5E8D1D9E-4C00-4089-9A36-5EAAF025DF3D}" dt="2022-06-14T08:29:16.294" v="9548"/>
          <ac:spMkLst>
            <pc:docMk/>
            <pc:sldMasterMk cId="1386547260" sldId="2147483688"/>
            <ac:spMk id="1095" creationId="{5577FD41-12C1-A62F-18D8-26CEDD96B75D}"/>
          </ac:spMkLst>
        </pc:spChg>
        <pc:spChg chg="add del mod ord modVis">
          <ac:chgData name="Pham Duong" userId="53516223ef367a18" providerId="LiveId" clId="{5E8D1D9E-4C00-4089-9A36-5EAAF025DF3D}" dt="2022-06-14T08:29:18.075" v="9578"/>
          <ac:spMkLst>
            <pc:docMk/>
            <pc:sldMasterMk cId="1386547260" sldId="2147483688"/>
            <ac:spMk id="1096" creationId="{C5B4F7C6-560A-F614-6BE6-BE16DEA0D8F8}"/>
          </ac:spMkLst>
        </pc:spChg>
        <pc:spChg chg="add del mod ord modVis">
          <ac:chgData name="Pham Duong" userId="53516223ef367a18" providerId="LiveId" clId="{5E8D1D9E-4C00-4089-9A36-5EAAF025DF3D}" dt="2022-06-14T08:29:19.944" v="9607"/>
          <ac:spMkLst>
            <pc:docMk/>
            <pc:sldMasterMk cId="1386547260" sldId="2147483688"/>
            <ac:spMk id="1097" creationId="{A8AEB730-4391-65CA-4A36-5001DB7334E7}"/>
          </ac:spMkLst>
        </pc:spChg>
        <pc:spChg chg="add del mod ord modVis">
          <ac:chgData name="Pham Duong" userId="53516223ef367a18" providerId="LiveId" clId="{5E8D1D9E-4C00-4089-9A36-5EAAF025DF3D}" dt="2022-06-14T08:29:21.174" v="9634"/>
          <ac:spMkLst>
            <pc:docMk/>
            <pc:sldMasterMk cId="1386547260" sldId="2147483688"/>
            <ac:spMk id="1098" creationId="{3683AA74-31B0-9013-AB5A-D715F2C3BB60}"/>
          </ac:spMkLst>
        </pc:spChg>
        <pc:spChg chg="add del mod ord modVis">
          <ac:chgData name="Pham Duong" userId="53516223ef367a18" providerId="LiveId" clId="{5E8D1D9E-4C00-4089-9A36-5EAAF025DF3D}" dt="2022-06-14T08:29:22.824" v="9662"/>
          <ac:spMkLst>
            <pc:docMk/>
            <pc:sldMasterMk cId="1386547260" sldId="2147483688"/>
            <ac:spMk id="1099" creationId="{81901B81-7880-7755-5C10-7414061CFF79}"/>
          </ac:spMkLst>
        </pc:spChg>
        <pc:spChg chg="add del mod ord modVis">
          <ac:chgData name="Pham Duong" userId="53516223ef367a18" providerId="LiveId" clId="{5E8D1D9E-4C00-4089-9A36-5EAAF025DF3D}" dt="2022-06-14T08:29:27.485" v="9690"/>
          <ac:spMkLst>
            <pc:docMk/>
            <pc:sldMasterMk cId="1386547260" sldId="2147483688"/>
            <ac:spMk id="1100" creationId="{F9667A4E-05D6-7338-A6CA-9B8B30ACFBE9}"/>
          </ac:spMkLst>
        </pc:spChg>
        <pc:spChg chg="add del mod ord modVis">
          <ac:chgData name="Pham Duong" userId="53516223ef367a18" providerId="LiveId" clId="{5E8D1D9E-4C00-4089-9A36-5EAAF025DF3D}" dt="2022-06-14T08:29:30.142" v="9718"/>
          <ac:spMkLst>
            <pc:docMk/>
            <pc:sldMasterMk cId="1386547260" sldId="2147483688"/>
            <ac:spMk id="1101" creationId="{47D9E2EF-982E-2BA2-733B-E458C275EEB7}"/>
          </ac:spMkLst>
        </pc:spChg>
        <pc:spChg chg="add del mod ord modVis">
          <ac:chgData name="Pham Duong" userId="53516223ef367a18" providerId="LiveId" clId="{5E8D1D9E-4C00-4089-9A36-5EAAF025DF3D}" dt="2022-06-14T08:29:30.896" v="9746"/>
          <ac:spMkLst>
            <pc:docMk/>
            <pc:sldMasterMk cId="1386547260" sldId="2147483688"/>
            <ac:spMk id="1102" creationId="{F068B22A-3378-4B31-2C72-3ED67F0EA0E9}"/>
          </ac:spMkLst>
        </pc:spChg>
        <pc:spChg chg="add del mod ord modVis">
          <ac:chgData name="Pham Duong" userId="53516223ef367a18" providerId="LiveId" clId="{5E8D1D9E-4C00-4089-9A36-5EAAF025DF3D}" dt="2022-06-14T08:29:35.865" v="9774"/>
          <ac:spMkLst>
            <pc:docMk/>
            <pc:sldMasterMk cId="1386547260" sldId="2147483688"/>
            <ac:spMk id="1103" creationId="{1CE2CA9F-6BB6-8B1B-93B4-9283228C1028}"/>
          </ac:spMkLst>
        </pc:spChg>
        <pc:spChg chg="add del mod ord modVis">
          <ac:chgData name="Pham Duong" userId="53516223ef367a18" providerId="LiveId" clId="{5E8D1D9E-4C00-4089-9A36-5EAAF025DF3D}" dt="2022-06-14T08:29:37.287" v="9801"/>
          <ac:spMkLst>
            <pc:docMk/>
            <pc:sldMasterMk cId="1386547260" sldId="2147483688"/>
            <ac:spMk id="1104" creationId="{2F5C4375-FF0E-8F4A-70ED-D43D390C8D32}"/>
          </ac:spMkLst>
        </pc:spChg>
        <pc:spChg chg="add del mod ord modVis">
          <ac:chgData name="Pham Duong" userId="53516223ef367a18" providerId="LiveId" clId="{5E8D1D9E-4C00-4089-9A36-5EAAF025DF3D}" dt="2022-06-14T08:29:38.498" v="9828"/>
          <ac:spMkLst>
            <pc:docMk/>
            <pc:sldMasterMk cId="1386547260" sldId="2147483688"/>
            <ac:spMk id="1105" creationId="{380515C1-5EA2-5F5E-BF56-7FDC5DB2E772}"/>
          </ac:spMkLst>
        </pc:spChg>
        <pc:spChg chg="add del mod ord modVis">
          <ac:chgData name="Pham Duong" userId="53516223ef367a18" providerId="LiveId" clId="{5E8D1D9E-4C00-4089-9A36-5EAAF025DF3D}" dt="2022-06-14T08:29:40.368" v="9857"/>
          <ac:spMkLst>
            <pc:docMk/>
            <pc:sldMasterMk cId="1386547260" sldId="2147483688"/>
            <ac:spMk id="1106" creationId="{A5843810-67A4-F7EE-CD0B-3BB1738BB2B7}"/>
          </ac:spMkLst>
        </pc:spChg>
        <pc:spChg chg="add del mod ord modVis">
          <ac:chgData name="Pham Duong" userId="53516223ef367a18" providerId="LiveId" clId="{5E8D1D9E-4C00-4089-9A36-5EAAF025DF3D}" dt="2022-06-14T08:29:41.564" v="9884"/>
          <ac:spMkLst>
            <pc:docMk/>
            <pc:sldMasterMk cId="1386547260" sldId="2147483688"/>
            <ac:spMk id="1107" creationId="{8B021E0D-6E10-3982-AB52-F5863D18DEF4}"/>
          </ac:spMkLst>
        </pc:spChg>
        <pc:spChg chg="add del mod ord modVis">
          <ac:chgData name="Pham Duong" userId="53516223ef367a18" providerId="LiveId" clId="{5E8D1D9E-4C00-4089-9A36-5EAAF025DF3D}" dt="2022-06-14T08:29:42.892" v="9911"/>
          <ac:spMkLst>
            <pc:docMk/>
            <pc:sldMasterMk cId="1386547260" sldId="2147483688"/>
            <ac:spMk id="1108" creationId="{9AECF2E1-0FB5-0996-BE81-AD1A2315D943}"/>
          </ac:spMkLst>
        </pc:spChg>
        <pc:spChg chg="add del mod ord modVis">
          <ac:chgData name="Pham Duong" userId="53516223ef367a18" providerId="LiveId" clId="{5E8D1D9E-4C00-4089-9A36-5EAAF025DF3D}" dt="2022-06-14T08:29:44.235" v="9938"/>
          <ac:spMkLst>
            <pc:docMk/>
            <pc:sldMasterMk cId="1386547260" sldId="2147483688"/>
            <ac:spMk id="1109" creationId="{9B21779B-0995-E4E2-3F55-7F4E5E0BBF6D}"/>
          </ac:spMkLst>
        </pc:spChg>
        <pc:spChg chg="add del mod ord modVis">
          <ac:chgData name="Pham Duong" userId="53516223ef367a18" providerId="LiveId" clId="{5E8D1D9E-4C00-4089-9A36-5EAAF025DF3D}" dt="2022-06-14T08:29:45.643" v="9965"/>
          <ac:spMkLst>
            <pc:docMk/>
            <pc:sldMasterMk cId="1386547260" sldId="2147483688"/>
            <ac:spMk id="1110" creationId="{507FF68E-BCD9-C10D-53BB-B794E68B05BD}"/>
          </ac:spMkLst>
        </pc:spChg>
        <pc:spChg chg="add del mod ord modVis">
          <ac:chgData name="Pham Duong" userId="53516223ef367a18" providerId="LiveId" clId="{5E8D1D9E-4C00-4089-9A36-5EAAF025DF3D}" dt="2022-06-14T08:29:47.881" v="9993"/>
          <ac:spMkLst>
            <pc:docMk/>
            <pc:sldMasterMk cId="1386547260" sldId="2147483688"/>
            <ac:spMk id="1111" creationId="{3C63065E-388D-A4BE-0527-96970F04BE23}"/>
          </ac:spMkLst>
        </pc:spChg>
        <pc:spChg chg="add del mod ord modVis">
          <ac:chgData name="Pham Duong" userId="53516223ef367a18" providerId="LiveId" clId="{5E8D1D9E-4C00-4089-9A36-5EAAF025DF3D}" dt="2022-06-14T08:29:51.055" v="10021"/>
          <ac:spMkLst>
            <pc:docMk/>
            <pc:sldMasterMk cId="1386547260" sldId="2147483688"/>
            <ac:spMk id="1112" creationId="{ACCB66B9-1FBF-51D9-0802-C758B953BD08}"/>
          </ac:spMkLst>
        </pc:spChg>
        <pc:spChg chg="add del mod ord modVis">
          <ac:chgData name="Pham Duong" userId="53516223ef367a18" providerId="LiveId" clId="{5E8D1D9E-4C00-4089-9A36-5EAAF025DF3D}" dt="2022-06-14T08:29:56.088" v="10049"/>
          <ac:spMkLst>
            <pc:docMk/>
            <pc:sldMasterMk cId="1386547260" sldId="2147483688"/>
            <ac:spMk id="1113" creationId="{58C878AD-D171-8B2C-E2B4-7B5D7B0725C7}"/>
          </ac:spMkLst>
        </pc:spChg>
        <pc:spChg chg="add del mod ord modVis">
          <ac:chgData name="Pham Duong" userId="53516223ef367a18" providerId="LiveId" clId="{5E8D1D9E-4C00-4089-9A36-5EAAF025DF3D}" dt="2022-06-14T08:30:04.415" v="10077"/>
          <ac:spMkLst>
            <pc:docMk/>
            <pc:sldMasterMk cId="1386547260" sldId="2147483688"/>
            <ac:spMk id="1114" creationId="{C415A22E-96EB-A639-D503-FD506C61B271}"/>
          </ac:spMkLst>
        </pc:spChg>
        <pc:spChg chg="add del mod ord modVis">
          <ac:chgData name="Pham Duong" userId="53516223ef367a18" providerId="LiveId" clId="{5E8D1D9E-4C00-4089-9A36-5EAAF025DF3D}" dt="2022-06-14T08:30:09.795" v="10235"/>
          <ac:spMkLst>
            <pc:docMk/>
            <pc:sldMasterMk cId="1386547260" sldId="2147483688"/>
            <ac:spMk id="1115" creationId="{939CA102-4308-3731-1B3B-EA9098A35C8E}"/>
          </ac:spMkLst>
        </pc:spChg>
        <pc:spChg chg="add del mod ord modVis">
          <ac:chgData name="Pham Duong" userId="53516223ef367a18" providerId="LiveId" clId="{5E8D1D9E-4C00-4089-9A36-5EAAF025DF3D}" dt="2022-06-14T08:30:09.259" v="10231"/>
          <ac:spMkLst>
            <pc:docMk/>
            <pc:sldMasterMk cId="1386547260" sldId="2147483688"/>
            <ac:spMk id="1116" creationId="{326D6167-7A1F-439D-715E-B15BB33DF6B0}"/>
          </ac:spMkLst>
        </pc:spChg>
        <pc:spChg chg="add del mod ord">
          <ac:chgData name="Pham Duong" userId="53516223ef367a18" providerId="LiveId" clId="{5E8D1D9E-4C00-4089-9A36-5EAAF025DF3D}" dt="2022-06-14T08:30:07.997" v="10171"/>
          <ac:spMkLst>
            <pc:docMk/>
            <pc:sldMasterMk cId="1386547260" sldId="2147483688"/>
            <ac:spMk id="1117" creationId="{28355270-38AA-2BDA-4838-B8EFBC10CE65}"/>
          </ac:spMkLst>
        </pc:spChg>
        <pc:spChg chg="add del mod ord">
          <ac:chgData name="Pham Duong" userId="53516223ef367a18" providerId="LiveId" clId="{5E8D1D9E-4C00-4089-9A36-5EAAF025DF3D}" dt="2022-06-14T08:30:08.832" v="10214"/>
          <ac:spMkLst>
            <pc:docMk/>
            <pc:sldMasterMk cId="1386547260" sldId="2147483688"/>
            <ac:spMk id="1118" creationId="{81B2161E-4462-EC98-1C3E-F97927AD27AD}"/>
          </ac:spMkLst>
        </pc:spChg>
        <pc:spChg chg="add del mod ord modVis">
          <ac:chgData name="Pham Duong" userId="53516223ef367a18" providerId="LiveId" clId="{5E8D1D9E-4C00-4089-9A36-5EAAF025DF3D}" dt="2022-06-14T08:30:14.354" v="10263"/>
          <ac:spMkLst>
            <pc:docMk/>
            <pc:sldMasterMk cId="1386547260" sldId="2147483688"/>
            <ac:spMk id="1119" creationId="{C5E040D5-1F56-87DB-9350-54FFDA42469D}"/>
          </ac:spMkLst>
        </pc:spChg>
        <pc:spChg chg="add del mod ord modVis">
          <ac:chgData name="Pham Duong" userId="53516223ef367a18" providerId="LiveId" clId="{5E8D1D9E-4C00-4089-9A36-5EAAF025DF3D}" dt="2022-06-14T08:30:17.094" v="10291"/>
          <ac:spMkLst>
            <pc:docMk/>
            <pc:sldMasterMk cId="1386547260" sldId="2147483688"/>
            <ac:spMk id="1120" creationId="{754EE9E5-F1F7-8B2C-A46C-EB1CF330CB40}"/>
          </ac:spMkLst>
        </pc:spChg>
        <pc:spChg chg="add del mod ord modVis">
          <ac:chgData name="Pham Duong" userId="53516223ef367a18" providerId="LiveId" clId="{5E8D1D9E-4C00-4089-9A36-5EAAF025DF3D}" dt="2022-06-14T08:30:18.393" v="10318"/>
          <ac:spMkLst>
            <pc:docMk/>
            <pc:sldMasterMk cId="1386547260" sldId="2147483688"/>
            <ac:spMk id="1121" creationId="{D3140725-68FD-4C61-18C3-FD5D4A87C889}"/>
          </ac:spMkLst>
        </pc:spChg>
        <pc:spChg chg="add del mod ord modVis">
          <ac:chgData name="Pham Duong" userId="53516223ef367a18" providerId="LiveId" clId="{5E8D1D9E-4C00-4089-9A36-5EAAF025DF3D}" dt="2022-06-14T08:30:26.169" v="10435"/>
          <ac:spMkLst>
            <pc:docMk/>
            <pc:sldMasterMk cId="1386547260" sldId="2147483688"/>
            <ac:spMk id="1122" creationId="{B1EB0CA9-8978-27AC-E132-370CD5702CDF}"/>
          </ac:spMkLst>
        </pc:spChg>
        <pc:spChg chg="add del mod ord modVis">
          <ac:chgData name="Pham Duong" userId="53516223ef367a18" providerId="LiveId" clId="{5E8D1D9E-4C00-4089-9A36-5EAAF025DF3D}" dt="2022-06-14T08:30:25.295" v="10430"/>
          <ac:spMkLst>
            <pc:docMk/>
            <pc:sldMasterMk cId="1386547260" sldId="2147483688"/>
            <ac:spMk id="1123" creationId="{D761E22D-FC11-C04B-7D58-7B564D32B86A}"/>
          </ac:spMkLst>
        </pc:spChg>
        <pc:spChg chg="add del mod ord">
          <ac:chgData name="Pham Duong" userId="53516223ef367a18" providerId="LiveId" clId="{5E8D1D9E-4C00-4089-9A36-5EAAF025DF3D}" dt="2022-06-14T08:30:24.937" v="10414"/>
          <ac:spMkLst>
            <pc:docMk/>
            <pc:sldMasterMk cId="1386547260" sldId="2147483688"/>
            <ac:spMk id="1124" creationId="{95E8D95F-228E-AC1D-EC31-A159DC2ADCAE}"/>
          </ac:spMkLst>
        </pc:spChg>
        <pc:spChg chg="add del mod ord modVis">
          <ac:chgData name="Pham Duong" userId="53516223ef367a18" providerId="LiveId" clId="{5E8D1D9E-4C00-4089-9A36-5EAAF025DF3D}" dt="2022-06-14T08:30:29.696" v="10463"/>
          <ac:spMkLst>
            <pc:docMk/>
            <pc:sldMasterMk cId="1386547260" sldId="2147483688"/>
            <ac:spMk id="1125" creationId="{AAC1F3C8-DEE0-C104-4B94-68EA240B3A41}"/>
          </ac:spMkLst>
        </pc:spChg>
        <pc:spChg chg="add del mod ord modVis">
          <ac:chgData name="Pham Duong" userId="53516223ef367a18" providerId="LiveId" clId="{5E8D1D9E-4C00-4089-9A36-5EAAF025DF3D}" dt="2022-06-14T08:30:33.636" v="10491"/>
          <ac:spMkLst>
            <pc:docMk/>
            <pc:sldMasterMk cId="1386547260" sldId="2147483688"/>
            <ac:spMk id="1126" creationId="{3F833E28-C574-B205-B70B-FC48E06D47EA}"/>
          </ac:spMkLst>
        </pc:spChg>
        <pc:spChg chg="add del mod ord modVis">
          <ac:chgData name="Pham Duong" userId="53516223ef367a18" providerId="LiveId" clId="{5E8D1D9E-4C00-4089-9A36-5EAAF025DF3D}" dt="2022-06-14T08:30:34.958" v="10518"/>
          <ac:spMkLst>
            <pc:docMk/>
            <pc:sldMasterMk cId="1386547260" sldId="2147483688"/>
            <ac:spMk id="1127" creationId="{844D10D9-2586-1B6E-388D-50532D5A6897}"/>
          </ac:spMkLst>
        </pc:spChg>
        <pc:spChg chg="add del mod ord modVis">
          <ac:chgData name="Pham Duong" userId="53516223ef367a18" providerId="LiveId" clId="{5E8D1D9E-4C00-4089-9A36-5EAAF025DF3D}" dt="2022-06-14T08:30:42.382" v="10547"/>
          <ac:spMkLst>
            <pc:docMk/>
            <pc:sldMasterMk cId="1386547260" sldId="2147483688"/>
            <ac:spMk id="1128" creationId="{411D1C1C-D024-4820-5C51-9FA5BC963F31}"/>
          </ac:spMkLst>
        </pc:spChg>
        <pc:spChg chg="add del mod ord modVis">
          <ac:chgData name="Pham Duong" userId="53516223ef367a18" providerId="LiveId" clId="{5E8D1D9E-4C00-4089-9A36-5EAAF025DF3D}" dt="2022-06-14T08:30:42.956" v="10574"/>
          <ac:spMkLst>
            <pc:docMk/>
            <pc:sldMasterMk cId="1386547260" sldId="2147483688"/>
            <ac:spMk id="1129" creationId="{95434311-85A4-8549-4CCB-E1011374E95B}"/>
          </ac:spMkLst>
        </pc:spChg>
        <pc:spChg chg="add del mod ord modVis">
          <ac:chgData name="Pham Duong" userId="53516223ef367a18" providerId="LiveId" clId="{5E8D1D9E-4C00-4089-9A36-5EAAF025DF3D}" dt="2022-06-14T08:30:43.696" v="10602"/>
          <ac:spMkLst>
            <pc:docMk/>
            <pc:sldMasterMk cId="1386547260" sldId="2147483688"/>
            <ac:spMk id="1130" creationId="{0B71F112-635B-B738-4064-951269B14AD0}"/>
          </ac:spMkLst>
        </pc:spChg>
        <pc:spChg chg="add del mod ord modVis">
          <ac:chgData name="Pham Duong" userId="53516223ef367a18" providerId="LiveId" clId="{5E8D1D9E-4C00-4089-9A36-5EAAF025DF3D}" dt="2022-06-14T08:30:45.028" v="10629"/>
          <ac:spMkLst>
            <pc:docMk/>
            <pc:sldMasterMk cId="1386547260" sldId="2147483688"/>
            <ac:spMk id="1131" creationId="{ED5BA613-4E81-C9BA-A31A-2546F2AB121B}"/>
          </ac:spMkLst>
        </pc:spChg>
        <pc:spChg chg="add del mod ord modVis">
          <ac:chgData name="Pham Duong" userId="53516223ef367a18" providerId="LiveId" clId="{5E8D1D9E-4C00-4089-9A36-5EAAF025DF3D}" dt="2022-06-14T08:30:46.058" v="10656"/>
          <ac:spMkLst>
            <pc:docMk/>
            <pc:sldMasterMk cId="1386547260" sldId="2147483688"/>
            <ac:spMk id="1132" creationId="{BF1E833C-5C82-40A3-4E85-6D242560D02B}"/>
          </ac:spMkLst>
        </pc:spChg>
        <pc:spChg chg="add del mod ord modVis">
          <ac:chgData name="Pham Duong" userId="53516223ef367a18" providerId="LiveId" clId="{5E8D1D9E-4C00-4089-9A36-5EAAF025DF3D}" dt="2022-06-14T08:30:47.290" v="10683"/>
          <ac:spMkLst>
            <pc:docMk/>
            <pc:sldMasterMk cId="1386547260" sldId="2147483688"/>
            <ac:spMk id="1133" creationId="{30D6BC21-EDAA-03C6-5F32-DB0CF616D95A}"/>
          </ac:spMkLst>
        </pc:spChg>
        <pc:spChg chg="add del mod ord modVis">
          <ac:chgData name="Pham Duong" userId="53516223ef367a18" providerId="LiveId" clId="{5E8D1D9E-4C00-4089-9A36-5EAAF025DF3D}" dt="2022-06-14T08:30:48.518" v="10710"/>
          <ac:spMkLst>
            <pc:docMk/>
            <pc:sldMasterMk cId="1386547260" sldId="2147483688"/>
            <ac:spMk id="1134" creationId="{F0EE2A6A-7F2B-FEFD-7C32-5DD678ECBCC4}"/>
          </ac:spMkLst>
        </pc:spChg>
        <pc:spChg chg="add del mod ord modVis">
          <ac:chgData name="Pham Duong" userId="53516223ef367a18" providerId="LiveId" clId="{5E8D1D9E-4C00-4089-9A36-5EAAF025DF3D}" dt="2022-06-14T08:30:49.688" v="10737"/>
          <ac:spMkLst>
            <pc:docMk/>
            <pc:sldMasterMk cId="1386547260" sldId="2147483688"/>
            <ac:spMk id="1135" creationId="{5D9B1225-2069-FC07-FD02-540DDCF4F3EB}"/>
          </ac:spMkLst>
        </pc:spChg>
        <pc:spChg chg="add del mod ord modVis">
          <ac:chgData name="Pham Duong" userId="53516223ef367a18" providerId="LiveId" clId="{5E8D1D9E-4C00-4089-9A36-5EAAF025DF3D}" dt="2022-06-14T08:30:50.926" v="10764"/>
          <ac:spMkLst>
            <pc:docMk/>
            <pc:sldMasterMk cId="1386547260" sldId="2147483688"/>
            <ac:spMk id="1136" creationId="{E13AEFE2-FA80-A71C-87D2-A9D928EF70F4}"/>
          </ac:spMkLst>
        </pc:spChg>
        <pc:spChg chg="add del mod ord modVis">
          <ac:chgData name="Pham Duong" userId="53516223ef367a18" providerId="LiveId" clId="{5E8D1D9E-4C00-4089-9A36-5EAAF025DF3D}" dt="2022-06-14T08:30:52.230" v="10791"/>
          <ac:spMkLst>
            <pc:docMk/>
            <pc:sldMasterMk cId="1386547260" sldId="2147483688"/>
            <ac:spMk id="1137" creationId="{1D701F1E-A546-9B71-BA64-A2643B97BD55}"/>
          </ac:spMkLst>
        </pc:spChg>
        <pc:spChg chg="add del mod ord modVis">
          <ac:chgData name="Pham Duong" userId="53516223ef367a18" providerId="LiveId" clId="{5E8D1D9E-4C00-4089-9A36-5EAAF025DF3D}" dt="2022-06-14T08:30:58.390" v="10819"/>
          <ac:spMkLst>
            <pc:docMk/>
            <pc:sldMasterMk cId="1386547260" sldId="2147483688"/>
            <ac:spMk id="1138" creationId="{798D28B5-1CB8-950B-2A9A-AA45FF96CD18}"/>
          </ac:spMkLst>
        </pc:spChg>
        <pc:spChg chg="add del mod ord modVis">
          <ac:chgData name="Pham Duong" userId="53516223ef367a18" providerId="LiveId" clId="{5E8D1D9E-4C00-4089-9A36-5EAAF025DF3D}" dt="2022-06-14T08:30:59.657" v="10846"/>
          <ac:spMkLst>
            <pc:docMk/>
            <pc:sldMasterMk cId="1386547260" sldId="2147483688"/>
            <ac:spMk id="1139" creationId="{44C354F3-A8F8-7830-7443-7E8B12A474CF}"/>
          </ac:spMkLst>
        </pc:spChg>
        <pc:spChg chg="add del mod ord modVis">
          <ac:chgData name="Pham Duong" userId="53516223ef367a18" providerId="LiveId" clId="{5E8D1D9E-4C00-4089-9A36-5EAAF025DF3D}" dt="2022-06-14T08:31:00.868" v="10873"/>
          <ac:spMkLst>
            <pc:docMk/>
            <pc:sldMasterMk cId="1386547260" sldId="2147483688"/>
            <ac:spMk id="1140" creationId="{B3D1E9E7-669A-0E6A-ECBA-50E90985A779}"/>
          </ac:spMkLst>
        </pc:spChg>
        <pc:spChg chg="add del mod ord modVis">
          <ac:chgData name="Pham Duong" userId="53516223ef367a18" providerId="LiveId" clId="{5E8D1D9E-4C00-4089-9A36-5EAAF025DF3D}" dt="2022-06-14T08:31:02.122" v="10900"/>
          <ac:spMkLst>
            <pc:docMk/>
            <pc:sldMasterMk cId="1386547260" sldId="2147483688"/>
            <ac:spMk id="1141" creationId="{15E7D82C-1AB6-1A75-66F7-FC67F69C2090}"/>
          </ac:spMkLst>
        </pc:spChg>
        <pc:spChg chg="add del mod ord modVis">
          <ac:chgData name="Pham Duong" userId="53516223ef367a18" providerId="LiveId" clId="{5E8D1D9E-4C00-4089-9A36-5EAAF025DF3D}" dt="2022-06-14T08:31:03.594" v="10928"/>
          <ac:spMkLst>
            <pc:docMk/>
            <pc:sldMasterMk cId="1386547260" sldId="2147483688"/>
            <ac:spMk id="1142" creationId="{D97B35C3-B9AE-DB09-AD3B-E7BC73810822}"/>
          </ac:spMkLst>
        </pc:spChg>
        <pc:spChg chg="add del mod ord modVis">
          <ac:chgData name="Pham Duong" userId="53516223ef367a18" providerId="LiveId" clId="{5E8D1D9E-4C00-4089-9A36-5EAAF025DF3D}" dt="2022-06-14T08:31:05.190" v="10956"/>
          <ac:spMkLst>
            <pc:docMk/>
            <pc:sldMasterMk cId="1386547260" sldId="2147483688"/>
            <ac:spMk id="1143" creationId="{9E0A9F73-DF6D-6B15-7D27-36DB9855FCB4}"/>
          </ac:spMkLst>
        </pc:spChg>
        <pc:spChg chg="add del mod ord modVis">
          <ac:chgData name="Pham Duong" userId="53516223ef367a18" providerId="LiveId" clId="{5E8D1D9E-4C00-4089-9A36-5EAAF025DF3D}" dt="2022-06-14T08:31:06.629" v="10983"/>
          <ac:spMkLst>
            <pc:docMk/>
            <pc:sldMasterMk cId="1386547260" sldId="2147483688"/>
            <ac:spMk id="1144" creationId="{8B618A39-E36E-3307-5F30-7F9C2360764F}"/>
          </ac:spMkLst>
        </pc:spChg>
        <pc:spChg chg="add del mod ord modVis">
          <ac:chgData name="Pham Duong" userId="53516223ef367a18" providerId="LiveId" clId="{5E8D1D9E-4C00-4089-9A36-5EAAF025DF3D}" dt="2022-06-14T08:31:07.900" v="11010"/>
          <ac:spMkLst>
            <pc:docMk/>
            <pc:sldMasterMk cId="1386547260" sldId="2147483688"/>
            <ac:spMk id="1145" creationId="{0DB693AA-DEFF-8AD8-23EA-38ED8731762B}"/>
          </ac:spMkLst>
        </pc:spChg>
        <pc:spChg chg="add del mod ord modVis">
          <ac:chgData name="Pham Duong" userId="53516223ef367a18" providerId="LiveId" clId="{5E8D1D9E-4C00-4089-9A36-5EAAF025DF3D}" dt="2022-06-14T08:31:10.335" v="11037"/>
          <ac:spMkLst>
            <pc:docMk/>
            <pc:sldMasterMk cId="1386547260" sldId="2147483688"/>
            <ac:spMk id="1146" creationId="{0677B303-9EE0-361A-67DF-683FE0229261}"/>
          </ac:spMkLst>
        </pc:spChg>
        <pc:spChg chg="add del mod ord modVis">
          <ac:chgData name="Pham Duong" userId="53516223ef367a18" providerId="LiveId" clId="{5E8D1D9E-4C00-4089-9A36-5EAAF025DF3D}" dt="2022-06-14T08:31:12.453" v="11066"/>
          <ac:spMkLst>
            <pc:docMk/>
            <pc:sldMasterMk cId="1386547260" sldId="2147483688"/>
            <ac:spMk id="1147" creationId="{416F21D3-7567-497B-2D5C-52BA1B14CF6B}"/>
          </ac:spMkLst>
        </pc:spChg>
        <pc:spChg chg="add del mod ord modVis">
          <ac:chgData name="Pham Duong" userId="53516223ef367a18" providerId="LiveId" clId="{5E8D1D9E-4C00-4089-9A36-5EAAF025DF3D}" dt="2022-06-14T08:31:13.987" v="11094"/>
          <ac:spMkLst>
            <pc:docMk/>
            <pc:sldMasterMk cId="1386547260" sldId="2147483688"/>
            <ac:spMk id="1148" creationId="{35850FDC-AA80-907D-9FC1-99B3F15B2F2B}"/>
          </ac:spMkLst>
        </pc:spChg>
        <pc:spChg chg="add del mod ord modVis">
          <ac:chgData name="Pham Duong" userId="53516223ef367a18" providerId="LiveId" clId="{5E8D1D9E-4C00-4089-9A36-5EAAF025DF3D}" dt="2022-06-14T08:31:15.656" v="11122"/>
          <ac:spMkLst>
            <pc:docMk/>
            <pc:sldMasterMk cId="1386547260" sldId="2147483688"/>
            <ac:spMk id="1149" creationId="{914947D4-143E-E9B2-9B22-B916A2499BF2}"/>
          </ac:spMkLst>
        </pc:spChg>
        <pc:spChg chg="add del mod ord modVis">
          <ac:chgData name="Pham Duong" userId="53516223ef367a18" providerId="LiveId" clId="{5E8D1D9E-4C00-4089-9A36-5EAAF025DF3D}" dt="2022-06-14T08:31:16.885" v="11149"/>
          <ac:spMkLst>
            <pc:docMk/>
            <pc:sldMasterMk cId="1386547260" sldId="2147483688"/>
            <ac:spMk id="1150" creationId="{AC30CCA6-78AD-559E-0EEE-91EE54F25770}"/>
          </ac:spMkLst>
        </pc:spChg>
        <pc:spChg chg="add del mod ord modVis">
          <ac:chgData name="Pham Duong" userId="53516223ef367a18" providerId="LiveId" clId="{5E8D1D9E-4C00-4089-9A36-5EAAF025DF3D}" dt="2022-06-14T08:31:18.096" v="11176"/>
          <ac:spMkLst>
            <pc:docMk/>
            <pc:sldMasterMk cId="1386547260" sldId="2147483688"/>
            <ac:spMk id="1151" creationId="{30756E36-8A43-93ED-8A9A-E68E01C42E71}"/>
          </ac:spMkLst>
        </pc:spChg>
        <pc:spChg chg="add del mod ord modVis">
          <ac:chgData name="Pham Duong" userId="53516223ef367a18" providerId="LiveId" clId="{5E8D1D9E-4C00-4089-9A36-5EAAF025DF3D}" dt="2022-06-14T08:31:19.448" v="11203"/>
          <ac:spMkLst>
            <pc:docMk/>
            <pc:sldMasterMk cId="1386547260" sldId="2147483688"/>
            <ac:spMk id="1152" creationId="{1E30DFBB-45A6-5DAE-9B44-BCBA79E61E9D}"/>
          </ac:spMkLst>
        </pc:spChg>
        <pc:spChg chg="add del mod ord modVis">
          <ac:chgData name="Pham Duong" userId="53516223ef367a18" providerId="LiveId" clId="{5E8D1D9E-4C00-4089-9A36-5EAAF025DF3D}" dt="2022-06-14T08:31:37.432" v="11231"/>
          <ac:spMkLst>
            <pc:docMk/>
            <pc:sldMasterMk cId="1386547260" sldId="2147483688"/>
            <ac:spMk id="1153" creationId="{BB8B844A-033C-49DA-87EF-919499F13294}"/>
          </ac:spMkLst>
        </pc:spChg>
        <pc:spChg chg="add del mod ord modVis">
          <ac:chgData name="Pham Duong" userId="53516223ef367a18" providerId="LiveId" clId="{5E8D1D9E-4C00-4089-9A36-5EAAF025DF3D}" dt="2022-06-14T08:31:38.581" v="11258"/>
          <ac:spMkLst>
            <pc:docMk/>
            <pc:sldMasterMk cId="1386547260" sldId="2147483688"/>
            <ac:spMk id="1154" creationId="{62B5A4CC-4AFD-3F18-2AB4-A6228E54B7FC}"/>
          </ac:spMkLst>
        </pc:spChg>
        <pc:spChg chg="add del mod ord modVis">
          <ac:chgData name="Pham Duong" userId="53516223ef367a18" providerId="LiveId" clId="{5E8D1D9E-4C00-4089-9A36-5EAAF025DF3D}" dt="2022-06-14T08:31:39.746" v="11288"/>
          <ac:spMkLst>
            <pc:docMk/>
            <pc:sldMasterMk cId="1386547260" sldId="2147483688"/>
            <ac:spMk id="1155" creationId="{C4641119-44E6-607B-A8A6-40021DA1461D}"/>
          </ac:spMkLst>
        </pc:spChg>
        <pc:spChg chg="add del mod ord modVis">
          <ac:chgData name="Pham Duong" userId="53516223ef367a18" providerId="LiveId" clId="{5E8D1D9E-4C00-4089-9A36-5EAAF025DF3D}" dt="2022-06-14T08:31:40.910" v="11315"/>
          <ac:spMkLst>
            <pc:docMk/>
            <pc:sldMasterMk cId="1386547260" sldId="2147483688"/>
            <ac:spMk id="1156" creationId="{A9DF5CAD-5B27-CD73-FC1F-E6CA70166736}"/>
          </ac:spMkLst>
        </pc:spChg>
        <pc:spChg chg="add del mod ord modVis">
          <ac:chgData name="Pham Duong" userId="53516223ef367a18" providerId="LiveId" clId="{5E8D1D9E-4C00-4089-9A36-5EAAF025DF3D}" dt="2022-06-14T08:31:42.265" v="11342"/>
          <ac:spMkLst>
            <pc:docMk/>
            <pc:sldMasterMk cId="1386547260" sldId="2147483688"/>
            <ac:spMk id="1157" creationId="{1156BDAC-9C41-3041-18D6-A04C5B623433}"/>
          </ac:spMkLst>
        </pc:spChg>
        <pc:spChg chg="add del mod ord modVis">
          <ac:chgData name="Pham Duong" userId="53516223ef367a18" providerId="LiveId" clId="{5E8D1D9E-4C00-4089-9A36-5EAAF025DF3D}" dt="2022-06-14T08:31:58.771" v="11370"/>
          <ac:spMkLst>
            <pc:docMk/>
            <pc:sldMasterMk cId="1386547260" sldId="2147483688"/>
            <ac:spMk id="1158" creationId="{A12CC2E1-AF1B-843E-C7BB-2D11BE4790FB}"/>
          </ac:spMkLst>
        </pc:spChg>
        <pc:spChg chg="add del mod ord modVis">
          <ac:chgData name="Pham Duong" userId="53516223ef367a18" providerId="LiveId" clId="{5E8D1D9E-4C00-4089-9A36-5EAAF025DF3D}" dt="2022-06-14T08:32:00.044" v="11397"/>
          <ac:spMkLst>
            <pc:docMk/>
            <pc:sldMasterMk cId="1386547260" sldId="2147483688"/>
            <ac:spMk id="1159" creationId="{04328AAA-12B7-20FC-004B-EB819D304863}"/>
          </ac:spMkLst>
        </pc:spChg>
        <pc:spChg chg="add del mod ord modVis">
          <ac:chgData name="Pham Duong" userId="53516223ef367a18" providerId="LiveId" clId="{5E8D1D9E-4C00-4089-9A36-5EAAF025DF3D}" dt="2022-06-14T08:32:01.191" v="11424"/>
          <ac:spMkLst>
            <pc:docMk/>
            <pc:sldMasterMk cId="1386547260" sldId="2147483688"/>
            <ac:spMk id="1160" creationId="{0115DB1C-AB8D-2C55-E127-17C9AAD16D63}"/>
          </ac:spMkLst>
        </pc:spChg>
        <pc:spChg chg="add del mod ord modVis">
          <ac:chgData name="Pham Duong" userId="53516223ef367a18" providerId="LiveId" clId="{5E8D1D9E-4C00-4089-9A36-5EAAF025DF3D}" dt="2022-06-14T08:32:08.195" v="11455"/>
          <ac:spMkLst>
            <pc:docMk/>
            <pc:sldMasterMk cId="1386547260" sldId="2147483688"/>
            <ac:spMk id="1161" creationId="{0EF5F84C-BE36-78FE-C1E1-6F4564CC08DE}"/>
          </ac:spMkLst>
        </pc:spChg>
        <pc:spChg chg="add del mod ord modVis">
          <ac:chgData name="Pham Duong" userId="53516223ef367a18" providerId="LiveId" clId="{5E8D1D9E-4C00-4089-9A36-5EAAF025DF3D}" dt="2022-06-14T08:32:09.701" v="11483"/>
          <ac:spMkLst>
            <pc:docMk/>
            <pc:sldMasterMk cId="1386547260" sldId="2147483688"/>
            <ac:spMk id="1162" creationId="{9A34F791-841C-AB94-0DAD-762133334618}"/>
          </ac:spMkLst>
        </pc:spChg>
        <pc:spChg chg="add del mod ord modVis">
          <ac:chgData name="Pham Duong" userId="53516223ef367a18" providerId="LiveId" clId="{5E8D1D9E-4C00-4089-9A36-5EAAF025DF3D}" dt="2022-06-14T08:32:17.642" v="11557"/>
          <ac:spMkLst>
            <pc:docMk/>
            <pc:sldMasterMk cId="1386547260" sldId="2147483688"/>
            <ac:spMk id="1163" creationId="{1521A9ED-6A18-8AB4-EE46-09046ECD2136}"/>
          </ac:spMkLst>
        </pc:spChg>
        <pc:spChg chg="add del mod ord">
          <ac:chgData name="Pham Duong" userId="53516223ef367a18" providerId="LiveId" clId="{5E8D1D9E-4C00-4089-9A36-5EAAF025DF3D}" dt="2022-06-14T08:32:16.644" v="11552"/>
          <ac:spMkLst>
            <pc:docMk/>
            <pc:sldMasterMk cId="1386547260" sldId="2147483688"/>
            <ac:spMk id="1164" creationId="{BE10C18A-4102-80A0-6BDC-47588DFE0DD3}"/>
          </ac:spMkLst>
        </pc:spChg>
        <pc:spChg chg="add del mod ord modVis">
          <ac:chgData name="Pham Duong" userId="53516223ef367a18" providerId="LiveId" clId="{5E8D1D9E-4C00-4089-9A36-5EAAF025DF3D}" dt="2022-06-14T08:32:18.760" v="11585"/>
          <ac:spMkLst>
            <pc:docMk/>
            <pc:sldMasterMk cId="1386547260" sldId="2147483688"/>
            <ac:spMk id="1165" creationId="{50174B76-CAD8-5C86-9FB6-35B3F505F847}"/>
          </ac:spMkLst>
        </pc:spChg>
        <pc:spChg chg="add del mod ord modVis">
          <ac:chgData name="Pham Duong" userId="53516223ef367a18" providerId="LiveId" clId="{5E8D1D9E-4C00-4089-9A36-5EAAF025DF3D}" dt="2022-06-14T08:32:24.842" v="11617"/>
          <ac:spMkLst>
            <pc:docMk/>
            <pc:sldMasterMk cId="1386547260" sldId="2147483688"/>
            <ac:spMk id="1166" creationId="{D072722B-F355-4964-F317-C3BCEB0F7A3F}"/>
          </ac:spMkLst>
        </pc:spChg>
        <pc:spChg chg="add del mod ord modVis">
          <ac:chgData name="Pham Duong" userId="53516223ef367a18" providerId="LiveId" clId="{5E8D1D9E-4C00-4089-9A36-5EAAF025DF3D}" dt="2022-06-14T08:32:30.502" v="11779"/>
          <ac:spMkLst>
            <pc:docMk/>
            <pc:sldMasterMk cId="1386547260" sldId="2147483688"/>
            <ac:spMk id="1167" creationId="{A62A2BDE-B774-3F35-45F6-67D7E73A34A8}"/>
          </ac:spMkLst>
        </pc:spChg>
        <pc:spChg chg="add del mod ord">
          <ac:chgData name="Pham Duong" userId="53516223ef367a18" providerId="LiveId" clId="{5E8D1D9E-4C00-4089-9A36-5EAAF025DF3D}" dt="2022-06-14T08:32:28.428" v="11689"/>
          <ac:spMkLst>
            <pc:docMk/>
            <pc:sldMasterMk cId="1386547260" sldId="2147483688"/>
            <ac:spMk id="1168" creationId="{D9645DE0-E3F5-AD1D-8233-70650962B420}"/>
          </ac:spMkLst>
        </pc:spChg>
        <pc:spChg chg="add del mod ord">
          <ac:chgData name="Pham Duong" userId="53516223ef367a18" providerId="LiveId" clId="{5E8D1D9E-4C00-4089-9A36-5EAAF025DF3D}" dt="2022-06-14T08:32:29.312" v="11732"/>
          <ac:spMkLst>
            <pc:docMk/>
            <pc:sldMasterMk cId="1386547260" sldId="2147483688"/>
            <ac:spMk id="1169" creationId="{8550088C-E5BA-BB13-93D1-87C46AB30195}"/>
          </ac:spMkLst>
        </pc:spChg>
        <pc:spChg chg="add del mod ord">
          <ac:chgData name="Pham Duong" userId="53516223ef367a18" providerId="LiveId" clId="{5E8D1D9E-4C00-4089-9A36-5EAAF025DF3D}" dt="2022-06-14T08:32:29.981" v="11775"/>
          <ac:spMkLst>
            <pc:docMk/>
            <pc:sldMasterMk cId="1386547260" sldId="2147483688"/>
            <ac:spMk id="1170" creationId="{7FC455C6-94EB-9ACF-3787-2C48B7D10A1E}"/>
          </ac:spMkLst>
        </pc:spChg>
        <pc:spChg chg="add del mod ord modVis">
          <ac:chgData name="Pham Duong" userId="53516223ef367a18" providerId="LiveId" clId="{5E8D1D9E-4C00-4089-9A36-5EAAF025DF3D}" dt="2022-06-14T08:32:33.144" v="11807"/>
          <ac:spMkLst>
            <pc:docMk/>
            <pc:sldMasterMk cId="1386547260" sldId="2147483688"/>
            <ac:spMk id="1171" creationId="{07C1D2EB-D32D-4164-A0D2-9041B9092B91}"/>
          </ac:spMkLst>
        </pc:spChg>
        <pc:spChg chg="add del mod ord modVis">
          <ac:chgData name="Pham Duong" userId="53516223ef367a18" providerId="LiveId" clId="{5E8D1D9E-4C00-4089-9A36-5EAAF025DF3D}" dt="2022-06-14T08:32:52.203" v="11842"/>
          <ac:spMkLst>
            <pc:docMk/>
            <pc:sldMasterMk cId="1386547260" sldId="2147483688"/>
            <ac:spMk id="1172" creationId="{D0D3C375-C988-1AD6-D61E-E5C6A62C23B3}"/>
          </ac:spMkLst>
        </pc:spChg>
        <pc:spChg chg="add del mod ord modVis">
          <ac:chgData name="Pham Duong" userId="53516223ef367a18" providerId="LiveId" clId="{5E8D1D9E-4C00-4089-9A36-5EAAF025DF3D}" dt="2022-06-14T08:32:57.586" v="11957"/>
          <ac:spMkLst>
            <pc:docMk/>
            <pc:sldMasterMk cId="1386547260" sldId="2147483688"/>
            <ac:spMk id="1173" creationId="{9AD4A38A-3611-91AA-8764-8AE32656E879}"/>
          </ac:spMkLst>
        </pc:spChg>
        <pc:spChg chg="add del mod ord">
          <ac:chgData name="Pham Duong" userId="53516223ef367a18" providerId="LiveId" clId="{5E8D1D9E-4C00-4089-9A36-5EAAF025DF3D}" dt="2022-06-14T08:32:56.126" v="11909"/>
          <ac:spMkLst>
            <pc:docMk/>
            <pc:sldMasterMk cId="1386547260" sldId="2147483688"/>
            <ac:spMk id="1174" creationId="{26FD0B1B-593E-D2A7-73B9-A38725C3B0F9}"/>
          </ac:spMkLst>
        </pc:spChg>
        <pc:spChg chg="add del mod ord">
          <ac:chgData name="Pham Duong" userId="53516223ef367a18" providerId="LiveId" clId="{5E8D1D9E-4C00-4089-9A36-5EAAF025DF3D}" dt="2022-06-14T08:32:56.732" v="11952"/>
          <ac:spMkLst>
            <pc:docMk/>
            <pc:sldMasterMk cId="1386547260" sldId="2147483688"/>
            <ac:spMk id="1175" creationId="{EE994264-E206-5CFD-312F-F81E2023BB43}"/>
          </ac:spMkLst>
        </pc:spChg>
        <pc:spChg chg="add del mod ord modVis">
          <ac:chgData name="Pham Duong" userId="53516223ef367a18" providerId="LiveId" clId="{5E8D1D9E-4C00-4089-9A36-5EAAF025DF3D}" dt="2022-06-14T08:33:04.120" v="11985"/>
          <ac:spMkLst>
            <pc:docMk/>
            <pc:sldMasterMk cId="1386547260" sldId="2147483688"/>
            <ac:spMk id="1176" creationId="{ACA7D99C-822B-3BE5-3F32-88F7BCB57261}"/>
          </ac:spMkLst>
        </pc:spChg>
        <pc:spChg chg="add del mod ord modVis">
          <ac:chgData name="Pham Duong" userId="53516223ef367a18" providerId="LiveId" clId="{5E8D1D9E-4C00-4089-9A36-5EAAF025DF3D}" dt="2022-06-14T08:33:18.378" v="12399"/>
          <ac:spMkLst>
            <pc:docMk/>
            <pc:sldMasterMk cId="1386547260" sldId="2147483688"/>
            <ac:spMk id="1177" creationId="{021EE78F-72BD-094A-6452-1EF59176AF41}"/>
          </ac:spMkLst>
        </pc:spChg>
        <pc:spChg chg="add del mod ord">
          <ac:chgData name="Pham Duong" userId="53516223ef367a18" providerId="LiveId" clId="{5E8D1D9E-4C00-4089-9A36-5EAAF025DF3D}" dt="2022-06-14T08:33:05.980" v="12051"/>
          <ac:spMkLst>
            <pc:docMk/>
            <pc:sldMasterMk cId="1386547260" sldId="2147483688"/>
            <ac:spMk id="1178" creationId="{256E6BBE-E9EC-480A-245B-BEAE8AEC81E4}"/>
          </ac:spMkLst>
        </pc:spChg>
        <pc:spChg chg="add del mod ord">
          <ac:chgData name="Pham Duong" userId="53516223ef367a18" providerId="LiveId" clId="{5E8D1D9E-4C00-4089-9A36-5EAAF025DF3D}" dt="2022-06-14T08:33:06.710" v="12094"/>
          <ac:spMkLst>
            <pc:docMk/>
            <pc:sldMasterMk cId="1386547260" sldId="2147483688"/>
            <ac:spMk id="1179" creationId="{F15D3B5F-58B1-6442-83F1-EFC390FDF29A}"/>
          </ac:spMkLst>
        </pc:spChg>
        <pc:spChg chg="add del mod ord">
          <ac:chgData name="Pham Duong" userId="53516223ef367a18" providerId="LiveId" clId="{5E8D1D9E-4C00-4089-9A36-5EAAF025DF3D}" dt="2022-06-14T08:33:07.561" v="12137"/>
          <ac:spMkLst>
            <pc:docMk/>
            <pc:sldMasterMk cId="1386547260" sldId="2147483688"/>
            <ac:spMk id="1180" creationId="{2A5BAD75-C717-3C2E-8E0D-91BB91273533}"/>
          </ac:spMkLst>
        </pc:spChg>
        <pc:spChg chg="add del mod ord">
          <ac:chgData name="Pham Duong" userId="53516223ef367a18" providerId="LiveId" clId="{5E8D1D9E-4C00-4089-9A36-5EAAF025DF3D}" dt="2022-06-14T08:33:08.305" v="12180"/>
          <ac:spMkLst>
            <pc:docMk/>
            <pc:sldMasterMk cId="1386547260" sldId="2147483688"/>
            <ac:spMk id="1181" creationId="{2F9BD100-5459-3882-41F2-BFC51F1721B0}"/>
          </ac:spMkLst>
        </pc:spChg>
        <pc:spChg chg="add del mod ord">
          <ac:chgData name="Pham Duong" userId="53516223ef367a18" providerId="LiveId" clId="{5E8D1D9E-4C00-4089-9A36-5EAAF025DF3D}" dt="2022-06-14T08:33:09.024" v="12223"/>
          <ac:spMkLst>
            <pc:docMk/>
            <pc:sldMasterMk cId="1386547260" sldId="2147483688"/>
            <ac:spMk id="1182" creationId="{A6076253-32E9-5296-8D60-B6E30E72DD3C}"/>
          </ac:spMkLst>
        </pc:spChg>
        <pc:spChg chg="add del mod ord">
          <ac:chgData name="Pham Duong" userId="53516223ef367a18" providerId="LiveId" clId="{5E8D1D9E-4C00-4089-9A36-5EAAF025DF3D}" dt="2022-06-14T08:33:09.699" v="12266"/>
          <ac:spMkLst>
            <pc:docMk/>
            <pc:sldMasterMk cId="1386547260" sldId="2147483688"/>
            <ac:spMk id="1183" creationId="{3FDFE633-C87A-6321-D166-BEA9FC684D78}"/>
          </ac:spMkLst>
        </pc:spChg>
        <pc:spChg chg="add del mod ord">
          <ac:chgData name="Pham Duong" userId="53516223ef367a18" providerId="LiveId" clId="{5E8D1D9E-4C00-4089-9A36-5EAAF025DF3D}" dt="2022-06-14T08:33:10.397" v="12309"/>
          <ac:spMkLst>
            <pc:docMk/>
            <pc:sldMasterMk cId="1386547260" sldId="2147483688"/>
            <ac:spMk id="1184" creationId="{A7734FDD-3AD4-FD11-F9D7-7CC08FC847B5}"/>
          </ac:spMkLst>
        </pc:spChg>
        <pc:spChg chg="add del mod ord">
          <ac:chgData name="Pham Duong" userId="53516223ef367a18" providerId="LiveId" clId="{5E8D1D9E-4C00-4089-9A36-5EAAF025DF3D}" dt="2022-06-14T08:33:16.382" v="12352"/>
          <ac:spMkLst>
            <pc:docMk/>
            <pc:sldMasterMk cId="1386547260" sldId="2147483688"/>
            <ac:spMk id="1185" creationId="{E02901D8-F0C4-E64F-A840-4FCB877785DE}"/>
          </ac:spMkLst>
        </pc:spChg>
        <pc:spChg chg="add del mod ord">
          <ac:chgData name="Pham Duong" userId="53516223ef367a18" providerId="LiveId" clId="{5E8D1D9E-4C00-4089-9A36-5EAAF025DF3D}" dt="2022-06-14T08:33:17.148" v="12395"/>
          <ac:spMkLst>
            <pc:docMk/>
            <pc:sldMasterMk cId="1386547260" sldId="2147483688"/>
            <ac:spMk id="1186" creationId="{3E83F2C4-9C59-87FA-69E5-4F3EC0E33B59}"/>
          </ac:spMkLst>
        </pc:spChg>
        <pc:spChg chg="add del mod ord modVis">
          <ac:chgData name="Pham Duong" userId="53516223ef367a18" providerId="LiveId" clId="{5E8D1D9E-4C00-4089-9A36-5EAAF025DF3D}" dt="2022-06-14T08:33:28.561" v="12427"/>
          <ac:spMkLst>
            <pc:docMk/>
            <pc:sldMasterMk cId="1386547260" sldId="2147483688"/>
            <ac:spMk id="1187" creationId="{799E888B-1BBB-0849-90A2-2B97F97320D0}"/>
          </ac:spMkLst>
        </pc:spChg>
        <pc:spChg chg="add del mod ord modVis">
          <ac:chgData name="Pham Duong" userId="53516223ef367a18" providerId="LiveId" clId="{5E8D1D9E-4C00-4089-9A36-5EAAF025DF3D}" dt="2022-06-14T08:33:56.294" v="12492"/>
          <ac:spMkLst>
            <pc:docMk/>
            <pc:sldMasterMk cId="1386547260" sldId="2147483688"/>
            <ac:spMk id="1188" creationId="{31997D5C-CEF8-CE46-28FC-FB2426198510}"/>
          </ac:spMkLst>
        </pc:spChg>
        <pc:spChg chg="add del mod ord modVis">
          <ac:chgData name="Pham Duong" userId="53516223ef367a18" providerId="LiveId" clId="{5E8D1D9E-4C00-4089-9A36-5EAAF025DF3D}" dt="2022-06-14T08:34:07.332" v="12520"/>
          <ac:spMkLst>
            <pc:docMk/>
            <pc:sldMasterMk cId="1386547260" sldId="2147483688"/>
            <ac:spMk id="1189" creationId="{FFFDF672-E2E0-107F-D861-87F87B12F9B5}"/>
          </ac:spMkLst>
        </pc:spChg>
        <pc:spChg chg="add del mod ord modVis">
          <ac:chgData name="Pham Duong" userId="53516223ef367a18" providerId="LiveId" clId="{5E8D1D9E-4C00-4089-9A36-5EAAF025DF3D}" dt="2022-06-14T08:34:09.951" v="12591"/>
          <ac:spMkLst>
            <pc:docMk/>
            <pc:sldMasterMk cId="1386547260" sldId="2147483688"/>
            <ac:spMk id="1190" creationId="{976D6DC4-B8E7-B058-BBFD-7E0C9DFCC5E6}"/>
          </ac:spMkLst>
        </pc:spChg>
        <pc:spChg chg="add del mod ord">
          <ac:chgData name="Pham Duong" userId="53516223ef367a18" providerId="LiveId" clId="{5E8D1D9E-4C00-4089-9A36-5EAAF025DF3D}" dt="2022-06-14T08:34:09.435" v="12587"/>
          <ac:spMkLst>
            <pc:docMk/>
            <pc:sldMasterMk cId="1386547260" sldId="2147483688"/>
            <ac:spMk id="1191" creationId="{4B0880B2-1748-C599-A549-EFFF3CB92612}"/>
          </ac:spMkLst>
        </pc:spChg>
        <pc:spChg chg="add del mod ord modVis">
          <ac:chgData name="Pham Duong" userId="53516223ef367a18" providerId="LiveId" clId="{5E8D1D9E-4C00-4089-9A36-5EAAF025DF3D}" dt="2022-06-14T08:34:13.897" v="12619"/>
          <ac:spMkLst>
            <pc:docMk/>
            <pc:sldMasterMk cId="1386547260" sldId="2147483688"/>
            <ac:spMk id="1192" creationId="{6AC3A6F7-0A04-31D5-AD97-B09414D80754}"/>
          </ac:spMkLst>
        </pc:spChg>
        <pc:spChg chg="add del mod ord modVis">
          <ac:chgData name="Pham Duong" userId="53516223ef367a18" providerId="LiveId" clId="{5E8D1D9E-4C00-4089-9A36-5EAAF025DF3D}" dt="2022-06-14T08:34:21.089" v="12658"/>
          <ac:spMkLst>
            <pc:docMk/>
            <pc:sldMasterMk cId="1386547260" sldId="2147483688"/>
            <ac:spMk id="1193" creationId="{F4E66CCF-7685-FD13-CBEB-CE6E59AC07DB}"/>
          </ac:spMkLst>
        </pc:spChg>
        <pc:spChg chg="add del mod ord modVis">
          <ac:chgData name="Pham Duong" userId="53516223ef367a18" providerId="LiveId" clId="{5E8D1D9E-4C00-4089-9A36-5EAAF025DF3D}" dt="2022-06-14T08:34:22.348" v="12685"/>
          <ac:spMkLst>
            <pc:docMk/>
            <pc:sldMasterMk cId="1386547260" sldId="2147483688"/>
            <ac:spMk id="1194" creationId="{9027B3F4-DC55-1A40-264D-0446544856F0}"/>
          </ac:spMkLst>
        </pc:spChg>
        <pc:spChg chg="add del mod ord modVis">
          <ac:chgData name="Pham Duong" userId="53516223ef367a18" providerId="LiveId" clId="{5E8D1D9E-4C00-4089-9A36-5EAAF025DF3D}" dt="2022-06-14T08:34:35.025" v="12713"/>
          <ac:spMkLst>
            <pc:docMk/>
            <pc:sldMasterMk cId="1386547260" sldId="2147483688"/>
            <ac:spMk id="1195" creationId="{77CCF2B2-7320-06CE-1491-FE4EFF1320F0}"/>
          </ac:spMkLst>
        </pc:spChg>
        <pc:spChg chg="add del mod ord modVis">
          <ac:chgData name="Pham Duong" userId="53516223ef367a18" providerId="LiveId" clId="{5E8D1D9E-4C00-4089-9A36-5EAAF025DF3D}" dt="2022-06-14T08:34:39.081" v="12741"/>
          <ac:spMkLst>
            <pc:docMk/>
            <pc:sldMasterMk cId="1386547260" sldId="2147483688"/>
            <ac:spMk id="1196" creationId="{D62B949A-919D-2DA6-B208-50F67FCE93A6}"/>
          </ac:spMkLst>
        </pc:spChg>
        <pc:spChg chg="add del mod ord modVis">
          <ac:chgData name="Pham Duong" userId="53516223ef367a18" providerId="LiveId" clId="{5E8D1D9E-4C00-4089-9A36-5EAAF025DF3D}" dt="2022-06-14T08:34:41.184" v="12769"/>
          <ac:spMkLst>
            <pc:docMk/>
            <pc:sldMasterMk cId="1386547260" sldId="2147483688"/>
            <ac:spMk id="1197" creationId="{B87A6663-8813-E8D4-04CF-AF562E89D835}"/>
          </ac:spMkLst>
        </pc:spChg>
        <pc:spChg chg="add del mod ord modVis">
          <ac:chgData name="Pham Duong" userId="53516223ef367a18" providerId="LiveId" clId="{5E8D1D9E-4C00-4089-9A36-5EAAF025DF3D}" dt="2022-06-14T08:34:42.374" v="12797"/>
          <ac:spMkLst>
            <pc:docMk/>
            <pc:sldMasterMk cId="1386547260" sldId="2147483688"/>
            <ac:spMk id="1198" creationId="{72D200F1-E040-49D8-F9EA-30F18BAAAB10}"/>
          </ac:spMkLst>
        </pc:spChg>
        <pc:spChg chg="add del mod ord modVis">
          <ac:chgData name="Pham Duong" userId="53516223ef367a18" providerId="LiveId" clId="{5E8D1D9E-4C00-4089-9A36-5EAAF025DF3D}" dt="2022-06-14T08:34:45.022" v="12825"/>
          <ac:spMkLst>
            <pc:docMk/>
            <pc:sldMasterMk cId="1386547260" sldId="2147483688"/>
            <ac:spMk id="1199" creationId="{56374FF0-E09A-2340-9F15-817F32791371}"/>
          </ac:spMkLst>
        </pc:spChg>
        <pc:spChg chg="add del mod ord modVis">
          <ac:chgData name="Pham Duong" userId="53516223ef367a18" providerId="LiveId" clId="{5E8D1D9E-4C00-4089-9A36-5EAAF025DF3D}" dt="2022-06-14T08:34:47.840" v="12853"/>
          <ac:spMkLst>
            <pc:docMk/>
            <pc:sldMasterMk cId="1386547260" sldId="2147483688"/>
            <ac:spMk id="1200" creationId="{5714F72E-C717-4E05-4C02-6C3508270510}"/>
          </ac:spMkLst>
        </pc:spChg>
        <pc:spChg chg="add del mod ord modVis">
          <ac:chgData name="Pham Duong" userId="53516223ef367a18" providerId="LiveId" clId="{5E8D1D9E-4C00-4089-9A36-5EAAF025DF3D}" dt="2022-06-14T08:34:52.474" v="12881"/>
          <ac:spMkLst>
            <pc:docMk/>
            <pc:sldMasterMk cId="1386547260" sldId="2147483688"/>
            <ac:spMk id="1201" creationId="{CCA16CB9-94CF-BB27-1987-CBD6F565B522}"/>
          </ac:spMkLst>
        </pc:spChg>
        <pc:spChg chg="add del mod ord modVis">
          <ac:chgData name="Pham Duong" userId="53516223ef367a18" providerId="LiveId" clId="{5E8D1D9E-4C00-4089-9A36-5EAAF025DF3D}" dt="2022-06-14T08:34:53.720" v="12908"/>
          <ac:spMkLst>
            <pc:docMk/>
            <pc:sldMasterMk cId="1386547260" sldId="2147483688"/>
            <ac:spMk id="1202" creationId="{45879EB7-CDDD-D736-1985-216D786A71F7}"/>
          </ac:spMkLst>
        </pc:spChg>
        <pc:spChg chg="add del mod ord modVis">
          <ac:chgData name="Pham Duong" userId="53516223ef367a18" providerId="LiveId" clId="{5E8D1D9E-4C00-4089-9A36-5EAAF025DF3D}" dt="2022-06-14T08:34:54.962" v="12935"/>
          <ac:spMkLst>
            <pc:docMk/>
            <pc:sldMasterMk cId="1386547260" sldId="2147483688"/>
            <ac:spMk id="1203" creationId="{574E0B3E-E66A-2095-A08E-7CE451A7AA83}"/>
          </ac:spMkLst>
        </pc:spChg>
        <pc:spChg chg="add del mod ord modVis">
          <ac:chgData name="Pham Duong" userId="53516223ef367a18" providerId="LiveId" clId="{5E8D1D9E-4C00-4089-9A36-5EAAF025DF3D}" dt="2022-06-14T08:34:56.310" v="12963"/>
          <ac:spMkLst>
            <pc:docMk/>
            <pc:sldMasterMk cId="1386547260" sldId="2147483688"/>
            <ac:spMk id="1204" creationId="{6002B331-CC1F-EA03-FBFE-DCAFFC4B90B5}"/>
          </ac:spMkLst>
        </pc:spChg>
        <pc:spChg chg="add del mod ord modVis">
          <ac:chgData name="Pham Duong" userId="53516223ef367a18" providerId="LiveId" clId="{5E8D1D9E-4C00-4089-9A36-5EAAF025DF3D}" dt="2022-06-14T08:34:57.537" v="12990"/>
          <ac:spMkLst>
            <pc:docMk/>
            <pc:sldMasterMk cId="1386547260" sldId="2147483688"/>
            <ac:spMk id="1205" creationId="{3E3A28EF-89FE-2FC5-D559-5C3ADAAADAB7}"/>
          </ac:spMkLst>
        </pc:spChg>
        <pc:spChg chg="add del mod ord modVis">
          <ac:chgData name="Pham Duong" userId="53516223ef367a18" providerId="LiveId" clId="{5E8D1D9E-4C00-4089-9A36-5EAAF025DF3D}" dt="2022-06-14T08:34:59.378" v="13019"/>
          <ac:spMkLst>
            <pc:docMk/>
            <pc:sldMasterMk cId="1386547260" sldId="2147483688"/>
            <ac:spMk id="1206" creationId="{EF43C508-23EB-942D-8CCD-E9DFD45CF766}"/>
          </ac:spMkLst>
        </pc:spChg>
        <pc:spChg chg="add del mod ord modVis">
          <ac:chgData name="Pham Duong" userId="53516223ef367a18" providerId="LiveId" clId="{5E8D1D9E-4C00-4089-9A36-5EAAF025DF3D}" dt="2022-06-14T08:35:00.613" v="13046"/>
          <ac:spMkLst>
            <pc:docMk/>
            <pc:sldMasterMk cId="1386547260" sldId="2147483688"/>
            <ac:spMk id="1207" creationId="{ADE807FB-021B-B635-449C-4A6D7ED209F5}"/>
          </ac:spMkLst>
        </pc:spChg>
        <pc:spChg chg="add del mod ord modVis">
          <ac:chgData name="Pham Duong" userId="53516223ef367a18" providerId="LiveId" clId="{5E8D1D9E-4C00-4089-9A36-5EAAF025DF3D}" dt="2022-06-14T08:35:03.518" v="13080"/>
          <ac:spMkLst>
            <pc:docMk/>
            <pc:sldMasterMk cId="1386547260" sldId="2147483688"/>
            <ac:spMk id="1208" creationId="{8969FB26-B74F-31AB-7913-80A47B11E8A8}"/>
          </ac:spMkLst>
        </pc:spChg>
        <pc:spChg chg="add del mod ord modVis">
          <ac:chgData name="Pham Duong" userId="53516223ef367a18" providerId="LiveId" clId="{5E8D1D9E-4C00-4089-9A36-5EAAF025DF3D}" dt="2022-06-14T08:35:04.739" v="13107"/>
          <ac:spMkLst>
            <pc:docMk/>
            <pc:sldMasterMk cId="1386547260" sldId="2147483688"/>
            <ac:spMk id="1209" creationId="{C4AB8AC5-1A80-7906-4854-E09351513C82}"/>
          </ac:spMkLst>
        </pc:spChg>
        <pc:spChg chg="add del mod ord modVis">
          <ac:chgData name="Pham Duong" userId="53516223ef367a18" providerId="LiveId" clId="{5E8D1D9E-4C00-4089-9A36-5EAAF025DF3D}" dt="2022-06-14T08:35:08.237" v="13142"/>
          <ac:spMkLst>
            <pc:docMk/>
            <pc:sldMasterMk cId="1386547260" sldId="2147483688"/>
            <ac:spMk id="1210" creationId="{3E8C4159-0B0E-B432-4D2A-FABE2CDC6615}"/>
          </ac:spMkLst>
        </pc:spChg>
        <pc:spChg chg="add del mod ord modVis">
          <ac:chgData name="Pham Duong" userId="53516223ef367a18" providerId="LiveId" clId="{5E8D1D9E-4C00-4089-9A36-5EAAF025DF3D}" dt="2022-06-14T08:35:09.528" v="13169"/>
          <ac:spMkLst>
            <pc:docMk/>
            <pc:sldMasterMk cId="1386547260" sldId="2147483688"/>
            <ac:spMk id="1211" creationId="{D6A88CE5-9233-E56D-49E2-2BD6BDDC750B}"/>
          </ac:spMkLst>
        </pc:spChg>
        <pc:spChg chg="add del mod ord modVis">
          <ac:chgData name="Pham Duong" userId="53516223ef367a18" providerId="LiveId" clId="{5E8D1D9E-4C00-4089-9A36-5EAAF025DF3D}" dt="2022-06-14T08:35:21.924" v="13225"/>
          <ac:spMkLst>
            <pc:docMk/>
            <pc:sldMasterMk cId="1386547260" sldId="2147483688"/>
            <ac:spMk id="1212" creationId="{EC4CDE97-F3EF-4961-46D1-C4603A208895}"/>
          </ac:spMkLst>
        </pc:spChg>
        <pc:spChg chg="add del mod ord modVis">
          <ac:chgData name="Pham Duong" userId="53516223ef367a18" providerId="LiveId" clId="{5E8D1D9E-4C00-4089-9A36-5EAAF025DF3D}" dt="2022-06-14T08:35:23.106" v="13252"/>
          <ac:spMkLst>
            <pc:docMk/>
            <pc:sldMasterMk cId="1386547260" sldId="2147483688"/>
            <ac:spMk id="1213" creationId="{9F668955-E7F0-6A8B-6CBC-6B68CBA7ED21}"/>
          </ac:spMkLst>
        </pc:spChg>
        <pc:spChg chg="add del mod ord modVis">
          <ac:chgData name="Pham Duong" userId="53516223ef367a18" providerId="LiveId" clId="{5E8D1D9E-4C00-4089-9A36-5EAAF025DF3D}" dt="2022-06-14T08:35:24.393" v="13279"/>
          <ac:spMkLst>
            <pc:docMk/>
            <pc:sldMasterMk cId="1386547260" sldId="2147483688"/>
            <ac:spMk id="1214" creationId="{251AB199-19A7-CB7B-15AF-221C5E5AA2E3}"/>
          </ac:spMkLst>
        </pc:spChg>
        <pc:spChg chg="add del mod ord modVis">
          <ac:chgData name="Pham Duong" userId="53516223ef367a18" providerId="LiveId" clId="{5E8D1D9E-4C00-4089-9A36-5EAAF025DF3D}" dt="2022-06-14T08:35:25.561" v="13306"/>
          <ac:spMkLst>
            <pc:docMk/>
            <pc:sldMasterMk cId="1386547260" sldId="2147483688"/>
            <ac:spMk id="1215" creationId="{05A3B2C9-850A-DE24-A954-AB8BC2765274}"/>
          </ac:spMkLst>
        </pc:spChg>
        <pc:spChg chg="add del mod ord modVis">
          <ac:chgData name="Pham Duong" userId="53516223ef367a18" providerId="LiveId" clId="{5E8D1D9E-4C00-4089-9A36-5EAAF025DF3D}" dt="2022-06-14T08:35:26.769" v="13333"/>
          <ac:spMkLst>
            <pc:docMk/>
            <pc:sldMasterMk cId="1386547260" sldId="2147483688"/>
            <ac:spMk id="1216" creationId="{A97055D4-F7B2-6328-A661-DE17C11DB70A}"/>
          </ac:spMkLst>
        </pc:spChg>
        <pc:spChg chg="add del mod ord modVis">
          <ac:chgData name="Pham Duong" userId="53516223ef367a18" providerId="LiveId" clId="{5E8D1D9E-4C00-4089-9A36-5EAAF025DF3D}" dt="2022-06-14T08:35:27.921" v="13360"/>
          <ac:spMkLst>
            <pc:docMk/>
            <pc:sldMasterMk cId="1386547260" sldId="2147483688"/>
            <ac:spMk id="1217" creationId="{7ED311AA-9E17-7891-1D50-BBB1C9227EE2}"/>
          </ac:spMkLst>
        </pc:spChg>
        <pc:spChg chg="add del mod ord modVis">
          <ac:chgData name="Pham Duong" userId="53516223ef367a18" providerId="LiveId" clId="{5E8D1D9E-4C00-4089-9A36-5EAAF025DF3D}" dt="2022-06-14T08:35:29.208" v="13388"/>
          <ac:spMkLst>
            <pc:docMk/>
            <pc:sldMasterMk cId="1386547260" sldId="2147483688"/>
            <ac:spMk id="1218" creationId="{ACB1939D-25A7-F924-697C-57D228BDFB98}"/>
          </ac:spMkLst>
        </pc:spChg>
        <pc:spChg chg="add del mod ord modVis">
          <ac:chgData name="Pham Duong" userId="53516223ef367a18" providerId="LiveId" clId="{5E8D1D9E-4C00-4089-9A36-5EAAF025DF3D}" dt="2022-06-14T08:35:36.479" v="13501"/>
          <ac:spMkLst>
            <pc:docMk/>
            <pc:sldMasterMk cId="1386547260" sldId="2147483688"/>
            <ac:spMk id="1219" creationId="{3CBB8451-313A-EEAF-1315-4AB2B9514E7D}"/>
          </ac:spMkLst>
        </pc:spChg>
        <pc:spChg chg="add del mod ord">
          <ac:chgData name="Pham Duong" userId="53516223ef367a18" providerId="LiveId" clId="{5E8D1D9E-4C00-4089-9A36-5EAAF025DF3D}" dt="2022-06-14T08:35:35.365" v="13454"/>
          <ac:spMkLst>
            <pc:docMk/>
            <pc:sldMasterMk cId="1386547260" sldId="2147483688"/>
            <ac:spMk id="1220" creationId="{63F36B8A-B378-19ED-D6A4-90ED711C501C}"/>
          </ac:spMkLst>
        </pc:spChg>
        <pc:spChg chg="add del mod ord">
          <ac:chgData name="Pham Duong" userId="53516223ef367a18" providerId="LiveId" clId="{5E8D1D9E-4C00-4089-9A36-5EAAF025DF3D}" dt="2022-06-14T08:35:35.973" v="13497"/>
          <ac:spMkLst>
            <pc:docMk/>
            <pc:sldMasterMk cId="1386547260" sldId="2147483688"/>
            <ac:spMk id="1221" creationId="{88D8E21E-5F3E-A076-F4B5-407BD5F3049E}"/>
          </ac:spMkLst>
        </pc:spChg>
        <pc:spChg chg="add del mod ord modVis">
          <ac:chgData name="Pham Duong" userId="53516223ef367a18" providerId="LiveId" clId="{5E8D1D9E-4C00-4089-9A36-5EAAF025DF3D}" dt="2022-06-14T08:35:39.395" v="13529"/>
          <ac:spMkLst>
            <pc:docMk/>
            <pc:sldMasterMk cId="1386547260" sldId="2147483688"/>
            <ac:spMk id="1222" creationId="{97EB4A60-CF0C-4015-EB73-D3E65F15D374}"/>
          </ac:spMkLst>
        </pc:spChg>
        <pc:spChg chg="add del mod ord modVis">
          <ac:chgData name="Pham Duong" userId="53516223ef367a18" providerId="LiveId" clId="{5E8D1D9E-4C00-4089-9A36-5EAAF025DF3D}" dt="2022-06-14T08:35:42.353" v="13558"/>
          <ac:spMkLst>
            <pc:docMk/>
            <pc:sldMasterMk cId="1386547260" sldId="2147483688"/>
            <ac:spMk id="1223" creationId="{4147587C-21C5-5B6A-4E77-8E8D22B5DDB2}"/>
          </ac:spMkLst>
        </pc:spChg>
        <pc:spChg chg="add del mod ord modVis">
          <ac:chgData name="Pham Duong" userId="53516223ef367a18" providerId="LiveId" clId="{5E8D1D9E-4C00-4089-9A36-5EAAF025DF3D}" dt="2022-06-14T08:35:43.580" v="13585"/>
          <ac:spMkLst>
            <pc:docMk/>
            <pc:sldMasterMk cId="1386547260" sldId="2147483688"/>
            <ac:spMk id="1224" creationId="{834D551F-6D99-C524-98DD-B8B64C7F7056}"/>
          </ac:spMkLst>
        </pc:spChg>
        <pc:spChg chg="add del mod ord modVis">
          <ac:chgData name="Pham Duong" userId="53516223ef367a18" providerId="LiveId" clId="{5E8D1D9E-4C00-4089-9A36-5EAAF025DF3D}" dt="2022-06-14T08:36:00.477" v="13654"/>
          <ac:spMkLst>
            <pc:docMk/>
            <pc:sldMasterMk cId="1386547260" sldId="2147483688"/>
            <ac:spMk id="1225" creationId="{31F1F34D-169D-9113-7A4D-CDDDE3DAA429}"/>
          </ac:spMkLst>
        </pc:spChg>
        <pc:spChg chg="add del mod ord modVis">
          <ac:chgData name="Pham Duong" userId="53516223ef367a18" providerId="LiveId" clId="{5E8D1D9E-4C00-4089-9A36-5EAAF025DF3D}" dt="2022-06-14T08:36:01.750" v="13681"/>
          <ac:spMkLst>
            <pc:docMk/>
            <pc:sldMasterMk cId="1386547260" sldId="2147483688"/>
            <ac:spMk id="1226" creationId="{D718A404-C315-0AB2-F57F-98BCCD40386B}"/>
          </ac:spMkLst>
        </pc:spChg>
        <pc:spChg chg="add del mod ord modVis">
          <ac:chgData name="Pham Duong" userId="53516223ef367a18" providerId="LiveId" clId="{5E8D1D9E-4C00-4089-9A36-5EAAF025DF3D}" dt="2022-06-14T08:36:31.355" v="13709"/>
          <ac:spMkLst>
            <pc:docMk/>
            <pc:sldMasterMk cId="1386547260" sldId="2147483688"/>
            <ac:spMk id="1227" creationId="{7A9A6143-89AE-D4B2-0025-865C2D0ACFEE}"/>
          </ac:spMkLst>
        </pc:spChg>
        <pc:spChg chg="add del mod ord modVis">
          <ac:chgData name="Pham Duong" userId="53516223ef367a18" providerId="LiveId" clId="{5E8D1D9E-4C00-4089-9A36-5EAAF025DF3D}" dt="2022-06-14T08:36:33.669" v="13738"/>
          <ac:spMkLst>
            <pc:docMk/>
            <pc:sldMasterMk cId="1386547260" sldId="2147483688"/>
            <ac:spMk id="1228" creationId="{FF267EDB-7AFC-0A63-9B00-765A90742D5E}"/>
          </ac:spMkLst>
        </pc:spChg>
        <pc:spChg chg="add del mod ord modVis">
          <ac:chgData name="Pham Duong" userId="53516223ef367a18" providerId="LiveId" clId="{5E8D1D9E-4C00-4089-9A36-5EAAF025DF3D}" dt="2022-06-14T08:36:40.255" v="13768"/>
          <ac:spMkLst>
            <pc:docMk/>
            <pc:sldMasterMk cId="1386547260" sldId="2147483688"/>
            <ac:spMk id="1229" creationId="{F4A35F0D-7D0C-8F49-5C9D-C625A379628A}"/>
          </ac:spMkLst>
        </pc:spChg>
        <pc:spChg chg="add del mod ord modVis">
          <ac:chgData name="Pham Duong" userId="53516223ef367a18" providerId="LiveId" clId="{5E8D1D9E-4C00-4089-9A36-5EAAF025DF3D}" dt="2022-06-14T08:36:42.034" v="13796"/>
          <ac:spMkLst>
            <pc:docMk/>
            <pc:sldMasterMk cId="1386547260" sldId="2147483688"/>
            <ac:spMk id="1230" creationId="{AA4F0D67-A9CB-79E4-4ADC-3869E2AE1A29}"/>
          </ac:spMkLst>
        </pc:spChg>
        <pc:spChg chg="add del mod ord modVis">
          <ac:chgData name="Pham Duong" userId="53516223ef367a18" providerId="LiveId" clId="{5E8D1D9E-4C00-4089-9A36-5EAAF025DF3D}" dt="2022-06-14T08:36:44.999" v="13824"/>
          <ac:spMkLst>
            <pc:docMk/>
            <pc:sldMasterMk cId="1386547260" sldId="2147483688"/>
            <ac:spMk id="1231" creationId="{ECE7E9E8-F9CF-B67D-CD06-1F70B1AE635F}"/>
          </ac:spMkLst>
        </pc:spChg>
        <pc:spChg chg="add del mod ord modVis">
          <ac:chgData name="Pham Duong" userId="53516223ef367a18" providerId="LiveId" clId="{5E8D1D9E-4C00-4089-9A36-5EAAF025DF3D}" dt="2022-06-14T08:36:48.650" v="13852"/>
          <ac:spMkLst>
            <pc:docMk/>
            <pc:sldMasterMk cId="1386547260" sldId="2147483688"/>
            <ac:spMk id="1232" creationId="{8918FB82-AD82-3162-93A3-EE77495BEB18}"/>
          </ac:spMkLst>
        </pc:spChg>
        <pc:spChg chg="add del mod ord modVis">
          <ac:chgData name="Pham Duong" userId="53516223ef367a18" providerId="LiveId" clId="{5E8D1D9E-4C00-4089-9A36-5EAAF025DF3D}" dt="2022-06-14T08:36:52.010" v="13880"/>
          <ac:spMkLst>
            <pc:docMk/>
            <pc:sldMasterMk cId="1386547260" sldId="2147483688"/>
            <ac:spMk id="1233" creationId="{3B221EEB-6EA3-EAB4-7095-BADFFEBE5B93}"/>
          </ac:spMkLst>
        </pc:spChg>
        <pc:spChg chg="add del mod ord modVis">
          <ac:chgData name="Pham Duong" userId="53516223ef367a18" providerId="LiveId" clId="{5E8D1D9E-4C00-4089-9A36-5EAAF025DF3D}" dt="2022-06-14T08:36:53.191" v="13907"/>
          <ac:spMkLst>
            <pc:docMk/>
            <pc:sldMasterMk cId="1386547260" sldId="2147483688"/>
            <ac:spMk id="1234" creationId="{AABD5ED1-EF00-32BE-82A5-8D3598AA4DAB}"/>
          </ac:spMkLst>
        </pc:spChg>
        <pc:spChg chg="add del mod ord modVis">
          <ac:chgData name="Pham Duong" userId="53516223ef367a18" providerId="LiveId" clId="{5E8D1D9E-4C00-4089-9A36-5EAAF025DF3D}" dt="2022-06-14T08:36:54.729" v="13935"/>
          <ac:spMkLst>
            <pc:docMk/>
            <pc:sldMasterMk cId="1386547260" sldId="2147483688"/>
            <ac:spMk id="1235" creationId="{4F988A73-F554-7323-119A-C9D0DAEB3FCC}"/>
          </ac:spMkLst>
        </pc:spChg>
        <pc:spChg chg="add del mod ord modVis">
          <ac:chgData name="Pham Duong" userId="53516223ef367a18" providerId="LiveId" clId="{5E8D1D9E-4C00-4089-9A36-5EAAF025DF3D}" dt="2022-06-14T08:37:33.302" v="13964"/>
          <ac:spMkLst>
            <pc:docMk/>
            <pc:sldMasterMk cId="1386547260" sldId="2147483688"/>
            <ac:spMk id="1236" creationId="{D244B491-D309-FF88-CDAB-F758458A5670}"/>
          </ac:spMkLst>
        </pc:spChg>
        <pc:spChg chg="add del mod ord modVis">
          <ac:chgData name="Pham Duong" userId="53516223ef367a18" providerId="LiveId" clId="{5E8D1D9E-4C00-4089-9A36-5EAAF025DF3D}" dt="2022-06-14T08:37:35.209" v="13992"/>
          <ac:spMkLst>
            <pc:docMk/>
            <pc:sldMasterMk cId="1386547260" sldId="2147483688"/>
            <ac:spMk id="1237" creationId="{12373620-AAD9-5A1B-81EB-6FD7028F8E45}"/>
          </ac:spMkLst>
        </pc:spChg>
        <pc:spChg chg="add del mod ord modVis">
          <ac:chgData name="Pham Duong" userId="53516223ef367a18" providerId="LiveId" clId="{5E8D1D9E-4C00-4089-9A36-5EAAF025DF3D}" dt="2022-06-14T08:38:10.226" v="14154"/>
          <ac:spMkLst>
            <pc:docMk/>
            <pc:sldMasterMk cId="1386547260" sldId="2147483688"/>
            <ac:spMk id="1238" creationId="{5650C2AD-D230-04C2-C7E2-A81C677D58F1}"/>
          </ac:spMkLst>
        </pc:spChg>
        <pc:spChg chg="add del mod ord modVis">
          <ac:chgData name="Pham Duong" userId="53516223ef367a18" providerId="LiveId" clId="{5E8D1D9E-4C00-4089-9A36-5EAAF025DF3D}" dt="2022-06-14T08:38:09.441" v="14149"/>
          <ac:spMkLst>
            <pc:docMk/>
            <pc:sldMasterMk cId="1386547260" sldId="2147483688"/>
            <ac:spMk id="1239" creationId="{2A8030F6-1DAE-935A-8E38-0D7897B67B18}"/>
          </ac:spMkLst>
        </pc:spChg>
        <pc:spChg chg="add del mod ord modVis">
          <ac:chgData name="Pham Duong" userId="53516223ef367a18" providerId="LiveId" clId="{5E8D1D9E-4C00-4089-9A36-5EAAF025DF3D}" dt="2022-06-14T08:38:09.035" v="14132"/>
          <ac:spMkLst>
            <pc:docMk/>
            <pc:sldMasterMk cId="1386547260" sldId="2147483688"/>
            <ac:spMk id="1240" creationId="{84F11C82-B3D8-CFF2-AA54-C2E7FF44879C}"/>
          </ac:spMkLst>
        </pc:spChg>
        <pc:spChg chg="add del mod ord">
          <ac:chgData name="Pham Duong" userId="53516223ef367a18" providerId="LiveId" clId="{5E8D1D9E-4C00-4089-9A36-5EAAF025DF3D}" dt="2022-06-14T08:38:08.315" v="14115"/>
          <ac:spMkLst>
            <pc:docMk/>
            <pc:sldMasterMk cId="1386547260" sldId="2147483688"/>
            <ac:spMk id="1241" creationId="{7DEC7385-24ED-0C0A-896B-CAE37FEDC9F7}"/>
          </ac:spMkLst>
        </pc:spChg>
        <pc:spChg chg="add del mod ord modVis">
          <ac:chgData name="Pham Duong" userId="53516223ef367a18" providerId="LiveId" clId="{5E8D1D9E-4C00-4089-9A36-5EAAF025DF3D}" dt="2022-06-14T08:38:37.869" v="14185"/>
          <ac:spMkLst>
            <pc:docMk/>
            <pc:sldMasterMk cId="1386547260" sldId="2147483688"/>
            <ac:spMk id="1242" creationId="{C09B629F-967A-5C77-95E4-90A4764A37B9}"/>
          </ac:spMkLst>
        </pc:spChg>
        <pc:spChg chg="add del mod ord modVis">
          <ac:chgData name="Pham Duong" userId="53516223ef367a18" providerId="LiveId" clId="{5E8D1D9E-4C00-4089-9A36-5EAAF025DF3D}" dt="2022-06-14T08:38:39.476" v="14214"/>
          <ac:spMkLst>
            <pc:docMk/>
            <pc:sldMasterMk cId="1386547260" sldId="2147483688"/>
            <ac:spMk id="1243" creationId="{B59F43E3-B147-4C1A-5C8C-EFF8AE3848A5}"/>
          </ac:spMkLst>
        </pc:spChg>
        <pc:spChg chg="add del mod ord modVis">
          <ac:chgData name="Pham Duong" userId="53516223ef367a18" providerId="LiveId" clId="{5E8D1D9E-4C00-4089-9A36-5EAAF025DF3D}" dt="2022-06-14T08:38:42.320" v="14242"/>
          <ac:spMkLst>
            <pc:docMk/>
            <pc:sldMasterMk cId="1386547260" sldId="2147483688"/>
            <ac:spMk id="1244" creationId="{578679BF-58F5-008B-C57E-FF554B34B090}"/>
          </ac:spMkLst>
        </pc:spChg>
        <pc:spChg chg="add del mod ord modVis">
          <ac:chgData name="Pham Duong" userId="53516223ef367a18" providerId="LiveId" clId="{5E8D1D9E-4C00-4089-9A36-5EAAF025DF3D}" dt="2022-06-14T08:38:46.062" v="14270"/>
          <ac:spMkLst>
            <pc:docMk/>
            <pc:sldMasterMk cId="1386547260" sldId="2147483688"/>
            <ac:spMk id="1245" creationId="{B5342F89-8230-7797-034D-AA117FE94F2A}"/>
          </ac:spMkLst>
        </pc:spChg>
        <pc:spChg chg="add del mod ord modVis">
          <ac:chgData name="Pham Duong" userId="53516223ef367a18" providerId="LiveId" clId="{5E8D1D9E-4C00-4089-9A36-5EAAF025DF3D}" dt="2022-06-14T08:38:49.839" v="14298"/>
          <ac:spMkLst>
            <pc:docMk/>
            <pc:sldMasterMk cId="1386547260" sldId="2147483688"/>
            <ac:spMk id="1246" creationId="{2524649A-5FF5-BB19-2836-BE58E7C2CA3E}"/>
          </ac:spMkLst>
        </pc:spChg>
        <pc:spChg chg="add del mod ord modVis">
          <ac:chgData name="Pham Duong" userId="53516223ef367a18" providerId="LiveId" clId="{5E8D1D9E-4C00-4089-9A36-5EAAF025DF3D}" dt="2022-06-14T08:38:51.679" v="14326"/>
          <ac:spMkLst>
            <pc:docMk/>
            <pc:sldMasterMk cId="1386547260" sldId="2147483688"/>
            <ac:spMk id="1247" creationId="{6D653E3F-4942-C5E3-593D-F10B26BBC517}"/>
          </ac:spMkLst>
        </pc:spChg>
        <pc:spChg chg="add del mod ord modVis">
          <ac:chgData name="Pham Duong" userId="53516223ef367a18" providerId="LiveId" clId="{5E8D1D9E-4C00-4089-9A36-5EAAF025DF3D}" dt="2022-06-14T08:38:54.016" v="14354"/>
          <ac:spMkLst>
            <pc:docMk/>
            <pc:sldMasterMk cId="1386547260" sldId="2147483688"/>
            <ac:spMk id="1248" creationId="{AE566328-4BFD-5BC7-7BBB-62677CAD5E3F}"/>
          </ac:spMkLst>
        </pc:spChg>
        <pc:spChg chg="add del mod ord modVis">
          <ac:chgData name="Pham Duong" userId="53516223ef367a18" providerId="LiveId" clId="{5E8D1D9E-4C00-4089-9A36-5EAAF025DF3D}" dt="2022-06-14T08:39:16.660" v="14382"/>
          <ac:spMkLst>
            <pc:docMk/>
            <pc:sldMasterMk cId="1386547260" sldId="2147483688"/>
            <ac:spMk id="1249" creationId="{D0A234E7-0EB4-18C6-045B-F02A5D27CBA2}"/>
          </ac:spMkLst>
        </pc:spChg>
        <pc:spChg chg="add del mod ord modVis">
          <ac:chgData name="Pham Duong" userId="53516223ef367a18" providerId="LiveId" clId="{5E8D1D9E-4C00-4089-9A36-5EAAF025DF3D}" dt="2022-06-14T08:39:20.954" v="14410"/>
          <ac:spMkLst>
            <pc:docMk/>
            <pc:sldMasterMk cId="1386547260" sldId="2147483688"/>
            <ac:spMk id="1250" creationId="{0079E6BE-6B01-1F54-BFE3-66A848AF748D}"/>
          </ac:spMkLst>
        </pc:spChg>
        <pc:spChg chg="add del mod ord modVis">
          <ac:chgData name="Pham Duong" userId="53516223ef367a18" providerId="LiveId" clId="{5E8D1D9E-4C00-4089-9A36-5EAAF025DF3D}" dt="2022-06-14T08:39:39.441" v="14439"/>
          <ac:spMkLst>
            <pc:docMk/>
            <pc:sldMasterMk cId="1386547260" sldId="2147483688"/>
            <ac:spMk id="1251" creationId="{B3728C9B-FF1D-AFBA-DA97-8E70E695CCC1}"/>
          </ac:spMkLst>
        </pc:spChg>
        <pc:spChg chg="add del mod ord modVis">
          <ac:chgData name="Pham Duong" userId="53516223ef367a18" providerId="LiveId" clId="{5E8D1D9E-4C00-4089-9A36-5EAAF025DF3D}" dt="2022-06-14T08:39:45.553" v="14473"/>
          <ac:spMkLst>
            <pc:docMk/>
            <pc:sldMasterMk cId="1386547260" sldId="2147483688"/>
            <ac:spMk id="1252" creationId="{33373F5B-E937-79D5-96C2-7C63AF05D2FB}"/>
          </ac:spMkLst>
        </pc:spChg>
        <pc:spChg chg="add del mod ord modVis">
          <ac:chgData name="Pham Duong" userId="53516223ef367a18" providerId="LiveId" clId="{5E8D1D9E-4C00-4089-9A36-5EAAF025DF3D}" dt="2022-06-14T08:39:46.413" v="14501"/>
          <ac:spMkLst>
            <pc:docMk/>
            <pc:sldMasterMk cId="1386547260" sldId="2147483688"/>
            <ac:spMk id="1253" creationId="{5CCACF5F-E3C6-860E-D5F1-AE6EF4822BF4}"/>
          </ac:spMkLst>
        </pc:spChg>
        <pc:spChg chg="add del mod ord modVis">
          <ac:chgData name="Pham Duong" userId="53516223ef367a18" providerId="LiveId" clId="{5E8D1D9E-4C00-4089-9A36-5EAAF025DF3D}" dt="2022-06-14T08:39:49.757" v="14529"/>
          <ac:spMkLst>
            <pc:docMk/>
            <pc:sldMasterMk cId="1386547260" sldId="2147483688"/>
            <ac:spMk id="1254" creationId="{B2D97D06-7BCF-E3BC-6E95-2329C66B149D}"/>
          </ac:spMkLst>
        </pc:spChg>
        <pc:spChg chg="add del mod ord modVis">
          <ac:chgData name="Pham Duong" userId="53516223ef367a18" providerId="LiveId" clId="{5E8D1D9E-4C00-4089-9A36-5EAAF025DF3D}" dt="2022-06-14T08:39:55.267" v="14557"/>
          <ac:spMkLst>
            <pc:docMk/>
            <pc:sldMasterMk cId="1386547260" sldId="2147483688"/>
            <ac:spMk id="1255" creationId="{EFC26130-7272-5261-B477-F9866DE09665}"/>
          </ac:spMkLst>
        </pc:spChg>
        <pc:spChg chg="add del mod ord modVis">
          <ac:chgData name="Pham Duong" userId="53516223ef367a18" providerId="LiveId" clId="{5E8D1D9E-4C00-4089-9A36-5EAAF025DF3D}" dt="2022-06-14T08:39:58.539" v="14585"/>
          <ac:spMkLst>
            <pc:docMk/>
            <pc:sldMasterMk cId="1386547260" sldId="2147483688"/>
            <ac:spMk id="1256" creationId="{E2409484-0A84-5CFE-B886-FAE3B2528B56}"/>
          </ac:spMkLst>
        </pc:spChg>
        <pc:spChg chg="add del mod ord modVis">
          <ac:chgData name="Pham Duong" userId="53516223ef367a18" providerId="LiveId" clId="{5E8D1D9E-4C00-4089-9A36-5EAAF025DF3D}" dt="2022-06-14T08:40:04.630" v="14613"/>
          <ac:spMkLst>
            <pc:docMk/>
            <pc:sldMasterMk cId="1386547260" sldId="2147483688"/>
            <ac:spMk id="1257" creationId="{A21B0940-D919-1F67-4F9B-9860F0EA9D97}"/>
          </ac:spMkLst>
        </pc:spChg>
        <pc:spChg chg="add del mod ord modVis">
          <ac:chgData name="Pham Duong" userId="53516223ef367a18" providerId="LiveId" clId="{5E8D1D9E-4C00-4089-9A36-5EAAF025DF3D}" dt="2022-06-14T08:40:14.545" v="14651"/>
          <ac:spMkLst>
            <pc:docMk/>
            <pc:sldMasterMk cId="1386547260" sldId="2147483688"/>
            <ac:spMk id="1258" creationId="{79F72F89-32DE-DBC7-4589-48D90A5A5ED7}"/>
          </ac:spMkLst>
        </pc:spChg>
        <pc:spChg chg="add del mod ord modVis">
          <ac:chgData name="Pham Duong" userId="53516223ef367a18" providerId="LiveId" clId="{5E8D1D9E-4C00-4089-9A36-5EAAF025DF3D}" dt="2022-06-14T08:40:15.785" v="14678"/>
          <ac:spMkLst>
            <pc:docMk/>
            <pc:sldMasterMk cId="1386547260" sldId="2147483688"/>
            <ac:spMk id="1259" creationId="{074B2F81-AFB5-FD90-50E2-2CDF5A1D5D70}"/>
          </ac:spMkLst>
        </pc:spChg>
        <pc:spChg chg="add del mod ord modVis">
          <ac:chgData name="Pham Duong" userId="53516223ef367a18" providerId="LiveId" clId="{5E8D1D9E-4C00-4089-9A36-5EAAF025DF3D}" dt="2022-06-14T08:40:16.947" v="14705"/>
          <ac:spMkLst>
            <pc:docMk/>
            <pc:sldMasterMk cId="1386547260" sldId="2147483688"/>
            <ac:spMk id="1260" creationId="{D6643A57-B4F4-59CA-2CAA-8960463E70BC}"/>
          </ac:spMkLst>
        </pc:spChg>
        <pc:spChg chg="add del mod ord modVis">
          <ac:chgData name="Pham Duong" userId="53516223ef367a18" providerId="LiveId" clId="{5E8D1D9E-4C00-4089-9A36-5EAAF025DF3D}" dt="2022-06-14T08:40:18.139" v="14732"/>
          <ac:spMkLst>
            <pc:docMk/>
            <pc:sldMasterMk cId="1386547260" sldId="2147483688"/>
            <ac:spMk id="1261" creationId="{506752BE-FE96-2320-648B-3E246DBC4866}"/>
          </ac:spMkLst>
        </pc:spChg>
        <pc:spChg chg="add del mod ord modVis">
          <ac:chgData name="Pham Duong" userId="53516223ef367a18" providerId="LiveId" clId="{5E8D1D9E-4C00-4089-9A36-5EAAF025DF3D}" dt="2022-06-14T08:40:19.395" v="14759"/>
          <ac:spMkLst>
            <pc:docMk/>
            <pc:sldMasterMk cId="1386547260" sldId="2147483688"/>
            <ac:spMk id="1262" creationId="{142E78FB-6A32-8441-7186-AE3D7C90DE5A}"/>
          </ac:spMkLst>
        </pc:spChg>
        <pc:spChg chg="add del mod ord modVis">
          <ac:chgData name="Pham Duong" userId="53516223ef367a18" providerId="LiveId" clId="{5E8D1D9E-4C00-4089-9A36-5EAAF025DF3D}" dt="2022-06-14T08:40:20.699" v="14787"/>
          <ac:spMkLst>
            <pc:docMk/>
            <pc:sldMasterMk cId="1386547260" sldId="2147483688"/>
            <ac:spMk id="1263" creationId="{C97058C7-551D-8D00-39F4-8513EAD05740}"/>
          </ac:spMkLst>
        </pc:spChg>
        <pc:spChg chg="add del mod ord modVis">
          <ac:chgData name="Pham Duong" userId="53516223ef367a18" providerId="LiveId" clId="{5E8D1D9E-4C00-4089-9A36-5EAAF025DF3D}" dt="2022-06-14T08:40:21.909" v="14814"/>
          <ac:spMkLst>
            <pc:docMk/>
            <pc:sldMasterMk cId="1386547260" sldId="2147483688"/>
            <ac:spMk id="1264" creationId="{E660CD57-EB37-0A3C-368B-639BD756A8E7}"/>
          </ac:spMkLst>
        </pc:spChg>
        <pc:spChg chg="add del mod ord modVis">
          <ac:chgData name="Pham Duong" userId="53516223ef367a18" providerId="LiveId" clId="{5E8D1D9E-4C00-4089-9A36-5EAAF025DF3D}" dt="2022-06-14T08:40:23.721" v="14844"/>
          <ac:spMkLst>
            <pc:docMk/>
            <pc:sldMasterMk cId="1386547260" sldId="2147483688"/>
            <ac:spMk id="1265" creationId="{37CEFE7A-FEBD-7498-FFAC-54D8D92C7B06}"/>
          </ac:spMkLst>
        </pc:spChg>
        <pc:spChg chg="add del mod ord modVis">
          <ac:chgData name="Pham Duong" userId="53516223ef367a18" providerId="LiveId" clId="{5E8D1D9E-4C00-4089-9A36-5EAAF025DF3D}" dt="2022-06-14T08:40:26.282" v="14872"/>
          <ac:spMkLst>
            <pc:docMk/>
            <pc:sldMasterMk cId="1386547260" sldId="2147483688"/>
            <ac:spMk id="1266" creationId="{E561A69E-7AB7-CDB7-CA61-A791D62FA396}"/>
          </ac:spMkLst>
        </pc:spChg>
        <pc:spChg chg="add del mod ord modVis">
          <ac:chgData name="Pham Duong" userId="53516223ef367a18" providerId="LiveId" clId="{5E8D1D9E-4C00-4089-9A36-5EAAF025DF3D}" dt="2022-06-14T08:40:27.341" v="14901"/>
          <ac:spMkLst>
            <pc:docMk/>
            <pc:sldMasterMk cId="1386547260" sldId="2147483688"/>
            <ac:spMk id="1267" creationId="{BDCB0735-D20E-DA83-CBAA-8FE13B9CD22E}"/>
          </ac:spMkLst>
        </pc:spChg>
        <pc:spChg chg="add del mod ord modVis">
          <ac:chgData name="Pham Duong" userId="53516223ef367a18" providerId="LiveId" clId="{5E8D1D9E-4C00-4089-9A36-5EAAF025DF3D}" dt="2022-06-14T08:40:29" v="14929"/>
          <ac:spMkLst>
            <pc:docMk/>
            <pc:sldMasterMk cId="1386547260" sldId="2147483688"/>
            <ac:spMk id="1268" creationId="{25D2BC61-EB58-B76D-0A7E-D0FAA35E21DE}"/>
          </ac:spMkLst>
        </pc:spChg>
        <pc:spChg chg="add del mod ord modVis">
          <ac:chgData name="Pham Duong" userId="53516223ef367a18" providerId="LiveId" clId="{5E8D1D9E-4C00-4089-9A36-5EAAF025DF3D}" dt="2022-06-14T08:40:32.361" v="14957"/>
          <ac:spMkLst>
            <pc:docMk/>
            <pc:sldMasterMk cId="1386547260" sldId="2147483688"/>
            <ac:spMk id="1269" creationId="{D791F0FB-8BFA-05EE-ED03-D0A181D7F2DB}"/>
          </ac:spMkLst>
        </pc:spChg>
        <pc:spChg chg="add del mod ord modVis">
          <ac:chgData name="Pham Duong" userId="53516223ef367a18" providerId="LiveId" clId="{5E8D1D9E-4C00-4089-9A36-5EAAF025DF3D}" dt="2022-06-14T08:40:33.710" v="14984"/>
          <ac:spMkLst>
            <pc:docMk/>
            <pc:sldMasterMk cId="1386547260" sldId="2147483688"/>
            <ac:spMk id="1270" creationId="{2955D531-9A6D-38BA-93F1-755953822398}"/>
          </ac:spMkLst>
        </pc:spChg>
        <pc:spChg chg="add del mod ord modVis">
          <ac:chgData name="Pham Duong" userId="53516223ef367a18" providerId="LiveId" clId="{5E8D1D9E-4C00-4089-9A36-5EAAF025DF3D}" dt="2022-06-14T08:40:53.675" v="15014"/>
          <ac:spMkLst>
            <pc:docMk/>
            <pc:sldMasterMk cId="1386547260" sldId="2147483688"/>
            <ac:spMk id="1271" creationId="{56729E05-F107-4E0C-CC23-73DDF2D1CEB2}"/>
          </ac:spMkLst>
        </pc:spChg>
        <pc:spChg chg="add del mod ord modVis">
          <ac:chgData name="Pham Duong" userId="53516223ef367a18" providerId="LiveId" clId="{5E8D1D9E-4C00-4089-9A36-5EAAF025DF3D}" dt="2022-06-14T08:40:57.515" v="15043"/>
          <ac:spMkLst>
            <pc:docMk/>
            <pc:sldMasterMk cId="1386547260" sldId="2147483688"/>
            <ac:spMk id="1272" creationId="{61772CDA-922F-DD0A-4B9E-8B25D59AD53A}"/>
          </ac:spMkLst>
        </pc:spChg>
        <pc:spChg chg="add del mod ord modVis">
          <ac:chgData name="Pham Duong" userId="53516223ef367a18" providerId="LiveId" clId="{5E8D1D9E-4C00-4089-9A36-5EAAF025DF3D}" dt="2022-06-14T08:41:10.810" v="15073"/>
          <ac:spMkLst>
            <pc:docMk/>
            <pc:sldMasterMk cId="1386547260" sldId="2147483688"/>
            <ac:spMk id="1273" creationId="{C6D7BCB7-8960-6908-B517-A4C0BA0B9B50}"/>
          </ac:spMkLst>
        </pc:spChg>
        <pc:spChg chg="add del mod ord modVis">
          <ac:chgData name="Pham Duong" userId="53516223ef367a18" providerId="LiveId" clId="{5E8D1D9E-4C00-4089-9A36-5EAAF025DF3D}" dt="2022-06-14T08:41:12.080" v="15100"/>
          <ac:spMkLst>
            <pc:docMk/>
            <pc:sldMasterMk cId="1386547260" sldId="2147483688"/>
            <ac:spMk id="1274" creationId="{39E9E15B-7E12-CBA0-62C2-9349CCA0C259}"/>
          </ac:spMkLst>
        </pc:spChg>
        <pc:spChg chg="add del mod ord modVis">
          <ac:chgData name="Pham Duong" userId="53516223ef367a18" providerId="LiveId" clId="{5E8D1D9E-4C00-4089-9A36-5EAAF025DF3D}" dt="2022-06-14T08:41:13.829" v="15128"/>
          <ac:spMkLst>
            <pc:docMk/>
            <pc:sldMasterMk cId="1386547260" sldId="2147483688"/>
            <ac:spMk id="1275" creationId="{D9247F31-3557-4F0A-E93D-480B94DC1983}"/>
          </ac:spMkLst>
        </pc:spChg>
        <pc:spChg chg="add del mod ord modVis">
          <ac:chgData name="Pham Duong" userId="53516223ef367a18" providerId="LiveId" clId="{5E8D1D9E-4C00-4089-9A36-5EAAF025DF3D}" dt="2022-06-14T08:41:15.429" v="15157"/>
          <ac:spMkLst>
            <pc:docMk/>
            <pc:sldMasterMk cId="1386547260" sldId="2147483688"/>
            <ac:spMk id="1276" creationId="{60B70FBA-208D-93BA-AFC8-C22C86CB92B2}"/>
          </ac:spMkLst>
        </pc:spChg>
        <pc:spChg chg="add del mod ord modVis">
          <ac:chgData name="Pham Duong" userId="53516223ef367a18" providerId="LiveId" clId="{5E8D1D9E-4C00-4089-9A36-5EAAF025DF3D}" dt="2022-06-14T08:41:16.526" v="15186"/>
          <ac:spMkLst>
            <pc:docMk/>
            <pc:sldMasterMk cId="1386547260" sldId="2147483688"/>
            <ac:spMk id="1277" creationId="{A30730CE-D92E-40EC-E481-5220BF64DE54}"/>
          </ac:spMkLst>
        </pc:spChg>
        <pc:spChg chg="add del mod ord modVis">
          <ac:chgData name="Pham Duong" userId="53516223ef367a18" providerId="LiveId" clId="{5E8D1D9E-4C00-4089-9A36-5EAAF025DF3D}" dt="2022-06-14T08:41:28.357" v="15214"/>
          <ac:spMkLst>
            <pc:docMk/>
            <pc:sldMasterMk cId="1386547260" sldId="2147483688"/>
            <ac:spMk id="1278" creationId="{A0DDC588-76F5-AC67-A6F0-E54EC1416C42}"/>
          </ac:spMkLst>
        </pc:spChg>
        <pc:spChg chg="add del mod ord modVis">
          <ac:chgData name="Pham Duong" userId="53516223ef367a18" providerId="LiveId" clId="{5E8D1D9E-4C00-4089-9A36-5EAAF025DF3D}" dt="2022-06-14T08:41:29.526" v="15241"/>
          <ac:spMkLst>
            <pc:docMk/>
            <pc:sldMasterMk cId="1386547260" sldId="2147483688"/>
            <ac:spMk id="1279" creationId="{20552E20-B6ED-96A3-9FBD-ABEF66E867A4}"/>
          </ac:spMkLst>
        </pc:spChg>
        <pc:spChg chg="add del mod ord modVis">
          <ac:chgData name="Pham Duong" userId="53516223ef367a18" providerId="LiveId" clId="{5E8D1D9E-4C00-4089-9A36-5EAAF025DF3D}" dt="2022-06-14T08:41:36.541" v="15269"/>
          <ac:spMkLst>
            <pc:docMk/>
            <pc:sldMasterMk cId="1386547260" sldId="2147483688"/>
            <ac:spMk id="1280" creationId="{B237F1E9-66CB-D1D4-F26C-2E806CE9E001}"/>
          </ac:spMkLst>
        </pc:spChg>
        <pc:spChg chg="add del mod ord modVis">
          <ac:chgData name="Pham Duong" userId="53516223ef367a18" providerId="LiveId" clId="{5E8D1D9E-4C00-4089-9A36-5EAAF025DF3D}" dt="2022-06-14T08:41:37.763" v="15296"/>
          <ac:spMkLst>
            <pc:docMk/>
            <pc:sldMasterMk cId="1386547260" sldId="2147483688"/>
            <ac:spMk id="1281" creationId="{9244D2D2-C99D-2AA4-FA42-1461406C5434}"/>
          </ac:spMkLst>
        </pc:spChg>
        <pc:spChg chg="add del mod ord modVis">
          <ac:chgData name="Pham Duong" userId="53516223ef367a18" providerId="LiveId" clId="{5E8D1D9E-4C00-4089-9A36-5EAAF025DF3D}" dt="2022-06-14T08:41:42.967" v="15368"/>
          <ac:spMkLst>
            <pc:docMk/>
            <pc:sldMasterMk cId="1386547260" sldId="2147483688"/>
            <ac:spMk id="1282" creationId="{3B9736A6-84B3-619D-7E4D-9C103AF48B45}"/>
          </ac:spMkLst>
        </pc:spChg>
        <pc:spChg chg="add del mod ord">
          <ac:chgData name="Pham Duong" userId="53516223ef367a18" providerId="LiveId" clId="{5E8D1D9E-4C00-4089-9A36-5EAAF025DF3D}" dt="2022-06-14T08:41:41.962" v="15363"/>
          <ac:spMkLst>
            <pc:docMk/>
            <pc:sldMasterMk cId="1386547260" sldId="2147483688"/>
            <ac:spMk id="1283" creationId="{0A9C1FE8-0ACF-A423-BFC5-224399DC9763}"/>
          </ac:spMkLst>
        </pc:spChg>
        <pc:spChg chg="add del mod ord modVis">
          <ac:chgData name="Pham Duong" userId="53516223ef367a18" providerId="LiveId" clId="{5E8D1D9E-4C00-4089-9A36-5EAAF025DF3D}" dt="2022-06-14T08:41:44.685" v="15396"/>
          <ac:spMkLst>
            <pc:docMk/>
            <pc:sldMasterMk cId="1386547260" sldId="2147483688"/>
            <ac:spMk id="1284" creationId="{1C9DA19D-C828-7474-BC64-AEB2DA79F3B0}"/>
          </ac:spMkLst>
        </pc:spChg>
        <pc:spChg chg="add del mod ord modVis">
          <ac:chgData name="Pham Duong" userId="53516223ef367a18" providerId="LiveId" clId="{5E8D1D9E-4C00-4089-9A36-5EAAF025DF3D}" dt="2022-06-14T08:41:50.926" v="15424"/>
          <ac:spMkLst>
            <pc:docMk/>
            <pc:sldMasterMk cId="1386547260" sldId="2147483688"/>
            <ac:spMk id="1285" creationId="{95ACE6E5-3A38-D0B4-33E0-53E4320C58D1}"/>
          </ac:spMkLst>
        </pc:spChg>
        <pc:spChg chg="add del mod ord modVis">
          <ac:chgData name="Pham Duong" userId="53516223ef367a18" providerId="LiveId" clId="{5E8D1D9E-4C00-4089-9A36-5EAAF025DF3D}" dt="2022-06-14T08:41:52.171" v="15451"/>
          <ac:spMkLst>
            <pc:docMk/>
            <pc:sldMasterMk cId="1386547260" sldId="2147483688"/>
            <ac:spMk id="1286" creationId="{4058FC8E-BDB6-A43A-3747-BD4CD9F7CB10}"/>
          </ac:spMkLst>
        </pc:spChg>
        <pc:spChg chg="add del mod ord modVis">
          <ac:chgData name="Pham Duong" userId="53516223ef367a18" providerId="LiveId" clId="{5E8D1D9E-4C00-4089-9A36-5EAAF025DF3D}" dt="2022-06-14T08:41:57.216" v="15479"/>
          <ac:spMkLst>
            <pc:docMk/>
            <pc:sldMasterMk cId="1386547260" sldId="2147483688"/>
            <ac:spMk id="1287" creationId="{5247112E-5266-1A90-6383-7238628515B2}"/>
          </ac:spMkLst>
        </pc:spChg>
        <pc:spChg chg="add del mod ord modVis">
          <ac:chgData name="Pham Duong" userId="53516223ef367a18" providerId="LiveId" clId="{5E8D1D9E-4C00-4089-9A36-5EAAF025DF3D}" dt="2022-06-14T08:42:02.024" v="15510"/>
          <ac:spMkLst>
            <pc:docMk/>
            <pc:sldMasterMk cId="1386547260" sldId="2147483688"/>
            <ac:spMk id="1288" creationId="{64CD4135-C764-D378-A896-43C228FF55FA}"/>
          </ac:spMkLst>
        </pc:spChg>
        <pc:spChg chg="add del mod ord modVis">
          <ac:chgData name="Pham Duong" userId="53516223ef367a18" providerId="LiveId" clId="{5E8D1D9E-4C00-4089-9A36-5EAAF025DF3D}" dt="2022-06-14T08:42:03.208" v="15537"/>
          <ac:spMkLst>
            <pc:docMk/>
            <pc:sldMasterMk cId="1386547260" sldId="2147483688"/>
            <ac:spMk id="1289" creationId="{6CD35F05-E23D-1467-24CA-1D81585CB61A}"/>
          </ac:spMkLst>
        </pc:spChg>
        <pc:spChg chg="add del mod ord modVis">
          <ac:chgData name="Pham Duong" userId="53516223ef367a18" providerId="LiveId" clId="{5E8D1D9E-4C00-4089-9A36-5EAAF025DF3D}" dt="2022-06-14T08:42:07.278" v="15571"/>
          <ac:spMkLst>
            <pc:docMk/>
            <pc:sldMasterMk cId="1386547260" sldId="2147483688"/>
            <ac:spMk id="1290" creationId="{8B7E80E3-209D-503E-A8C0-821D77C9E29D}"/>
          </ac:spMkLst>
        </pc:spChg>
        <pc:spChg chg="add del mod ord modVis">
          <ac:chgData name="Pham Duong" userId="53516223ef367a18" providerId="LiveId" clId="{5E8D1D9E-4C00-4089-9A36-5EAAF025DF3D}" dt="2022-06-14T08:42:10.252" v="15599"/>
          <ac:spMkLst>
            <pc:docMk/>
            <pc:sldMasterMk cId="1386547260" sldId="2147483688"/>
            <ac:spMk id="1291" creationId="{1078C6C5-6317-B9C5-4618-171456C3964C}"/>
          </ac:spMkLst>
        </pc:spChg>
        <pc:spChg chg="add del mod ord modVis">
          <ac:chgData name="Pham Duong" userId="53516223ef367a18" providerId="LiveId" clId="{5E8D1D9E-4C00-4089-9A36-5EAAF025DF3D}" dt="2022-06-14T08:42:17.377" v="15627"/>
          <ac:spMkLst>
            <pc:docMk/>
            <pc:sldMasterMk cId="1386547260" sldId="2147483688"/>
            <ac:spMk id="1292" creationId="{220B18BC-908C-48E5-86EB-A68B7CFCA519}"/>
          </ac:spMkLst>
        </pc:spChg>
        <pc:spChg chg="add del mod ord modVis">
          <ac:chgData name="Pham Duong" userId="53516223ef367a18" providerId="LiveId" clId="{5E8D1D9E-4C00-4089-9A36-5EAAF025DF3D}" dt="2022-06-14T08:42:18.633" v="15654"/>
          <ac:spMkLst>
            <pc:docMk/>
            <pc:sldMasterMk cId="1386547260" sldId="2147483688"/>
            <ac:spMk id="1293" creationId="{45B1ED20-C1A5-08FA-31C7-42C58B432F37}"/>
          </ac:spMkLst>
        </pc:spChg>
        <pc:spChg chg="add del mod ord modVis">
          <ac:chgData name="Pham Duong" userId="53516223ef367a18" providerId="LiveId" clId="{5E8D1D9E-4C00-4089-9A36-5EAAF025DF3D}" dt="2022-06-14T08:42:20.948" v="15682"/>
          <ac:spMkLst>
            <pc:docMk/>
            <pc:sldMasterMk cId="1386547260" sldId="2147483688"/>
            <ac:spMk id="1294" creationId="{CAF24D19-74BC-6997-F15B-81EA4C695504}"/>
          </ac:spMkLst>
        </pc:spChg>
        <pc:spChg chg="add del mod ord modVis">
          <ac:chgData name="Pham Duong" userId="53516223ef367a18" providerId="LiveId" clId="{5E8D1D9E-4C00-4089-9A36-5EAAF025DF3D}" dt="2022-06-14T08:42:27.918" v="15710"/>
          <ac:spMkLst>
            <pc:docMk/>
            <pc:sldMasterMk cId="1386547260" sldId="2147483688"/>
            <ac:spMk id="1295" creationId="{A2D56BEA-9F48-3928-BC75-7EC63FB8B300}"/>
          </ac:spMkLst>
        </pc:spChg>
        <pc:spChg chg="add del mod ord modVis">
          <ac:chgData name="Pham Duong" userId="53516223ef367a18" providerId="LiveId" clId="{5E8D1D9E-4C00-4089-9A36-5EAAF025DF3D}" dt="2022-06-14T08:42:31.522" v="15738"/>
          <ac:spMkLst>
            <pc:docMk/>
            <pc:sldMasterMk cId="1386547260" sldId="2147483688"/>
            <ac:spMk id="1296" creationId="{C6A7D07B-5BD6-85DE-6FD3-96FCC86FC4CE}"/>
          </ac:spMkLst>
        </pc:spChg>
        <pc:spChg chg="add del mod ord modVis">
          <ac:chgData name="Pham Duong" userId="53516223ef367a18" providerId="LiveId" clId="{5E8D1D9E-4C00-4089-9A36-5EAAF025DF3D}" dt="2022-06-14T08:42:32.477" v="15766"/>
          <ac:spMkLst>
            <pc:docMk/>
            <pc:sldMasterMk cId="1386547260" sldId="2147483688"/>
            <ac:spMk id="1297" creationId="{8509C42C-6592-1A79-5480-02C0395100EB}"/>
          </ac:spMkLst>
        </pc:spChg>
        <pc:spChg chg="add del mod ord modVis">
          <ac:chgData name="Pham Duong" userId="53516223ef367a18" providerId="LiveId" clId="{5E8D1D9E-4C00-4089-9A36-5EAAF025DF3D}" dt="2022-06-14T08:42:33.975" v="15794"/>
          <ac:spMkLst>
            <pc:docMk/>
            <pc:sldMasterMk cId="1386547260" sldId="2147483688"/>
            <ac:spMk id="1298" creationId="{CDDEDBA5-579B-1154-D1A5-94FDE93FFCE6}"/>
          </ac:spMkLst>
        </pc:spChg>
        <pc:spChg chg="add del mod ord modVis">
          <ac:chgData name="Pham Duong" userId="53516223ef367a18" providerId="LiveId" clId="{5E8D1D9E-4C00-4089-9A36-5EAAF025DF3D}" dt="2022-06-14T08:42:34.896" v="15822"/>
          <ac:spMkLst>
            <pc:docMk/>
            <pc:sldMasterMk cId="1386547260" sldId="2147483688"/>
            <ac:spMk id="1299" creationId="{CA41A729-E088-53BB-38A2-DED9D9659BC6}"/>
          </ac:spMkLst>
        </pc:spChg>
        <pc:spChg chg="add del mod ord modVis">
          <ac:chgData name="Pham Duong" userId="53516223ef367a18" providerId="LiveId" clId="{5E8D1D9E-4C00-4089-9A36-5EAAF025DF3D}" dt="2022-06-14T08:42:36.121" v="15850"/>
          <ac:spMkLst>
            <pc:docMk/>
            <pc:sldMasterMk cId="1386547260" sldId="2147483688"/>
            <ac:spMk id="1300" creationId="{B14DA57D-00F4-E321-D0F9-8E157945F627}"/>
          </ac:spMkLst>
        </pc:spChg>
        <pc:spChg chg="add del mod ord modVis">
          <ac:chgData name="Pham Duong" userId="53516223ef367a18" providerId="LiveId" clId="{5E8D1D9E-4C00-4089-9A36-5EAAF025DF3D}" dt="2022-06-14T08:42:38.550" v="15878"/>
          <ac:spMkLst>
            <pc:docMk/>
            <pc:sldMasterMk cId="1386547260" sldId="2147483688"/>
            <ac:spMk id="1301" creationId="{DA3843E7-BF94-4B11-D86D-CE2F977266A7}"/>
          </ac:spMkLst>
        </pc:spChg>
        <pc:spChg chg="add del mod ord modVis">
          <ac:chgData name="Pham Duong" userId="53516223ef367a18" providerId="LiveId" clId="{5E8D1D9E-4C00-4089-9A36-5EAAF025DF3D}" dt="2022-06-14T08:42:39.789" v="15905"/>
          <ac:spMkLst>
            <pc:docMk/>
            <pc:sldMasterMk cId="1386547260" sldId="2147483688"/>
            <ac:spMk id="1302" creationId="{280B858F-336A-D2B4-910A-6BB999C79342}"/>
          </ac:spMkLst>
        </pc:spChg>
        <pc:spChg chg="add del mod ord modVis">
          <ac:chgData name="Pham Duong" userId="53516223ef367a18" providerId="LiveId" clId="{5E8D1D9E-4C00-4089-9A36-5EAAF025DF3D}" dt="2022-06-14T08:42:41.047" v="15932"/>
          <ac:spMkLst>
            <pc:docMk/>
            <pc:sldMasterMk cId="1386547260" sldId="2147483688"/>
            <ac:spMk id="1303" creationId="{A9E1DB3C-852E-C8A8-E166-AF5CD7DC63D8}"/>
          </ac:spMkLst>
        </pc:spChg>
        <pc:spChg chg="add del mod ord modVis">
          <ac:chgData name="Pham Duong" userId="53516223ef367a18" providerId="LiveId" clId="{5E8D1D9E-4C00-4089-9A36-5EAAF025DF3D}" dt="2022-06-14T08:42:42.254" v="15959"/>
          <ac:spMkLst>
            <pc:docMk/>
            <pc:sldMasterMk cId="1386547260" sldId="2147483688"/>
            <ac:spMk id="1304" creationId="{A4C1DD49-331E-50F5-1D2B-69EB5D76BC68}"/>
          </ac:spMkLst>
        </pc:spChg>
        <pc:spChg chg="add del mod ord modVis">
          <ac:chgData name="Pham Duong" userId="53516223ef367a18" providerId="LiveId" clId="{5E8D1D9E-4C00-4089-9A36-5EAAF025DF3D}" dt="2022-06-14T08:42:43.797" v="15987"/>
          <ac:spMkLst>
            <pc:docMk/>
            <pc:sldMasterMk cId="1386547260" sldId="2147483688"/>
            <ac:spMk id="1305" creationId="{9453AC67-F626-BEEA-9843-E690F6E4DC91}"/>
          </ac:spMkLst>
        </pc:spChg>
        <pc:spChg chg="add del mod ord modVis">
          <ac:chgData name="Pham Duong" userId="53516223ef367a18" providerId="LiveId" clId="{5E8D1D9E-4C00-4089-9A36-5EAAF025DF3D}" dt="2022-06-14T08:42:44.982" v="16014"/>
          <ac:spMkLst>
            <pc:docMk/>
            <pc:sldMasterMk cId="1386547260" sldId="2147483688"/>
            <ac:spMk id="1306" creationId="{54D55594-7E0A-AE6B-C54D-1F0111D9F531}"/>
          </ac:spMkLst>
        </pc:spChg>
        <pc:spChg chg="add del mod ord modVis">
          <ac:chgData name="Pham Duong" userId="53516223ef367a18" providerId="LiveId" clId="{5E8D1D9E-4C00-4089-9A36-5EAAF025DF3D}" dt="2022-06-14T08:42:46.569" v="16041"/>
          <ac:spMkLst>
            <pc:docMk/>
            <pc:sldMasterMk cId="1386547260" sldId="2147483688"/>
            <ac:spMk id="1307" creationId="{6361DD7C-2148-2DDC-3929-18E39EC62BAE}"/>
          </ac:spMkLst>
        </pc:spChg>
        <pc:spChg chg="add del mod ord modVis">
          <ac:chgData name="Pham Duong" userId="53516223ef367a18" providerId="LiveId" clId="{5E8D1D9E-4C00-4089-9A36-5EAAF025DF3D}" dt="2022-06-14T08:42:48.244" v="16069"/>
          <ac:spMkLst>
            <pc:docMk/>
            <pc:sldMasterMk cId="1386547260" sldId="2147483688"/>
            <ac:spMk id="1308" creationId="{D640AFCB-D71F-2541-778C-7CD72F945BE1}"/>
          </ac:spMkLst>
        </pc:spChg>
        <pc:spChg chg="add del mod ord modVis">
          <ac:chgData name="Pham Duong" userId="53516223ef367a18" providerId="LiveId" clId="{5E8D1D9E-4C00-4089-9A36-5EAAF025DF3D}" dt="2022-06-14T08:42:49.408" v="16096"/>
          <ac:spMkLst>
            <pc:docMk/>
            <pc:sldMasterMk cId="1386547260" sldId="2147483688"/>
            <ac:spMk id="1309" creationId="{1ED14D9B-9BBE-520E-F4E9-BCD2AACF3407}"/>
          </ac:spMkLst>
        </pc:spChg>
        <pc:spChg chg="add del mod ord modVis">
          <ac:chgData name="Pham Duong" userId="53516223ef367a18" providerId="LiveId" clId="{5E8D1D9E-4C00-4089-9A36-5EAAF025DF3D}" dt="2022-06-14T08:42:50.534" v="16123"/>
          <ac:spMkLst>
            <pc:docMk/>
            <pc:sldMasterMk cId="1386547260" sldId="2147483688"/>
            <ac:spMk id="1310" creationId="{A8FBA7EA-D520-4F87-83A4-9D19BE514E3A}"/>
          </ac:spMkLst>
        </pc:spChg>
        <pc:spChg chg="add del mod ord modVis">
          <ac:chgData name="Pham Duong" userId="53516223ef367a18" providerId="LiveId" clId="{5E8D1D9E-4C00-4089-9A36-5EAAF025DF3D}" dt="2022-06-14T08:42:52.042" v="16151"/>
          <ac:spMkLst>
            <pc:docMk/>
            <pc:sldMasterMk cId="1386547260" sldId="2147483688"/>
            <ac:spMk id="1311" creationId="{B5D3AC2B-3888-47BA-5809-D98E7BA09EBD}"/>
          </ac:spMkLst>
        </pc:spChg>
        <pc:spChg chg="add del mod ord modVis">
          <ac:chgData name="Pham Duong" userId="53516223ef367a18" providerId="LiveId" clId="{5E8D1D9E-4C00-4089-9A36-5EAAF025DF3D}" dt="2022-06-14T08:42:53.716" v="16179"/>
          <ac:spMkLst>
            <pc:docMk/>
            <pc:sldMasterMk cId="1386547260" sldId="2147483688"/>
            <ac:spMk id="1312" creationId="{7469302D-66BD-77C0-9B35-BD96EBCA8206}"/>
          </ac:spMkLst>
        </pc:spChg>
        <pc:spChg chg="add del mod ord modVis">
          <ac:chgData name="Pham Duong" userId="53516223ef367a18" providerId="LiveId" clId="{5E8D1D9E-4C00-4089-9A36-5EAAF025DF3D}" dt="2022-06-14T08:42:54.928" v="16206"/>
          <ac:spMkLst>
            <pc:docMk/>
            <pc:sldMasterMk cId="1386547260" sldId="2147483688"/>
            <ac:spMk id="1313" creationId="{CE01DB77-E96D-7F08-7736-06C9B3C2882A}"/>
          </ac:spMkLst>
        </pc:spChg>
        <pc:spChg chg="add del mod ord modVis">
          <ac:chgData name="Pham Duong" userId="53516223ef367a18" providerId="LiveId" clId="{5E8D1D9E-4C00-4089-9A36-5EAAF025DF3D}" dt="2022-06-14T08:43:03.620" v="16323"/>
          <ac:spMkLst>
            <pc:docMk/>
            <pc:sldMasterMk cId="1386547260" sldId="2147483688"/>
            <ac:spMk id="1314" creationId="{E03482AA-3029-234D-1331-5347D63B1C22}"/>
          </ac:spMkLst>
        </pc:spChg>
        <pc:spChg chg="add del mod ord modVis">
          <ac:chgData name="Pham Duong" userId="53516223ef367a18" providerId="LiveId" clId="{5E8D1D9E-4C00-4089-9A36-5EAAF025DF3D}" dt="2022-06-14T08:43:03.068" v="16319"/>
          <ac:spMkLst>
            <pc:docMk/>
            <pc:sldMasterMk cId="1386547260" sldId="2147483688"/>
            <ac:spMk id="1315" creationId="{9CE6B0F0-79A8-F779-D0D4-EB1C379FC23E}"/>
          </ac:spMkLst>
        </pc:spChg>
        <pc:spChg chg="add del mod ord">
          <ac:chgData name="Pham Duong" userId="53516223ef367a18" providerId="LiveId" clId="{5E8D1D9E-4C00-4089-9A36-5EAAF025DF3D}" dt="2022-06-14T08:43:02.350" v="16302"/>
          <ac:spMkLst>
            <pc:docMk/>
            <pc:sldMasterMk cId="1386547260" sldId="2147483688"/>
            <ac:spMk id="1316" creationId="{A174E2F4-5389-F7F2-B2AA-D5CAC532D58B}"/>
          </ac:spMkLst>
        </pc:spChg>
        <pc:spChg chg="add del mod ord modVis">
          <ac:chgData name="Pham Duong" userId="53516223ef367a18" providerId="LiveId" clId="{5E8D1D9E-4C00-4089-9A36-5EAAF025DF3D}" dt="2022-06-14T08:43:04.800" v="16350"/>
          <ac:spMkLst>
            <pc:docMk/>
            <pc:sldMasterMk cId="1386547260" sldId="2147483688"/>
            <ac:spMk id="1317" creationId="{7FD1C65A-7CC3-10EA-DC77-6765B3A5E609}"/>
          </ac:spMkLst>
        </pc:spChg>
        <pc:spChg chg="add del mod ord modVis">
          <ac:chgData name="Pham Duong" userId="53516223ef367a18" providerId="LiveId" clId="{5E8D1D9E-4C00-4089-9A36-5EAAF025DF3D}" dt="2022-06-14T08:43:06.009" v="16377"/>
          <ac:spMkLst>
            <pc:docMk/>
            <pc:sldMasterMk cId="1386547260" sldId="2147483688"/>
            <ac:spMk id="1318" creationId="{BD744FC3-4385-5EB6-0827-AC0B0ADDE15B}"/>
          </ac:spMkLst>
        </pc:spChg>
        <pc:spChg chg="add del mod ord modVis">
          <ac:chgData name="Pham Duong" userId="53516223ef367a18" providerId="LiveId" clId="{5E8D1D9E-4C00-4089-9A36-5EAAF025DF3D}" dt="2022-06-14T08:43:07.222" v="16404"/>
          <ac:spMkLst>
            <pc:docMk/>
            <pc:sldMasterMk cId="1386547260" sldId="2147483688"/>
            <ac:spMk id="1319" creationId="{77040A8D-C71D-9080-EE98-F1D89F0401A7}"/>
          </ac:spMkLst>
        </pc:spChg>
        <pc:spChg chg="add del mod ord modVis">
          <ac:chgData name="Pham Duong" userId="53516223ef367a18" providerId="LiveId" clId="{5E8D1D9E-4C00-4089-9A36-5EAAF025DF3D}" dt="2022-06-14T08:43:08.464" v="16431"/>
          <ac:spMkLst>
            <pc:docMk/>
            <pc:sldMasterMk cId="1386547260" sldId="2147483688"/>
            <ac:spMk id="1320" creationId="{684168C0-64FA-65AC-0651-008881E5444B}"/>
          </ac:spMkLst>
        </pc:spChg>
        <pc:spChg chg="add del mod ord modVis">
          <ac:chgData name="Pham Duong" userId="53516223ef367a18" providerId="LiveId" clId="{5E8D1D9E-4C00-4089-9A36-5EAAF025DF3D}" dt="2022-06-14T08:43:09.983" v="16458"/>
          <ac:spMkLst>
            <pc:docMk/>
            <pc:sldMasterMk cId="1386547260" sldId="2147483688"/>
            <ac:spMk id="1321" creationId="{B19545C1-B5E4-D556-E9E8-37F453950527}"/>
          </ac:spMkLst>
        </pc:spChg>
        <pc:spChg chg="add del mod ord modVis">
          <ac:chgData name="Pham Duong" userId="53516223ef367a18" providerId="LiveId" clId="{5E8D1D9E-4C00-4089-9A36-5EAAF025DF3D}" dt="2022-06-14T08:43:11.317" v="16486"/>
          <ac:spMkLst>
            <pc:docMk/>
            <pc:sldMasterMk cId="1386547260" sldId="2147483688"/>
            <ac:spMk id="1322" creationId="{4A32DEB5-FF75-D7FB-12C5-EFE78B3A6C39}"/>
          </ac:spMkLst>
        </pc:spChg>
        <pc:spChg chg="add del mod ord modVis">
          <ac:chgData name="Pham Duong" userId="53516223ef367a18" providerId="LiveId" clId="{5E8D1D9E-4C00-4089-9A36-5EAAF025DF3D}" dt="2022-06-14T08:43:20.634" v="16514"/>
          <ac:spMkLst>
            <pc:docMk/>
            <pc:sldMasterMk cId="1386547260" sldId="2147483688"/>
            <ac:spMk id="1323" creationId="{EBC57C46-DC7D-8ED1-7962-4D7CF9E37CA3}"/>
          </ac:spMkLst>
        </pc:spChg>
        <pc:spChg chg="add del mod ord modVis">
          <ac:chgData name="Pham Duong" userId="53516223ef367a18" providerId="LiveId" clId="{5E8D1D9E-4C00-4089-9A36-5EAAF025DF3D}" dt="2022-06-14T08:43:21.650" v="16541"/>
          <ac:spMkLst>
            <pc:docMk/>
            <pc:sldMasterMk cId="1386547260" sldId="2147483688"/>
            <ac:spMk id="1324" creationId="{A3F5AD5B-1091-CE34-B59F-5599FD073E49}"/>
          </ac:spMkLst>
        </pc:spChg>
        <pc:spChg chg="add del mod ord modVis">
          <ac:chgData name="Pham Duong" userId="53516223ef367a18" providerId="LiveId" clId="{5E8D1D9E-4C00-4089-9A36-5EAAF025DF3D}" dt="2022-06-14T08:43:23.332" v="16570"/>
          <ac:spMkLst>
            <pc:docMk/>
            <pc:sldMasterMk cId="1386547260" sldId="2147483688"/>
            <ac:spMk id="1325" creationId="{A7E5FF07-A05E-18B2-3EBA-2AC682EBA28F}"/>
          </ac:spMkLst>
        </pc:spChg>
        <pc:spChg chg="add del mod ord modVis">
          <ac:chgData name="Pham Duong" userId="53516223ef367a18" providerId="LiveId" clId="{5E8D1D9E-4C00-4089-9A36-5EAAF025DF3D}" dt="2022-06-14T08:43:36.639" v="16598"/>
          <ac:spMkLst>
            <pc:docMk/>
            <pc:sldMasterMk cId="1386547260" sldId="2147483688"/>
            <ac:spMk id="1326" creationId="{95464EAE-2599-5326-63A8-16917C4B4025}"/>
          </ac:spMkLst>
        </pc:spChg>
        <pc:spChg chg="add del mod ord modVis">
          <ac:chgData name="Pham Duong" userId="53516223ef367a18" providerId="LiveId" clId="{5E8D1D9E-4C00-4089-9A36-5EAAF025DF3D}" dt="2022-06-14T08:43:42.839" v="16630"/>
          <ac:spMkLst>
            <pc:docMk/>
            <pc:sldMasterMk cId="1386547260" sldId="2147483688"/>
            <ac:spMk id="1327" creationId="{E99EF93A-1292-DB7E-B9DF-A401C57B6C05}"/>
          </ac:spMkLst>
        </pc:spChg>
        <pc:spChg chg="add del mod ord modVis">
          <ac:chgData name="Pham Duong" userId="53516223ef367a18" providerId="LiveId" clId="{5E8D1D9E-4C00-4089-9A36-5EAAF025DF3D}" dt="2022-06-14T08:43:49.757" v="16658"/>
          <ac:spMkLst>
            <pc:docMk/>
            <pc:sldMasterMk cId="1386547260" sldId="2147483688"/>
            <ac:spMk id="1328" creationId="{DBD94B19-5038-441B-0BA0-ABFFE5E26F71}"/>
          </ac:spMkLst>
        </pc:spChg>
        <pc:spChg chg="add del mod ord modVis">
          <ac:chgData name="Pham Duong" userId="53516223ef367a18" providerId="LiveId" clId="{5E8D1D9E-4C00-4089-9A36-5EAAF025DF3D}" dt="2022-06-14T08:43:52.183" v="16686"/>
          <ac:spMkLst>
            <pc:docMk/>
            <pc:sldMasterMk cId="1386547260" sldId="2147483688"/>
            <ac:spMk id="1329" creationId="{83058A0E-3DB8-C783-DE0E-4FACF3F075A2}"/>
          </ac:spMkLst>
        </pc:spChg>
        <pc:spChg chg="add del mod ord modVis">
          <ac:chgData name="Pham Duong" userId="53516223ef367a18" providerId="LiveId" clId="{5E8D1D9E-4C00-4089-9A36-5EAAF025DF3D}" dt="2022-06-14T08:43:54.527" v="16718"/>
          <ac:spMkLst>
            <pc:docMk/>
            <pc:sldMasterMk cId="1386547260" sldId="2147483688"/>
            <ac:spMk id="1330" creationId="{DE0814B8-0611-CE94-D96B-6B4F7DEC6C9E}"/>
          </ac:spMkLst>
        </pc:spChg>
        <pc:spChg chg="add del mod ord modVis">
          <ac:chgData name="Pham Duong" userId="53516223ef367a18" providerId="LiveId" clId="{5E8D1D9E-4C00-4089-9A36-5EAAF025DF3D}" dt="2022-06-14T08:43:56.516" v="16746"/>
          <ac:spMkLst>
            <pc:docMk/>
            <pc:sldMasterMk cId="1386547260" sldId="2147483688"/>
            <ac:spMk id="1331" creationId="{5B420FAE-6E94-4B86-3627-BE4244240EC8}"/>
          </ac:spMkLst>
        </pc:spChg>
        <pc:spChg chg="add del mod ord modVis">
          <ac:chgData name="Pham Duong" userId="53516223ef367a18" providerId="LiveId" clId="{5E8D1D9E-4C00-4089-9A36-5EAAF025DF3D}" dt="2022-06-14T08:43:58.118" v="16774"/>
          <ac:spMkLst>
            <pc:docMk/>
            <pc:sldMasterMk cId="1386547260" sldId="2147483688"/>
            <ac:spMk id="1332" creationId="{E1EDFBFD-D73E-6F8F-A199-6C6CE57F2ACA}"/>
          </ac:spMkLst>
        </pc:spChg>
        <pc:spChg chg="add del mod ord modVis">
          <ac:chgData name="Pham Duong" userId="53516223ef367a18" providerId="LiveId" clId="{5E8D1D9E-4C00-4089-9A36-5EAAF025DF3D}" dt="2022-06-14T08:43:58.654" v="16802"/>
          <ac:spMkLst>
            <pc:docMk/>
            <pc:sldMasterMk cId="1386547260" sldId="2147483688"/>
            <ac:spMk id="1333" creationId="{D3BFB286-AE6A-8EEF-6630-E9D1FFD081D3}"/>
          </ac:spMkLst>
        </pc:spChg>
        <pc:spChg chg="add del mod ord modVis">
          <ac:chgData name="Pham Duong" userId="53516223ef367a18" providerId="LiveId" clId="{5E8D1D9E-4C00-4089-9A36-5EAAF025DF3D}" dt="2022-06-14T08:44:02.091" v="16832"/>
          <ac:spMkLst>
            <pc:docMk/>
            <pc:sldMasterMk cId="1386547260" sldId="2147483688"/>
            <ac:spMk id="1334" creationId="{75A83E81-B3F6-D005-9790-04CC1DBB0000}"/>
          </ac:spMkLst>
        </pc:spChg>
        <pc:spChg chg="add del mod ord modVis">
          <ac:chgData name="Pham Duong" userId="53516223ef367a18" providerId="LiveId" clId="{5E8D1D9E-4C00-4089-9A36-5EAAF025DF3D}" dt="2022-06-14T08:44:03.118" v="16860"/>
          <ac:spMkLst>
            <pc:docMk/>
            <pc:sldMasterMk cId="1386547260" sldId="2147483688"/>
            <ac:spMk id="1335" creationId="{433AD139-5577-F7F8-E121-362C406B28AE}"/>
          </ac:spMkLst>
        </pc:spChg>
        <pc:spChg chg="add del mod ord modVis">
          <ac:chgData name="Pham Duong" userId="53516223ef367a18" providerId="LiveId" clId="{5E8D1D9E-4C00-4089-9A36-5EAAF025DF3D}" dt="2022-06-14T08:44:04.300" v="16888"/>
          <ac:spMkLst>
            <pc:docMk/>
            <pc:sldMasterMk cId="1386547260" sldId="2147483688"/>
            <ac:spMk id="1336" creationId="{29892824-AC4D-0F96-1914-04DE47873565}"/>
          </ac:spMkLst>
        </pc:spChg>
        <pc:spChg chg="add del mod ord modVis">
          <ac:chgData name="Pham Duong" userId="53516223ef367a18" providerId="LiveId" clId="{5E8D1D9E-4C00-4089-9A36-5EAAF025DF3D}" dt="2022-06-14T08:44:05.438" v="16916"/>
          <ac:spMkLst>
            <pc:docMk/>
            <pc:sldMasterMk cId="1386547260" sldId="2147483688"/>
            <ac:spMk id="1337" creationId="{48BB2193-7669-DCE2-075C-341F7F63AE72}"/>
          </ac:spMkLst>
        </pc:spChg>
        <pc:spChg chg="add del mod ord modVis">
          <ac:chgData name="Pham Duong" userId="53516223ef367a18" providerId="LiveId" clId="{5E8D1D9E-4C00-4089-9A36-5EAAF025DF3D}" dt="2022-06-14T08:44:10.422" v="16944"/>
          <ac:spMkLst>
            <pc:docMk/>
            <pc:sldMasterMk cId="1386547260" sldId="2147483688"/>
            <ac:spMk id="1338" creationId="{E21D7955-96DF-494C-0C78-83D8EFF6115E}"/>
          </ac:spMkLst>
        </pc:spChg>
        <pc:spChg chg="add del mod ord modVis">
          <ac:chgData name="Pham Duong" userId="53516223ef367a18" providerId="LiveId" clId="{5E8D1D9E-4C00-4089-9A36-5EAAF025DF3D}" dt="2022-06-14T08:44:16.670" v="16972"/>
          <ac:spMkLst>
            <pc:docMk/>
            <pc:sldMasterMk cId="1386547260" sldId="2147483688"/>
            <ac:spMk id="1339" creationId="{20C02531-E821-B990-101D-0B51CE964309}"/>
          </ac:spMkLst>
        </pc:spChg>
        <pc:spChg chg="add del mod ord modVis">
          <ac:chgData name="Pham Duong" userId="53516223ef367a18" providerId="LiveId" clId="{5E8D1D9E-4C00-4089-9A36-5EAAF025DF3D}" dt="2022-06-14T08:44:18.603" v="17000"/>
          <ac:spMkLst>
            <pc:docMk/>
            <pc:sldMasterMk cId="1386547260" sldId="2147483688"/>
            <ac:spMk id="1340" creationId="{26F92E60-8FCA-5411-58C5-995B360C359C}"/>
          </ac:spMkLst>
        </pc:spChg>
        <pc:spChg chg="add del mod ord modVis">
          <ac:chgData name="Pham Duong" userId="53516223ef367a18" providerId="LiveId" clId="{5E8D1D9E-4C00-4089-9A36-5EAAF025DF3D}" dt="2022-06-14T08:44:20.104" v="17028"/>
          <ac:spMkLst>
            <pc:docMk/>
            <pc:sldMasterMk cId="1386547260" sldId="2147483688"/>
            <ac:spMk id="1341" creationId="{A75A83D2-6999-192E-7550-DD625A213E78}"/>
          </ac:spMkLst>
        </pc:spChg>
        <pc:spChg chg="add del mod ord modVis">
          <ac:chgData name="Pham Duong" userId="53516223ef367a18" providerId="LiveId" clId="{5E8D1D9E-4C00-4089-9A36-5EAAF025DF3D}" dt="2022-06-14T08:44:22.418" v="17056"/>
          <ac:spMkLst>
            <pc:docMk/>
            <pc:sldMasterMk cId="1386547260" sldId="2147483688"/>
            <ac:spMk id="1342" creationId="{15D34A42-6258-634C-887C-B438115C5397}"/>
          </ac:spMkLst>
        </pc:spChg>
        <pc:spChg chg="add del mod ord modVis">
          <ac:chgData name="Pham Duong" userId="53516223ef367a18" providerId="LiveId" clId="{5E8D1D9E-4C00-4089-9A36-5EAAF025DF3D}" dt="2022-06-14T08:44:26.792" v="17084"/>
          <ac:spMkLst>
            <pc:docMk/>
            <pc:sldMasterMk cId="1386547260" sldId="2147483688"/>
            <ac:spMk id="1343" creationId="{3BE017F5-5795-0A4A-CBD0-4529EEB1B47B}"/>
          </ac:spMkLst>
        </pc:spChg>
        <pc:spChg chg="add del mod ord modVis">
          <ac:chgData name="Pham Duong" userId="53516223ef367a18" providerId="LiveId" clId="{5E8D1D9E-4C00-4089-9A36-5EAAF025DF3D}" dt="2022-06-14T08:44:29.586" v="17112"/>
          <ac:spMkLst>
            <pc:docMk/>
            <pc:sldMasterMk cId="1386547260" sldId="2147483688"/>
            <ac:spMk id="1344" creationId="{FB0599B4-FAC7-02CA-FBEB-3DAD8B2CBEBF}"/>
          </ac:spMkLst>
        </pc:spChg>
        <pc:spChg chg="add del mod ord modVis">
          <ac:chgData name="Pham Duong" userId="53516223ef367a18" providerId="LiveId" clId="{5E8D1D9E-4C00-4089-9A36-5EAAF025DF3D}" dt="2022-06-14T08:44:36.808" v="17140"/>
          <ac:spMkLst>
            <pc:docMk/>
            <pc:sldMasterMk cId="1386547260" sldId="2147483688"/>
            <ac:spMk id="1345" creationId="{F240AACA-87C5-9112-DD91-035875F01E58}"/>
          </ac:spMkLst>
        </pc:spChg>
        <pc:spChg chg="add del mod ord modVis">
          <ac:chgData name="Pham Duong" userId="53516223ef367a18" providerId="LiveId" clId="{5E8D1D9E-4C00-4089-9A36-5EAAF025DF3D}" dt="2022-06-14T08:44:39.891" v="17168"/>
          <ac:spMkLst>
            <pc:docMk/>
            <pc:sldMasterMk cId="1386547260" sldId="2147483688"/>
            <ac:spMk id="1346" creationId="{9C2037EC-7B53-1209-9152-B5E0B6839FA8}"/>
          </ac:spMkLst>
        </pc:spChg>
        <pc:spChg chg="add del mod ord modVis">
          <ac:chgData name="Pham Duong" userId="53516223ef367a18" providerId="LiveId" clId="{5E8D1D9E-4C00-4089-9A36-5EAAF025DF3D}" dt="2022-06-14T08:44:41.134" v="17196"/>
          <ac:spMkLst>
            <pc:docMk/>
            <pc:sldMasterMk cId="1386547260" sldId="2147483688"/>
            <ac:spMk id="1347" creationId="{DBF5A9D8-CB36-75FA-6AE5-221E6B59DF40}"/>
          </ac:spMkLst>
        </pc:spChg>
        <pc:spChg chg="add del mod ord modVis">
          <ac:chgData name="Pham Duong" userId="53516223ef367a18" providerId="LiveId" clId="{5E8D1D9E-4C00-4089-9A36-5EAAF025DF3D}" dt="2022-06-14T08:44:47.392" v="17226"/>
          <ac:spMkLst>
            <pc:docMk/>
            <pc:sldMasterMk cId="1386547260" sldId="2147483688"/>
            <ac:spMk id="1348" creationId="{6C5CA990-F7DC-A6C2-D8D2-C7E17CB4CAFA}"/>
          </ac:spMkLst>
        </pc:spChg>
        <pc:spChg chg="add del mod ord modVis">
          <ac:chgData name="Pham Duong" userId="53516223ef367a18" providerId="LiveId" clId="{5E8D1D9E-4C00-4089-9A36-5EAAF025DF3D}" dt="2022-06-14T08:44:50.325" v="17254"/>
          <ac:spMkLst>
            <pc:docMk/>
            <pc:sldMasterMk cId="1386547260" sldId="2147483688"/>
            <ac:spMk id="1349" creationId="{19C15954-BED1-E66E-48E7-E6725BEDDCA7}"/>
          </ac:spMkLst>
        </pc:spChg>
        <pc:spChg chg="add del mod ord modVis">
          <ac:chgData name="Pham Duong" userId="53516223ef367a18" providerId="LiveId" clId="{5E8D1D9E-4C00-4089-9A36-5EAAF025DF3D}" dt="2022-06-14T08:44:51.012" v="17282"/>
          <ac:spMkLst>
            <pc:docMk/>
            <pc:sldMasterMk cId="1386547260" sldId="2147483688"/>
            <ac:spMk id="1350" creationId="{87C6AE5F-12D3-2395-13D6-4E18BFD10F69}"/>
          </ac:spMkLst>
        </pc:spChg>
        <pc:spChg chg="add del mod ord modVis">
          <ac:chgData name="Pham Duong" userId="53516223ef367a18" providerId="LiveId" clId="{5E8D1D9E-4C00-4089-9A36-5EAAF025DF3D}" dt="2022-06-14T08:44:52.886" v="17313"/>
          <ac:spMkLst>
            <pc:docMk/>
            <pc:sldMasterMk cId="1386547260" sldId="2147483688"/>
            <ac:spMk id="1351" creationId="{ECED961D-EA79-FB99-6038-9360816ACB54}"/>
          </ac:spMkLst>
        </pc:spChg>
        <pc:spChg chg="add del mod ord modVis">
          <ac:chgData name="Pham Duong" userId="53516223ef367a18" providerId="LiveId" clId="{5E8D1D9E-4C00-4089-9A36-5EAAF025DF3D}" dt="2022-06-14T08:44:55.739" v="17341"/>
          <ac:spMkLst>
            <pc:docMk/>
            <pc:sldMasterMk cId="1386547260" sldId="2147483688"/>
            <ac:spMk id="1352" creationId="{BE22D2C8-A394-0281-07F7-237F3436C8EF}"/>
          </ac:spMkLst>
        </pc:spChg>
        <pc:spChg chg="add del mod ord modVis">
          <ac:chgData name="Pham Duong" userId="53516223ef367a18" providerId="LiveId" clId="{5E8D1D9E-4C00-4089-9A36-5EAAF025DF3D}" dt="2022-06-14T08:44:56.413" v="17369"/>
          <ac:spMkLst>
            <pc:docMk/>
            <pc:sldMasterMk cId="1386547260" sldId="2147483688"/>
            <ac:spMk id="1353" creationId="{8F85D55A-571E-21A3-9AE2-F6B18A55F1AD}"/>
          </ac:spMkLst>
        </pc:spChg>
        <pc:spChg chg="add del mod ord modVis">
          <ac:chgData name="Pham Duong" userId="53516223ef367a18" providerId="LiveId" clId="{5E8D1D9E-4C00-4089-9A36-5EAAF025DF3D}" dt="2022-06-14T08:45:03.807" v="17397"/>
          <ac:spMkLst>
            <pc:docMk/>
            <pc:sldMasterMk cId="1386547260" sldId="2147483688"/>
            <ac:spMk id="1354" creationId="{077C4B4A-D671-BCB3-813D-54B09184B99A}"/>
          </ac:spMkLst>
        </pc:spChg>
        <pc:spChg chg="add del mod ord modVis">
          <ac:chgData name="Pham Duong" userId="53516223ef367a18" providerId="LiveId" clId="{5E8D1D9E-4C00-4089-9A36-5EAAF025DF3D}" dt="2022-06-14T08:45:05.361" v="17425"/>
          <ac:spMkLst>
            <pc:docMk/>
            <pc:sldMasterMk cId="1386547260" sldId="2147483688"/>
            <ac:spMk id="1355" creationId="{49CBD127-EFED-FA55-7AD7-FFFE7B4DD56C}"/>
          </ac:spMkLst>
        </pc:spChg>
        <pc:spChg chg="add del mod ord modVis">
          <ac:chgData name="Pham Duong" userId="53516223ef367a18" providerId="LiveId" clId="{5E8D1D9E-4C00-4089-9A36-5EAAF025DF3D}" dt="2022-06-14T08:45:32.483" v="17454"/>
          <ac:spMkLst>
            <pc:docMk/>
            <pc:sldMasterMk cId="1386547260" sldId="2147483688"/>
            <ac:spMk id="1356" creationId="{4D60CD4F-AFE9-9B15-76B1-C9272662A601}"/>
          </ac:spMkLst>
        </pc:spChg>
        <pc:spChg chg="add del mod ord modVis">
          <ac:chgData name="Pham Duong" userId="53516223ef367a18" providerId="LiveId" clId="{5E8D1D9E-4C00-4089-9A36-5EAAF025DF3D}" dt="2022-06-14T08:45:36.719" v="17482"/>
          <ac:spMkLst>
            <pc:docMk/>
            <pc:sldMasterMk cId="1386547260" sldId="2147483688"/>
            <ac:spMk id="1357" creationId="{122994F8-C918-8242-2DA6-2DF53E985082}"/>
          </ac:spMkLst>
        </pc:spChg>
        <pc:spChg chg="add del mod ord modVis">
          <ac:chgData name="Pham Duong" userId="53516223ef367a18" providerId="LiveId" clId="{5E8D1D9E-4C00-4089-9A36-5EAAF025DF3D}" dt="2022-06-14T08:45:38.065" v="17510"/>
          <ac:spMkLst>
            <pc:docMk/>
            <pc:sldMasterMk cId="1386547260" sldId="2147483688"/>
            <ac:spMk id="1358" creationId="{389FD20C-7F94-B611-061B-62723648EE25}"/>
          </ac:spMkLst>
        </pc:spChg>
        <pc:spChg chg="add del mod ord modVis">
          <ac:chgData name="Pham Duong" userId="53516223ef367a18" providerId="LiveId" clId="{5E8D1D9E-4C00-4089-9A36-5EAAF025DF3D}" dt="2022-06-14T08:45:40.395" v="17538"/>
          <ac:spMkLst>
            <pc:docMk/>
            <pc:sldMasterMk cId="1386547260" sldId="2147483688"/>
            <ac:spMk id="1359" creationId="{586CED41-BD2D-53DD-F447-6758E13EC4C9}"/>
          </ac:spMkLst>
        </pc:spChg>
        <pc:spChg chg="add del mod ord modVis">
          <ac:chgData name="Pham Duong" userId="53516223ef367a18" providerId="LiveId" clId="{5E8D1D9E-4C00-4089-9A36-5EAAF025DF3D}" dt="2022-06-14T08:45:47.009" v="17566"/>
          <ac:spMkLst>
            <pc:docMk/>
            <pc:sldMasterMk cId="1386547260" sldId="2147483688"/>
            <ac:spMk id="1360" creationId="{37F9F315-540D-0F45-4D84-725B81E9AEC5}"/>
          </ac:spMkLst>
        </pc:spChg>
        <pc:spChg chg="add del mod ord modVis">
          <ac:chgData name="Pham Duong" userId="53516223ef367a18" providerId="LiveId" clId="{5E8D1D9E-4C00-4089-9A36-5EAAF025DF3D}" dt="2022-06-14T08:45:47.592" v="17594"/>
          <ac:spMkLst>
            <pc:docMk/>
            <pc:sldMasterMk cId="1386547260" sldId="2147483688"/>
            <ac:spMk id="1361" creationId="{52D775EB-6F62-E8F7-382E-BDF729066F61}"/>
          </ac:spMkLst>
        </pc:spChg>
        <pc:spChg chg="add del mod ord modVis">
          <ac:chgData name="Pham Duong" userId="53516223ef367a18" providerId="LiveId" clId="{5E8D1D9E-4C00-4089-9A36-5EAAF025DF3D}" dt="2022-06-14T08:45:49.110" v="17622"/>
          <ac:spMkLst>
            <pc:docMk/>
            <pc:sldMasterMk cId="1386547260" sldId="2147483688"/>
            <ac:spMk id="1362" creationId="{3E512526-7625-5A90-A192-3EBC4CC1D267}"/>
          </ac:spMkLst>
        </pc:spChg>
        <pc:spChg chg="add del mod ord modVis">
          <ac:chgData name="Pham Duong" userId="53516223ef367a18" providerId="LiveId" clId="{5E8D1D9E-4C00-4089-9A36-5EAAF025DF3D}" dt="2022-06-14T08:45:56.072" v="17650"/>
          <ac:spMkLst>
            <pc:docMk/>
            <pc:sldMasterMk cId="1386547260" sldId="2147483688"/>
            <ac:spMk id="1363" creationId="{A65A8448-76EA-B9E7-69CC-00000E2FEB48}"/>
          </ac:spMkLst>
        </pc:spChg>
        <pc:spChg chg="add del mod ord modVis">
          <ac:chgData name="Pham Duong" userId="53516223ef367a18" providerId="LiveId" clId="{5E8D1D9E-4C00-4089-9A36-5EAAF025DF3D}" dt="2022-06-14T08:46:22.767" v="17680"/>
          <ac:spMkLst>
            <pc:docMk/>
            <pc:sldMasterMk cId="1386547260" sldId="2147483688"/>
            <ac:spMk id="1364" creationId="{6A228F70-D303-BB9B-6740-C79C62924F64}"/>
          </ac:spMkLst>
        </pc:spChg>
        <pc:spChg chg="add del mod ord modVis">
          <ac:chgData name="Pham Duong" userId="53516223ef367a18" providerId="LiveId" clId="{5E8D1D9E-4C00-4089-9A36-5EAAF025DF3D}" dt="2022-06-14T08:46:26.729" v="17710"/>
          <ac:spMkLst>
            <pc:docMk/>
            <pc:sldMasterMk cId="1386547260" sldId="2147483688"/>
            <ac:spMk id="1365" creationId="{15F8C4FA-579F-5534-54F4-7384AB973B67}"/>
          </ac:spMkLst>
        </pc:spChg>
        <pc:spChg chg="add del mod ord modVis">
          <ac:chgData name="Pham Duong" userId="53516223ef367a18" providerId="LiveId" clId="{5E8D1D9E-4C00-4089-9A36-5EAAF025DF3D}" dt="2022-06-14T08:46:37.498" v="17782"/>
          <ac:spMkLst>
            <pc:docMk/>
            <pc:sldMasterMk cId="1386547260" sldId="2147483688"/>
            <ac:spMk id="1366" creationId="{C4D3E3BD-4DFC-807D-6ADB-428D5574877C}"/>
          </ac:spMkLst>
        </pc:spChg>
        <pc:spChg chg="add del mod ord">
          <ac:chgData name="Pham Duong" userId="53516223ef367a18" providerId="LiveId" clId="{5E8D1D9E-4C00-4089-9A36-5EAAF025DF3D}" dt="2022-06-14T08:46:36.528" v="17777"/>
          <ac:spMkLst>
            <pc:docMk/>
            <pc:sldMasterMk cId="1386547260" sldId="2147483688"/>
            <ac:spMk id="1367" creationId="{1AA5AC97-D54C-F918-4073-EE5F6524655D}"/>
          </ac:spMkLst>
        </pc:spChg>
        <pc:spChg chg="add del mod ord modVis">
          <ac:chgData name="Pham Duong" userId="53516223ef367a18" providerId="LiveId" clId="{5E8D1D9E-4C00-4089-9A36-5EAAF025DF3D}" dt="2022-06-14T08:46:40.884" v="17810"/>
          <ac:spMkLst>
            <pc:docMk/>
            <pc:sldMasterMk cId="1386547260" sldId="2147483688"/>
            <ac:spMk id="1368" creationId="{5526B79F-17B8-DC98-901F-98A17C624599}"/>
          </ac:spMkLst>
        </pc:spChg>
        <pc:spChg chg="add del mod ord modVis">
          <ac:chgData name="Pham Duong" userId="53516223ef367a18" providerId="LiveId" clId="{5E8D1D9E-4C00-4089-9A36-5EAAF025DF3D}" dt="2022-06-14T08:46:45.342" v="17838"/>
          <ac:spMkLst>
            <pc:docMk/>
            <pc:sldMasterMk cId="1386547260" sldId="2147483688"/>
            <ac:spMk id="1369" creationId="{14EB395F-62F9-1103-AE75-DE87D78D6374}"/>
          </ac:spMkLst>
        </pc:spChg>
        <pc:spChg chg="add del mod ord modVis">
          <ac:chgData name="Pham Duong" userId="53516223ef367a18" providerId="LiveId" clId="{5E8D1D9E-4C00-4089-9A36-5EAAF025DF3D}" dt="2022-06-14T08:46:46.353" v="17865"/>
          <ac:spMkLst>
            <pc:docMk/>
            <pc:sldMasterMk cId="1386547260" sldId="2147483688"/>
            <ac:spMk id="1370" creationId="{579B37EF-2794-61DE-4C39-29520490482B}"/>
          </ac:spMkLst>
        </pc:spChg>
        <pc:spChg chg="add del mod ord modVis">
          <ac:chgData name="Pham Duong" userId="53516223ef367a18" providerId="LiveId" clId="{5E8D1D9E-4C00-4089-9A36-5EAAF025DF3D}" dt="2022-06-14T08:46:47.557" v="17892"/>
          <ac:spMkLst>
            <pc:docMk/>
            <pc:sldMasterMk cId="1386547260" sldId="2147483688"/>
            <ac:spMk id="1371" creationId="{18DF6513-F67C-1C7B-FAA6-4F62051B7C11}"/>
          </ac:spMkLst>
        </pc:spChg>
        <pc:spChg chg="add del mod ord modVis">
          <ac:chgData name="Pham Duong" userId="53516223ef367a18" providerId="LiveId" clId="{5E8D1D9E-4C00-4089-9A36-5EAAF025DF3D}" dt="2022-06-14T08:46:52.771" v="17920"/>
          <ac:spMkLst>
            <pc:docMk/>
            <pc:sldMasterMk cId="1386547260" sldId="2147483688"/>
            <ac:spMk id="1372" creationId="{A8F1CD2C-D231-9082-EE9E-E0F391DFF90A}"/>
          </ac:spMkLst>
        </pc:spChg>
        <pc:spChg chg="add del mod ord modVis">
          <ac:chgData name="Pham Duong" userId="53516223ef367a18" providerId="LiveId" clId="{5E8D1D9E-4C00-4089-9A36-5EAAF025DF3D}" dt="2022-06-14T08:46:59.887" v="17948"/>
          <ac:spMkLst>
            <pc:docMk/>
            <pc:sldMasterMk cId="1386547260" sldId="2147483688"/>
            <ac:spMk id="1373" creationId="{F33715ED-0F28-E8C7-D73D-2EF150850204}"/>
          </ac:spMkLst>
        </pc:spChg>
        <pc:spChg chg="add del mod ord modVis">
          <ac:chgData name="Pham Duong" userId="53516223ef367a18" providerId="LiveId" clId="{5E8D1D9E-4C00-4089-9A36-5EAAF025DF3D}" dt="2022-06-14T08:47:10.088" v="17976"/>
          <ac:spMkLst>
            <pc:docMk/>
            <pc:sldMasterMk cId="1386547260" sldId="2147483688"/>
            <ac:spMk id="1374" creationId="{E32DC2D2-AD8F-EBF9-0AA0-250F6B43DB0A}"/>
          </ac:spMkLst>
        </pc:spChg>
        <pc:spChg chg="add del mod ord modVis">
          <ac:chgData name="Pham Duong" userId="53516223ef367a18" providerId="LiveId" clId="{5E8D1D9E-4C00-4089-9A36-5EAAF025DF3D}" dt="2022-06-14T08:47:18.346" v="18004"/>
          <ac:spMkLst>
            <pc:docMk/>
            <pc:sldMasterMk cId="1386547260" sldId="2147483688"/>
            <ac:spMk id="1375" creationId="{4CD373D8-0366-8FF7-B6C8-69676906A4E7}"/>
          </ac:spMkLst>
        </pc:spChg>
        <pc:spChg chg="add del mod ord modVis">
          <ac:chgData name="Pham Duong" userId="53516223ef367a18" providerId="LiveId" clId="{5E8D1D9E-4C00-4089-9A36-5EAAF025DF3D}" dt="2022-06-14T08:47:21.585" v="18032"/>
          <ac:spMkLst>
            <pc:docMk/>
            <pc:sldMasterMk cId="1386547260" sldId="2147483688"/>
            <ac:spMk id="1376" creationId="{9049BB67-3A29-D032-3F83-03F4F3F491BC}"/>
          </ac:spMkLst>
        </pc:spChg>
        <pc:spChg chg="add del mod ord modVis">
          <ac:chgData name="Pham Duong" userId="53516223ef367a18" providerId="LiveId" clId="{5E8D1D9E-4C00-4089-9A36-5EAAF025DF3D}" dt="2022-06-14T08:47:23.287" v="18060"/>
          <ac:spMkLst>
            <pc:docMk/>
            <pc:sldMasterMk cId="1386547260" sldId="2147483688"/>
            <ac:spMk id="1377" creationId="{DB40ABC2-335C-A9ED-0447-7F65B3111A36}"/>
          </ac:spMkLst>
        </pc:spChg>
        <pc:spChg chg="add del mod ord modVis">
          <ac:chgData name="Pham Duong" userId="53516223ef367a18" providerId="LiveId" clId="{5E8D1D9E-4C00-4089-9A36-5EAAF025DF3D}" dt="2022-06-14T08:47:40.611" v="18088"/>
          <ac:spMkLst>
            <pc:docMk/>
            <pc:sldMasterMk cId="1386547260" sldId="2147483688"/>
            <ac:spMk id="1378" creationId="{85B4B0E6-E26E-A37A-4425-1E9A43C2B481}"/>
          </ac:spMkLst>
        </pc:spChg>
        <pc:spChg chg="add del mod ord modVis">
          <ac:chgData name="Pham Duong" userId="53516223ef367a18" providerId="LiveId" clId="{5E8D1D9E-4C00-4089-9A36-5EAAF025DF3D}" dt="2022-06-14T08:47:44.655" v="18116"/>
          <ac:spMkLst>
            <pc:docMk/>
            <pc:sldMasterMk cId="1386547260" sldId="2147483688"/>
            <ac:spMk id="1379" creationId="{DE52BBDC-6A3D-5FC7-356E-146B2ACF4936}"/>
          </ac:spMkLst>
        </pc:spChg>
        <pc:spChg chg="add del mod ord modVis">
          <ac:chgData name="Pham Duong" userId="53516223ef367a18" providerId="LiveId" clId="{5E8D1D9E-4C00-4089-9A36-5EAAF025DF3D}" dt="2022-06-14T08:47:47.413" v="18186"/>
          <ac:spMkLst>
            <pc:docMk/>
            <pc:sldMasterMk cId="1386547260" sldId="2147483688"/>
            <ac:spMk id="1380" creationId="{01887456-E3A9-2524-8F0E-3EF20A332DB4}"/>
          </ac:spMkLst>
        </pc:spChg>
        <pc:spChg chg="add del mod ord">
          <ac:chgData name="Pham Duong" userId="53516223ef367a18" providerId="LiveId" clId="{5E8D1D9E-4C00-4089-9A36-5EAAF025DF3D}" dt="2022-06-14T08:47:46.220" v="18182"/>
          <ac:spMkLst>
            <pc:docMk/>
            <pc:sldMasterMk cId="1386547260" sldId="2147483688"/>
            <ac:spMk id="1381" creationId="{CFF6CD6D-C2AE-E91C-ACE6-1C4773623E74}"/>
          </ac:spMkLst>
        </pc:spChg>
        <pc:spChg chg="add del mod ord modVis">
          <ac:chgData name="Pham Duong" userId="53516223ef367a18" providerId="LiveId" clId="{5E8D1D9E-4C00-4089-9A36-5EAAF025DF3D}" dt="2022-06-14T08:47:50.872" v="18214"/>
          <ac:spMkLst>
            <pc:docMk/>
            <pc:sldMasterMk cId="1386547260" sldId="2147483688"/>
            <ac:spMk id="1382" creationId="{4F4F0D1B-92DF-45F9-2E6D-53712497D03F}"/>
          </ac:spMkLst>
        </pc:spChg>
        <pc:spChg chg="add del mod ord modVis">
          <ac:chgData name="Pham Duong" userId="53516223ef367a18" providerId="LiveId" clId="{5E8D1D9E-4C00-4089-9A36-5EAAF025DF3D}" dt="2022-06-14T08:47:52.092" v="18241"/>
          <ac:spMkLst>
            <pc:docMk/>
            <pc:sldMasterMk cId="1386547260" sldId="2147483688"/>
            <ac:spMk id="1383" creationId="{2005A84A-86FB-3EF4-2917-F9E3B1DE26C7}"/>
          </ac:spMkLst>
        </pc:spChg>
        <pc:spChg chg="add del mod ord modVis">
          <ac:chgData name="Pham Duong" userId="53516223ef367a18" providerId="LiveId" clId="{5E8D1D9E-4C00-4089-9A36-5EAAF025DF3D}" dt="2022-06-14T08:47:57.039" v="18272"/>
          <ac:spMkLst>
            <pc:docMk/>
            <pc:sldMasterMk cId="1386547260" sldId="2147483688"/>
            <ac:spMk id="1384" creationId="{6C5EF0F2-C760-A544-4939-E1A67F0F1DF0}"/>
          </ac:spMkLst>
        </pc:spChg>
        <pc:spChg chg="add del mod ord modVis">
          <ac:chgData name="Pham Duong" userId="53516223ef367a18" providerId="LiveId" clId="{5E8D1D9E-4C00-4089-9A36-5EAAF025DF3D}" dt="2022-06-14T08:47:58.265" v="18299"/>
          <ac:spMkLst>
            <pc:docMk/>
            <pc:sldMasterMk cId="1386547260" sldId="2147483688"/>
            <ac:spMk id="1385" creationId="{1428788C-E84B-E283-93F4-D2C1E15EDCEA}"/>
          </ac:spMkLst>
        </pc:spChg>
        <pc:spChg chg="add del mod ord modVis">
          <ac:chgData name="Pham Duong" userId="53516223ef367a18" providerId="LiveId" clId="{5E8D1D9E-4C00-4089-9A36-5EAAF025DF3D}" dt="2022-06-14T08:47:59.475" v="18326"/>
          <ac:spMkLst>
            <pc:docMk/>
            <pc:sldMasterMk cId="1386547260" sldId="2147483688"/>
            <ac:spMk id="1386" creationId="{4A604A27-5F36-3D66-3E2D-DD97F9E30ABF}"/>
          </ac:spMkLst>
        </pc:spChg>
        <pc:spChg chg="add del mod ord modVis">
          <ac:chgData name="Pham Duong" userId="53516223ef367a18" providerId="LiveId" clId="{5E8D1D9E-4C00-4089-9A36-5EAAF025DF3D}" dt="2022-06-14T08:48:12.444" v="18354"/>
          <ac:spMkLst>
            <pc:docMk/>
            <pc:sldMasterMk cId="1386547260" sldId="2147483688"/>
            <ac:spMk id="1387" creationId="{5843CBF0-44F1-D829-9368-F9A799658029}"/>
          </ac:spMkLst>
        </pc:spChg>
        <pc:spChg chg="add del mod ord modVis">
          <ac:chgData name="Pham Duong" userId="53516223ef367a18" providerId="LiveId" clId="{5E8D1D9E-4C00-4089-9A36-5EAAF025DF3D}" dt="2022-06-14T08:48:14.196" v="18384"/>
          <ac:spMkLst>
            <pc:docMk/>
            <pc:sldMasterMk cId="1386547260" sldId="2147483688"/>
            <ac:spMk id="1388" creationId="{BCE7BA0D-3A96-0B7F-0FDC-6E6B3749BC4E}"/>
          </ac:spMkLst>
        </pc:spChg>
        <pc:spChg chg="add del mod ord modVis">
          <ac:chgData name="Pham Duong" userId="53516223ef367a18" providerId="LiveId" clId="{5E8D1D9E-4C00-4089-9A36-5EAAF025DF3D}" dt="2022-06-14T08:48:19.613" v="18412"/>
          <ac:spMkLst>
            <pc:docMk/>
            <pc:sldMasterMk cId="1386547260" sldId="2147483688"/>
            <ac:spMk id="1389" creationId="{926BA129-8E5E-C50E-66A6-7218A37E61F5}"/>
          </ac:spMkLst>
        </pc:spChg>
        <pc:spChg chg="add del mod ord modVis">
          <ac:chgData name="Pham Duong" userId="53516223ef367a18" providerId="LiveId" clId="{5E8D1D9E-4C00-4089-9A36-5EAAF025DF3D}" dt="2022-06-14T08:48:20.900" v="18439"/>
          <ac:spMkLst>
            <pc:docMk/>
            <pc:sldMasterMk cId="1386547260" sldId="2147483688"/>
            <ac:spMk id="1390" creationId="{465ACED5-96B5-5E6A-2B78-634FED5AF9C7}"/>
          </ac:spMkLst>
        </pc:spChg>
        <pc:spChg chg="add del mod ord modVis">
          <ac:chgData name="Pham Duong" userId="53516223ef367a18" providerId="LiveId" clId="{5E8D1D9E-4C00-4089-9A36-5EAAF025DF3D}" dt="2022-06-14T08:48:22.223" v="18466"/>
          <ac:spMkLst>
            <pc:docMk/>
            <pc:sldMasterMk cId="1386547260" sldId="2147483688"/>
            <ac:spMk id="1391" creationId="{208BF31B-BC84-0AD6-1F5A-097EC2996F75}"/>
          </ac:spMkLst>
        </pc:spChg>
        <pc:spChg chg="add del mod ord modVis">
          <ac:chgData name="Pham Duong" userId="53516223ef367a18" providerId="LiveId" clId="{5E8D1D9E-4C00-4089-9A36-5EAAF025DF3D}" dt="2022-06-14T08:48:23.371" v="18493"/>
          <ac:spMkLst>
            <pc:docMk/>
            <pc:sldMasterMk cId="1386547260" sldId="2147483688"/>
            <ac:spMk id="1392" creationId="{28B5E0C2-68E4-0C10-95FA-394E86ED492A}"/>
          </ac:spMkLst>
        </pc:spChg>
        <pc:spChg chg="add del mod ord modVis">
          <ac:chgData name="Pham Duong" userId="53516223ef367a18" providerId="LiveId" clId="{5E8D1D9E-4C00-4089-9A36-5EAAF025DF3D}" dt="2022-06-14T08:48:24.519" v="18520"/>
          <ac:spMkLst>
            <pc:docMk/>
            <pc:sldMasterMk cId="1386547260" sldId="2147483688"/>
            <ac:spMk id="1393" creationId="{F1EE4671-E2F0-07FF-33C5-8633C605D245}"/>
          </ac:spMkLst>
        </pc:spChg>
        <pc:spChg chg="add del mod ord modVis">
          <ac:chgData name="Pham Duong" userId="53516223ef367a18" providerId="LiveId" clId="{5E8D1D9E-4C00-4089-9A36-5EAAF025DF3D}" dt="2022-06-14T08:48:39.318" v="18550"/>
          <ac:spMkLst>
            <pc:docMk/>
            <pc:sldMasterMk cId="1386547260" sldId="2147483688"/>
            <ac:spMk id="1394" creationId="{BE14D712-6B1D-963E-F2DE-A135BE6396BF}"/>
          </ac:spMkLst>
        </pc:spChg>
        <pc:spChg chg="add del mod ord modVis">
          <ac:chgData name="Pham Duong" userId="53516223ef367a18" providerId="LiveId" clId="{5E8D1D9E-4C00-4089-9A36-5EAAF025DF3D}" dt="2022-06-14T08:48:40.703" v="18577"/>
          <ac:spMkLst>
            <pc:docMk/>
            <pc:sldMasterMk cId="1386547260" sldId="2147483688"/>
            <ac:spMk id="1395" creationId="{0A08186F-159F-E492-73D5-4426A2AD1F68}"/>
          </ac:spMkLst>
        </pc:spChg>
        <pc:spChg chg="add del mod ord modVis">
          <ac:chgData name="Pham Duong" userId="53516223ef367a18" providerId="LiveId" clId="{5E8D1D9E-4C00-4089-9A36-5EAAF025DF3D}" dt="2022-06-14T08:48:41.881" v="18604"/>
          <ac:spMkLst>
            <pc:docMk/>
            <pc:sldMasterMk cId="1386547260" sldId="2147483688"/>
            <ac:spMk id="1396" creationId="{354160C0-8D18-4511-DD4E-AE5C0DB07BE9}"/>
          </ac:spMkLst>
        </pc:spChg>
        <pc:spChg chg="add del mod ord modVis">
          <ac:chgData name="Pham Duong" userId="53516223ef367a18" providerId="LiveId" clId="{5E8D1D9E-4C00-4089-9A36-5EAAF025DF3D}" dt="2022-06-14T08:48:53.761" v="18632"/>
          <ac:spMkLst>
            <pc:docMk/>
            <pc:sldMasterMk cId="1386547260" sldId="2147483688"/>
            <ac:spMk id="1397" creationId="{3E5E491F-D94C-6339-28ED-4D4DEA4F0DF6}"/>
          </ac:spMkLst>
        </pc:spChg>
        <pc:spChg chg="add del mod ord modVis">
          <ac:chgData name="Pham Duong" userId="53516223ef367a18" providerId="LiveId" clId="{5E8D1D9E-4C00-4089-9A36-5EAAF025DF3D}" dt="2022-06-14T08:48:54.957" v="18659"/>
          <ac:spMkLst>
            <pc:docMk/>
            <pc:sldMasterMk cId="1386547260" sldId="2147483688"/>
            <ac:spMk id="1398" creationId="{18AF9B79-4596-BBFC-2E6F-7511290D3DDD}"/>
          </ac:spMkLst>
        </pc:spChg>
        <pc:spChg chg="add del mod ord modVis">
          <ac:chgData name="Pham Duong" userId="53516223ef367a18" providerId="LiveId" clId="{5E8D1D9E-4C00-4089-9A36-5EAAF025DF3D}" dt="2022-06-14T08:48:56.171" v="18686"/>
          <ac:spMkLst>
            <pc:docMk/>
            <pc:sldMasterMk cId="1386547260" sldId="2147483688"/>
            <ac:spMk id="1399" creationId="{466DB19F-60DB-3861-9CD1-35633A8BB9C6}"/>
          </ac:spMkLst>
        </pc:spChg>
        <pc:spChg chg="add del mod ord modVis">
          <ac:chgData name="Pham Duong" userId="53516223ef367a18" providerId="LiveId" clId="{5E8D1D9E-4C00-4089-9A36-5EAAF025DF3D}" dt="2022-06-14T08:49:01.645" v="18714"/>
          <ac:spMkLst>
            <pc:docMk/>
            <pc:sldMasterMk cId="1386547260" sldId="2147483688"/>
            <ac:spMk id="1400" creationId="{4CEC2681-98B2-EAF2-FC85-248EA6AD7E9E}"/>
          </ac:spMkLst>
        </pc:spChg>
        <pc:spChg chg="add del mod ord modVis">
          <ac:chgData name="Pham Duong" userId="53516223ef367a18" providerId="LiveId" clId="{5E8D1D9E-4C00-4089-9A36-5EAAF025DF3D}" dt="2022-06-14T08:49:20.075" v="18742"/>
          <ac:spMkLst>
            <pc:docMk/>
            <pc:sldMasterMk cId="1386547260" sldId="2147483688"/>
            <ac:spMk id="1401" creationId="{69832219-A289-4639-1FF4-E784E9E6CE66}"/>
          </ac:spMkLst>
        </pc:spChg>
        <pc:spChg chg="add del mod ord modVis">
          <ac:chgData name="Pham Duong" userId="53516223ef367a18" providerId="LiveId" clId="{5E8D1D9E-4C00-4089-9A36-5EAAF025DF3D}" dt="2022-06-14T08:49:28.902" v="18770"/>
          <ac:spMkLst>
            <pc:docMk/>
            <pc:sldMasterMk cId="1386547260" sldId="2147483688"/>
            <ac:spMk id="1402" creationId="{E1D6F353-31CF-A66C-F0C0-43877B8C8C61}"/>
          </ac:spMkLst>
        </pc:spChg>
        <pc:spChg chg="add del mod ord modVis">
          <ac:chgData name="Pham Duong" userId="53516223ef367a18" providerId="LiveId" clId="{5E8D1D9E-4C00-4089-9A36-5EAAF025DF3D}" dt="2022-06-14T08:49:37.375" v="18928"/>
          <ac:spMkLst>
            <pc:docMk/>
            <pc:sldMasterMk cId="1386547260" sldId="2147483688"/>
            <ac:spMk id="1403" creationId="{17343167-1720-26F5-2CE9-B838E627B62A}"/>
          </ac:spMkLst>
        </pc:spChg>
        <pc:spChg chg="add del mod ord modVis">
          <ac:chgData name="Pham Duong" userId="53516223ef367a18" providerId="LiveId" clId="{5E8D1D9E-4C00-4089-9A36-5EAAF025DF3D}" dt="2022-06-14T08:49:35.503" v="18881"/>
          <ac:spMkLst>
            <pc:docMk/>
            <pc:sldMasterMk cId="1386547260" sldId="2147483688"/>
            <ac:spMk id="1404" creationId="{7AEB7275-90FC-0CDD-479F-B0427FF71141}"/>
          </ac:spMkLst>
        </pc:spChg>
        <pc:spChg chg="add del mod ord">
          <ac:chgData name="Pham Duong" userId="53516223ef367a18" providerId="LiveId" clId="{5E8D1D9E-4C00-4089-9A36-5EAAF025DF3D}" dt="2022-06-14T08:49:34.646" v="18864"/>
          <ac:spMkLst>
            <pc:docMk/>
            <pc:sldMasterMk cId="1386547260" sldId="2147483688"/>
            <ac:spMk id="1405" creationId="{DE9C3161-7A11-0AAF-D2FF-599B64B95FF0}"/>
          </ac:spMkLst>
        </pc:spChg>
        <pc:spChg chg="add del mod ord">
          <ac:chgData name="Pham Duong" userId="53516223ef367a18" providerId="LiveId" clId="{5E8D1D9E-4C00-4089-9A36-5EAAF025DF3D}" dt="2022-06-14T08:49:36.245" v="18924"/>
          <ac:spMkLst>
            <pc:docMk/>
            <pc:sldMasterMk cId="1386547260" sldId="2147483688"/>
            <ac:spMk id="1406" creationId="{90C0668C-EBC7-2A4C-9148-3D379EBF6C80}"/>
          </ac:spMkLst>
        </pc:spChg>
        <pc:spChg chg="add del mod ord modVis">
          <ac:chgData name="Pham Duong" userId="53516223ef367a18" providerId="LiveId" clId="{5E8D1D9E-4C00-4089-9A36-5EAAF025DF3D}" dt="2022-06-14T08:49:42.019" v="18956"/>
          <ac:spMkLst>
            <pc:docMk/>
            <pc:sldMasterMk cId="1386547260" sldId="2147483688"/>
            <ac:spMk id="1407" creationId="{B33BAE21-A373-E930-8C1B-E1C330C76DD7}"/>
          </ac:spMkLst>
        </pc:spChg>
        <pc:spChg chg="add del mod ord modVis">
          <ac:chgData name="Pham Duong" userId="53516223ef367a18" providerId="LiveId" clId="{5E8D1D9E-4C00-4089-9A36-5EAAF025DF3D}" dt="2022-06-14T08:49:44.537" v="18984"/>
          <ac:spMkLst>
            <pc:docMk/>
            <pc:sldMasterMk cId="1386547260" sldId="2147483688"/>
            <ac:spMk id="1408" creationId="{2DAC257B-C5AD-7658-21D9-02FF268E7048}"/>
          </ac:spMkLst>
        </pc:spChg>
        <pc:spChg chg="add del mod ord modVis">
          <ac:chgData name="Pham Duong" userId="53516223ef367a18" providerId="LiveId" clId="{5E8D1D9E-4C00-4089-9A36-5EAAF025DF3D}" dt="2022-06-14T08:49:53.965" v="19017"/>
          <ac:spMkLst>
            <pc:docMk/>
            <pc:sldMasterMk cId="1386547260" sldId="2147483688"/>
            <ac:spMk id="1409" creationId="{F0715020-3F98-63B8-1FBE-A564ACACEDAA}"/>
          </ac:spMkLst>
        </pc:spChg>
        <pc:spChg chg="add del mod ord modVis">
          <ac:chgData name="Pham Duong" userId="53516223ef367a18" providerId="LiveId" clId="{5E8D1D9E-4C00-4089-9A36-5EAAF025DF3D}" dt="2022-06-14T08:49:59.464" v="19045"/>
          <ac:spMkLst>
            <pc:docMk/>
            <pc:sldMasterMk cId="1386547260" sldId="2147483688"/>
            <ac:spMk id="1410" creationId="{485C3C78-DB04-7C33-A7E2-A93025D0AA68}"/>
          </ac:spMkLst>
        </pc:spChg>
        <pc:spChg chg="add del mod ord modVis">
          <ac:chgData name="Pham Duong" userId="53516223ef367a18" providerId="LiveId" clId="{5E8D1D9E-4C00-4089-9A36-5EAAF025DF3D}" dt="2022-06-14T08:50:08.578" v="19076"/>
          <ac:spMkLst>
            <pc:docMk/>
            <pc:sldMasterMk cId="1386547260" sldId="2147483688"/>
            <ac:spMk id="1411" creationId="{52C32F29-DB6D-CC4B-5330-ED65C6696BA0}"/>
          </ac:spMkLst>
        </pc:spChg>
        <pc:spChg chg="add del mod ord modVis">
          <ac:chgData name="Pham Duong" userId="53516223ef367a18" providerId="LiveId" clId="{5E8D1D9E-4C00-4089-9A36-5EAAF025DF3D}" dt="2022-06-14T08:50:10.891" v="19108"/>
          <ac:spMkLst>
            <pc:docMk/>
            <pc:sldMasterMk cId="1386547260" sldId="2147483688"/>
            <ac:spMk id="1412" creationId="{2AA46C77-D8E7-5217-FC9D-425491BF1DA0}"/>
          </ac:spMkLst>
        </pc:spChg>
        <pc:spChg chg="add del mod ord modVis">
          <ac:chgData name="Pham Duong" userId="53516223ef367a18" providerId="LiveId" clId="{5E8D1D9E-4C00-4089-9A36-5EAAF025DF3D}" dt="2022-06-14T08:50:12.133" v="19138"/>
          <ac:spMkLst>
            <pc:docMk/>
            <pc:sldMasterMk cId="1386547260" sldId="2147483688"/>
            <ac:spMk id="1413" creationId="{17CD25FF-4E56-4963-4D26-2320888C424F}"/>
          </ac:spMkLst>
        </pc:spChg>
        <pc:spChg chg="add del mod ord modVis">
          <ac:chgData name="Pham Duong" userId="53516223ef367a18" providerId="LiveId" clId="{5E8D1D9E-4C00-4089-9A36-5EAAF025DF3D}" dt="2022-06-14T08:50:18.223" v="19167"/>
          <ac:spMkLst>
            <pc:docMk/>
            <pc:sldMasterMk cId="1386547260" sldId="2147483688"/>
            <ac:spMk id="1414" creationId="{F79DD86D-367F-73F6-3F4F-3D0C7DD33302}"/>
          </ac:spMkLst>
        </pc:spChg>
        <pc:spChg chg="add del mod ord modVis">
          <ac:chgData name="Pham Duong" userId="53516223ef367a18" providerId="LiveId" clId="{5E8D1D9E-4C00-4089-9A36-5EAAF025DF3D}" dt="2022-06-14T08:50:19.439" v="19194"/>
          <ac:spMkLst>
            <pc:docMk/>
            <pc:sldMasterMk cId="1386547260" sldId="2147483688"/>
            <ac:spMk id="1415" creationId="{3527E4A6-2B59-CCEF-D1E2-8B849080EF06}"/>
          </ac:spMkLst>
        </pc:spChg>
        <pc:spChg chg="add del mod ord modVis">
          <ac:chgData name="Pham Duong" userId="53516223ef367a18" providerId="LiveId" clId="{5E8D1D9E-4C00-4089-9A36-5EAAF025DF3D}" dt="2022-06-14T08:50:22.625" v="19222"/>
          <ac:spMkLst>
            <pc:docMk/>
            <pc:sldMasterMk cId="1386547260" sldId="2147483688"/>
            <ac:spMk id="1416" creationId="{1A9CC59D-1A4B-31A0-42B5-D9997A4D0DFD}"/>
          </ac:spMkLst>
        </pc:spChg>
        <pc:spChg chg="add del mod ord modVis">
          <ac:chgData name="Pham Duong" userId="53516223ef367a18" providerId="LiveId" clId="{5E8D1D9E-4C00-4089-9A36-5EAAF025DF3D}" dt="2022-06-14T08:50:24.587" v="19250"/>
          <ac:spMkLst>
            <pc:docMk/>
            <pc:sldMasterMk cId="1386547260" sldId="2147483688"/>
            <ac:spMk id="1417" creationId="{6746F14B-D5B7-2755-8563-EAE0A628D928}"/>
          </ac:spMkLst>
        </pc:spChg>
        <pc:spChg chg="add del mod ord modVis">
          <ac:chgData name="Pham Duong" userId="53516223ef367a18" providerId="LiveId" clId="{5E8D1D9E-4C00-4089-9A36-5EAAF025DF3D}" dt="2022-06-14T08:50:25.905" v="19277"/>
          <ac:spMkLst>
            <pc:docMk/>
            <pc:sldMasterMk cId="1386547260" sldId="2147483688"/>
            <ac:spMk id="1418" creationId="{23451498-2D5A-BC77-56D6-A467B67F09AF}"/>
          </ac:spMkLst>
        </pc:spChg>
        <pc:spChg chg="add del mod ord modVis">
          <ac:chgData name="Pham Duong" userId="53516223ef367a18" providerId="LiveId" clId="{5E8D1D9E-4C00-4089-9A36-5EAAF025DF3D}" dt="2022-06-14T08:50:38.344" v="19305"/>
          <ac:spMkLst>
            <pc:docMk/>
            <pc:sldMasterMk cId="1386547260" sldId="2147483688"/>
            <ac:spMk id="1419" creationId="{BC564069-8259-46C6-D35D-63065E95077D}"/>
          </ac:spMkLst>
        </pc:spChg>
        <pc:spChg chg="add del mod ord modVis">
          <ac:chgData name="Pham Duong" userId="53516223ef367a18" providerId="LiveId" clId="{5E8D1D9E-4C00-4089-9A36-5EAAF025DF3D}" dt="2022-06-14T08:50:42.989" v="19333"/>
          <ac:spMkLst>
            <pc:docMk/>
            <pc:sldMasterMk cId="1386547260" sldId="2147483688"/>
            <ac:spMk id="1420" creationId="{59407A57-0863-7DCA-19A8-1BF86FF3525C}"/>
          </ac:spMkLst>
        </pc:spChg>
        <pc:spChg chg="add del mod ord modVis">
          <ac:chgData name="Pham Duong" userId="53516223ef367a18" providerId="LiveId" clId="{5E8D1D9E-4C00-4089-9A36-5EAAF025DF3D}" dt="2022-06-14T08:50:50.637" v="19361"/>
          <ac:spMkLst>
            <pc:docMk/>
            <pc:sldMasterMk cId="1386547260" sldId="2147483688"/>
            <ac:spMk id="1421" creationId="{CE69B9BD-26BB-5CE9-8D6E-A7B98ADACEA0}"/>
          </ac:spMkLst>
        </pc:spChg>
        <pc:spChg chg="add del mod ord modVis">
          <ac:chgData name="Pham Duong" userId="53516223ef367a18" providerId="LiveId" clId="{5E8D1D9E-4C00-4089-9A36-5EAAF025DF3D}" dt="2022-06-14T08:50:51.389" v="19390"/>
          <ac:spMkLst>
            <pc:docMk/>
            <pc:sldMasterMk cId="1386547260" sldId="2147483688"/>
            <ac:spMk id="1422" creationId="{3ECDBD4B-60A1-0041-D4EF-FF524A565930}"/>
          </ac:spMkLst>
        </pc:spChg>
        <pc:spChg chg="add del mod ord modVis">
          <ac:chgData name="Pham Duong" userId="53516223ef367a18" providerId="LiveId" clId="{5E8D1D9E-4C00-4089-9A36-5EAAF025DF3D}" dt="2022-06-14T08:50:52.758" v="19419"/>
          <ac:spMkLst>
            <pc:docMk/>
            <pc:sldMasterMk cId="1386547260" sldId="2147483688"/>
            <ac:spMk id="1423" creationId="{85D512A2-FA6F-4D14-03DE-6874C4C4AABD}"/>
          </ac:spMkLst>
        </pc:spChg>
        <pc:spChg chg="add del mod ord modVis">
          <ac:chgData name="Pham Duong" userId="53516223ef367a18" providerId="LiveId" clId="{5E8D1D9E-4C00-4089-9A36-5EAAF025DF3D}" dt="2022-06-14T08:50:56.295" v="19450"/>
          <ac:spMkLst>
            <pc:docMk/>
            <pc:sldMasterMk cId="1386547260" sldId="2147483688"/>
            <ac:spMk id="1424" creationId="{45AA6E7B-BA2F-E2CE-C55B-15341B7008C0}"/>
          </ac:spMkLst>
        </pc:spChg>
        <pc:spChg chg="add del mod ord modVis">
          <ac:chgData name="Pham Duong" userId="53516223ef367a18" providerId="LiveId" clId="{5E8D1D9E-4C00-4089-9A36-5EAAF025DF3D}" dt="2022-06-14T08:50:57.230" v="19479"/>
          <ac:spMkLst>
            <pc:docMk/>
            <pc:sldMasterMk cId="1386547260" sldId="2147483688"/>
            <ac:spMk id="1425" creationId="{31E0DBCD-517D-3537-5163-C2AD963DD67C}"/>
          </ac:spMkLst>
        </pc:spChg>
        <pc:spChg chg="add del mod ord modVis">
          <ac:chgData name="Pham Duong" userId="53516223ef367a18" providerId="LiveId" clId="{5E8D1D9E-4C00-4089-9A36-5EAAF025DF3D}" dt="2022-06-14T08:54:30.904" v="19507"/>
          <ac:spMkLst>
            <pc:docMk/>
            <pc:sldMasterMk cId="1386547260" sldId="2147483688"/>
            <ac:spMk id="1426" creationId="{434957E6-7649-9F2F-48E1-FD7331A21FF6}"/>
          </ac:spMkLst>
        </pc:spChg>
        <pc:spChg chg="add del mod ord modVis">
          <ac:chgData name="Pham Duong" userId="53516223ef367a18" providerId="LiveId" clId="{5E8D1D9E-4C00-4089-9A36-5EAAF025DF3D}" dt="2022-06-14T08:54:32.272" v="19535"/>
          <ac:spMkLst>
            <pc:docMk/>
            <pc:sldMasterMk cId="1386547260" sldId="2147483688"/>
            <ac:spMk id="1427" creationId="{9089A9A8-C60C-18C8-A893-5D804B314A51}"/>
          </ac:spMkLst>
        </pc:spChg>
        <pc:spChg chg="add del mod ord modVis">
          <ac:chgData name="Pham Duong" userId="53516223ef367a18" providerId="LiveId" clId="{5E8D1D9E-4C00-4089-9A36-5EAAF025DF3D}" dt="2022-06-14T08:54:36.084" v="19563"/>
          <ac:spMkLst>
            <pc:docMk/>
            <pc:sldMasterMk cId="1386547260" sldId="2147483688"/>
            <ac:spMk id="1428" creationId="{79DE5362-D3C6-B873-A1B9-16D6B1EB4361}"/>
          </ac:spMkLst>
        </pc:spChg>
        <pc:spChg chg="add del mod ord modVis">
          <ac:chgData name="Pham Duong" userId="53516223ef367a18" providerId="LiveId" clId="{5E8D1D9E-4C00-4089-9A36-5EAAF025DF3D}" dt="2022-06-14T08:54:37.799" v="19591"/>
          <ac:spMkLst>
            <pc:docMk/>
            <pc:sldMasterMk cId="1386547260" sldId="2147483688"/>
            <ac:spMk id="1429" creationId="{2305B9E4-0AD3-9D3B-2726-D1FC93A697B6}"/>
          </ac:spMkLst>
        </pc:spChg>
        <pc:spChg chg="add del mod ord modVis">
          <ac:chgData name="Pham Duong" userId="53516223ef367a18" providerId="LiveId" clId="{5E8D1D9E-4C00-4089-9A36-5EAAF025DF3D}" dt="2022-06-14T08:54:51.705" v="19620"/>
          <ac:spMkLst>
            <pc:docMk/>
            <pc:sldMasterMk cId="1386547260" sldId="2147483688"/>
            <ac:spMk id="1430" creationId="{7DAF9814-C499-AF59-7394-3EFCED5FA479}"/>
          </ac:spMkLst>
        </pc:spChg>
        <pc:spChg chg="add del mod ord modVis">
          <ac:chgData name="Pham Duong" userId="53516223ef367a18" providerId="LiveId" clId="{5E8D1D9E-4C00-4089-9A36-5EAAF025DF3D}" dt="2022-06-14T08:55:51.961" v="19692"/>
          <ac:spMkLst>
            <pc:docMk/>
            <pc:sldMasterMk cId="1386547260" sldId="2147483688"/>
            <ac:spMk id="1431" creationId="{0B4EDFDF-E014-078B-44F6-41E5F4BD77E9}"/>
          </ac:spMkLst>
        </pc:spChg>
        <pc:spChg chg="add del mod ord">
          <ac:chgData name="Pham Duong" userId="53516223ef367a18" providerId="LiveId" clId="{5E8D1D9E-4C00-4089-9A36-5EAAF025DF3D}" dt="2022-06-14T08:55:51.013" v="19687"/>
          <ac:spMkLst>
            <pc:docMk/>
            <pc:sldMasterMk cId="1386547260" sldId="2147483688"/>
            <ac:spMk id="1432" creationId="{98857195-DE84-5B52-0BEE-BBF9092A7BEC}"/>
          </ac:spMkLst>
        </pc:spChg>
        <pc:spChg chg="add del mod ord modVis">
          <ac:chgData name="Pham Duong" userId="53516223ef367a18" providerId="LiveId" clId="{5E8D1D9E-4C00-4089-9A36-5EAAF025DF3D}" dt="2022-06-14T08:55:54.708" v="19720"/>
          <ac:spMkLst>
            <pc:docMk/>
            <pc:sldMasterMk cId="1386547260" sldId="2147483688"/>
            <ac:spMk id="1433" creationId="{83BFC786-E751-5201-8E33-BE5A0E37A0CC}"/>
          </ac:spMkLst>
        </pc:spChg>
        <pc:spChg chg="add del mod ord modVis">
          <ac:chgData name="Pham Duong" userId="53516223ef367a18" providerId="LiveId" clId="{5E8D1D9E-4C00-4089-9A36-5EAAF025DF3D}" dt="2022-06-14T08:56:09.130" v="19748"/>
          <ac:spMkLst>
            <pc:docMk/>
            <pc:sldMasterMk cId="1386547260" sldId="2147483688"/>
            <ac:spMk id="1434" creationId="{3A91D2FC-5AE2-316E-9E01-3CA072DA02BF}"/>
          </ac:spMkLst>
        </pc:spChg>
        <pc:spChg chg="add del mod ord modVis">
          <ac:chgData name="Pham Duong" userId="53516223ef367a18" providerId="LiveId" clId="{5E8D1D9E-4C00-4089-9A36-5EAAF025DF3D}" dt="2022-06-14T08:56:14.411" v="19776"/>
          <ac:spMkLst>
            <pc:docMk/>
            <pc:sldMasterMk cId="1386547260" sldId="2147483688"/>
            <ac:spMk id="1435" creationId="{A062C37C-0CEA-B8ED-C04F-D0DDDCC647CC}"/>
          </ac:spMkLst>
        </pc:spChg>
        <pc:spChg chg="add del mod ord modVis">
          <ac:chgData name="Pham Duong" userId="53516223ef367a18" providerId="LiveId" clId="{5E8D1D9E-4C00-4089-9A36-5EAAF025DF3D}" dt="2022-06-14T08:56:18.048" v="19848"/>
          <ac:spMkLst>
            <pc:docMk/>
            <pc:sldMasterMk cId="1386547260" sldId="2147483688"/>
            <ac:spMk id="1436" creationId="{987A2744-2944-D68D-6FA1-AD6A7293E71F}"/>
          </ac:spMkLst>
        </pc:spChg>
        <pc:spChg chg="add del mod ord">
          <ac:chgData name="Pham Duong" userId="53516223ef367a18" providerId="LiveId" clId="{5E8D1D9E-4C00-4089-9A36-5EAAF025DF3D}" dt="2022-06-14T08:56:17.201" v="19843"/>
          <ac:spMkLst>
            <pc:docMk/>
            <pc:sldMasterMk cId="1386547260" sldId="2147483688"/>
            <ac:spMk id="1437" creationId="{EFC7E3D2-FDF0-B7AE-64F4-3194D49E4060}"/>
          </ac:spMkLst>
        </pc:spChg>
        <pc:spChg chg="add del mod ord modVis">
          <ac:chgData name="Pham Duong" userId="53516223ef367a18" providerId="LiveId" clId="{5E8D1D9E-4C00-4089-9A36-5EAAF025DF3D}" dt="2022-06-14T08:56:23.542" v="19876"/>
          <ac:spMkLst>
            <pc:docMk/>
            <pc:sldMasterMk cId="1386547260" sldId="2147483688"/>
            <ac:spMk id="1438" creationId="{A9C0BD31-181E-D17F-1A9B-7A779B7266B1}"/>
          </ac:spMkLst>
        </pc:spChg>
        <pc:spChg chg="add del mod ord modVis">
          <ac:chgData name="Pham Duong" userId="53516223ef367a18" providerId="LiveId" clId="{5E8D1D9E-4C00-4089-9A36-5EAAF025DF3D}" dt="2022-06-14T08:56:28.280" v="19904"/>
          <ac:spMkLst>
            <pc:docMk/>
            <pc:sldMasterMk cId="1386547260" sldId="2147483688"/>
            <ac:spMk id="1439" creationId="{A5E05AF6-FAF7-4D4B-C01D-AEB4E67090CE}"/>
          </ac:spMkLst>
        </pc:spChg>
        <pc:spChg chg="add del mod ord modVis">
          <ac:chgData name="Pham Duong" userId="53516223ef367a18" providerId="LiveId" clId="{5E8D1D9E-4C00-4089-9A36-5EAAF025DF3D}" dt="2022-06-14T08:56:30.395" v="19932"/>
          <ac:spMkLst>
            <pc:docMk/>
            <pc:sldMasterMk cId="1386547260" sldId="2147483688"/>
            <ac:spMk id="1440" creationId="{FB81D5B7-05F2-CF50-EAD8-C9694AD4A19F}"/>
          </ac:spMkLst>
        </pc:spChg>
        <pc:spChg chg="add del mod ord modVis">
          <ac:chgData name="Pham Duong" userId="53516223ef367a18" providerId="LiveId" clId="{5E8D1D9E-4C00-4089-9A36-5EAAF025DF3D}" dt="2022-06-14T08:56:38.437" v="19960"/>
          <ac:spMkLst>
            <pc:docMk/>
            <pc:sldMasterMk cId="1386547260" sldId="2147483688"/>
            <ac:spMk id="1441" creationId="{69E3D31C-BB22-7EC8-55F8-DF76C15CDC0F}"/>
          </ac:spMkLst>
        </pc:spChg>
        <pc:spChg chg="add del mod ord modVis">
          <ac:chgData name="Pham Duong" userId="53516223ef367a18" providerId="LiveId" clId="{5E8D1D9E-4C00-4089-9A36-5EAAF025DF3D}" dt="2022-06-14T08:56:40.461" v="19988"/>
          <ac:spMkLst>
            <pc:docMk/>
            <pc:sldMasterMk cId="1386547260" sldId="2147483688"/>
            <ac:spMk id="1442" creationId="{52CCB2A5-FAB4-FA04-93BA-86AFC79586BB}"/>
          </ac:spMkLst>
        </pc:spChg>
        <pc:spChg chg="add del mod ord modVis">
          <ac:chgData name="Pham Duong" userId="53516223ef367a18" providerId="LiveId" clId="{5E8D1D9E-4C00-4089-9A36-5EAAF025DF3D}" dt="2022-06-14T08:56:41.817" v="20016"/>
          <ac:spMkLst>
            <pc:docMk/>
            <pc:sldMasterMk cId="1386547260" sldId="2147483688"/>
            <ac:spMk id="1443" creationId="{35F65F37-DC52-54FB-702B-9C8E708AFFF6}"/>
          </ac:spMkLst>
        </pc:spChg>
        <pc:spChg chg="add del mod ord modVis">
          <ac:chgData name="Pham Duong" userId="53516223ef367a18" providerId="LiveId" clId="{5E8D1D9E-4C00-4089-9A36-5EAAF025DF3D}" dt="2022-06-14T08:56:43.495" v="20044"/>
          <ac:spMkLst>
            <pc:docMk/>
            <pc:sldMasterMk cId="1386547260" sldId="2147483688"/>
            <ac:spMk id="1444" creationId="{C63D8806-BB02-B03C-E969-BB49D91A678F}"/>
          </ac:spMkLst>
        </pc:spChg>
        <pc:spChg chg="add del mod ord modVis">
          <ac:chgData name="Pham Duong" userId="53516223ef367a18" providerId="LiveId" clId="{5E8D1D9E-4C00-4089-9A36-5EAAF025DF3D}" dt="2022-06-14T08:56:50.518" v="20072"/>
          <ac:spMkLst>
            <pc:docMk/>
            <pc:sldMasterMk cId="1386547260" sldId="2147483688"/>
            <ac:spMk id="1445" creationId="{0F9BAD88-2B4B-15C0-EFFB-C105F4629335}"/>
          </ac:spMkLst>
        </pc:spChg>
        <pc:spChg chg="add del mod ord modVis">
          <ac:chgData name="Pham Duong" userId="53516223ef367a18" providerId="LiveId" clId="{5E8D1D9E-4C00-4089-9A36-5EAAF025DF3D}" dt="2022-06-14T08:56:56.550" v="20100"/>
          <ac:spMkLst>
            <pc:docMk/>
            <pc:sldMasterMk cId="1386547260" sldId="2147483688"/>
            <ac:spMk id="1446" creationId="{E15D6B04-ADFB-06E2-F88F-E7E99F390F92}"/>
          </ac:spMkLst>
        </pc:spChg>
        <pc:spChg chg="add del mod ord modVis">
          <ac:chgData name="Pham Duong" userId="53516223ef367a18" providerId="LiveId" clId="{5E8D1D9E-4C00-4089-9A36-5EAAF025DF3D}" dt="2022-06-14T08:57:02.275" v="20128"/>
          <ac:spMkLst>
            <pc:docMk/>
            <pc:sldMasterMk cId="1386547260" sldId="2147483688"/>
            <ac:spMk id="1447" creationId="{82E3A125-F0FF-C356-6C6D-B2925FA40BD8}"/>
          </ac:spMkLst>
        </pc:spChg>
        <pc:spChg chg="add del mod ord modVis">
          <ac:chgData name="Pham Duong" userId="53516223ef367a18" providerId="LiveId" clId="{5E8D1D9E-4C00-4089-9A36-5EAAF025DF3D}" dt="2022-06-14T08:57:07.364" v="20156"/>
          <ac:spMkLst>
            <pc:docMk/>
            <pc:sldMasterMk cId="1386547260" sldId="2147483688"/>
            <ac:spMk id="1448" creationId="{457C744B-79D2-0153-57E6-9CBDBFF13A11}"/>
          </ac:spMkLst>
        </pc:spChg>
        <pc:spChg chg="add del mod ord modVis">
          <ac:chgData name="Pham Duong" userId="53516223ef367a18" providerId="LiveId" clId="{5E8D1D9E-4C00-4089-9A36-5EAAF025DF3D}" dt="2022-06-14T08:57:09.054" v="20184"/>
          <ac:spMkLst>
            <pc:docMk/>
            <pc:sldMasterMk cId="1386547260" sldId="2147483688"/>
            <ac:spMk id="1449" creationId="{8318CDE1-4F49-618F-A170-CD41FA38BE88}"/>
          </ac:spMkLst>
        </pc:spChg>
        <pc:spChg chg="add del mod ord modVis">
          <ac:chgData name="Pham Duong" userId="53516223ef367a18" providerId="LiveId" clId="{5E8D1D9E-4C00-4089-9A36-5EAAF025DF3D}" dt="2022-06-14T08:57:19.733" v="20212"/>
          <ac:spMkLst>
            <pc:docMk/>
            <pc:sldMasterMk cId="1386547260" sldId="2147483688"/>
            <ac:spMk id="1450" creationId="{F1797A42-C92C-6C84-248E-7261457A9BCA}"/>
          </ac:spMkLst>
        </pc:spChg>
        <pc:spChg chg="add del mod ord modVis">
          <ac:chgData name="Pham Duong" userId="53516223ef367a18" providerId="LiveId" clId="{5E8D1D9E-4C00-4089-9A36-5EAAF025DF3D}" dt="2022-06-14T08:57:22.325" v="20240"/>
          <ac:spMkLst>
            <pc:docMk/>
            <pc:sldMasterMk cId="1386547260" sldId="2147483688"/>
            <ac:spMk id="1451" creationId="{2E38CEF4-CC91-9C19-5E20-A83AF43823D5}"/>
          </ac:spMkLst>
        </pc:spChg>
        <pc:spChg chg="add del mod ord modVis">
          <ac:chgData name="Pham Duong" userId="53516223ef367a18" providerId="LiveId" clId="{5E8D1D9E-4C00-4089-9A36-5EAAF025DF3D}" dt="2022-06-14T08:57:26.453" v="20268"/>
          <ac:spMkLst>
            <pc:docMk/>
            <pc:sldMasterMk cId="1386547260" sldId="2147483688"/>
            <ac:spMk id="1452" creationId="{57A50CC2-244C-2698-DFEB-617408149516}"/>
          </ac:spMkLst>
        </pc:spChg>
        <pc:spChg chg="add del mod ord modVis">
          <ac:chgData name="Pham Duong" userId="53516223ef367a18" providerId="LiveId" clId="{5E8D1D9E-4C00-4089-9A36-5EAAF025DF3D}" dt="2022-06-14T08:57:29.416" v="20296"/>
          <ac:spMkLst>
            <pc:docMk/>
            <pc:sldMasterMk cId="1386547260" sldId="2147483688"/>
            <ac:spMk id="1453" creationId="{24E0D20F-39B2-4789-156A-6F44CDAAAA35}"/>
          </ac:spMkLst>
        </pc:spChg>
        <pc:spChg chg="add del mod ord modVis">
          <ac:chgData name="Pham Duong" userId="53516223ef367a18" providerId="LiveId" clId="{5E8D1D9E-4C00-4089-9A36-5EAAF025DF3D}" dt="2022-06-14T08:57:38.559" v="20324"/>
          <ac:spMkLst>
            <pc:docMk/>
            <pc:sldMasterMk cId="1386547260" sldId="2147483688"/>
            <ac:spMk id="1454" creationId="{B1200DF8-A0FA-DFFE-D8EC-5ADAEB3770B5}"/>
          </ac:spMkLst>
        </pc:spChg>
        <pc:spChg chg="add del mod ord modVis">
          <ac:chgData name="Pham Duong" userId="53516223ef367a18" providerId="LiveId" clId="{5E8D1D9E-4C00-4089-9A36-5EAAF025DF3D}" dt="2022-06-14T08:57:42.131" v="20352"/>
          <ac:spMkLst>
            <pc:docMk/>
            <pc:sldMasterMk cId="1386547260" sldId="2147483688"/>
            <ac:spMk id="1455" creationId="{26FE69B2-1461-DF3E-6911-01D6266B950B}"/>
          </ac:spMkLst>
        </pc:spChg>
        <pc:spChg chg="add del mod ord modVis">
          <ac:chgData name="Pham Duong" userId="53516223ef367a18" providerId="LiveId" clId="{5E8D1D9E-4C00-4089-9A36-5EAAF025DF3D}" dt="2022-06-14T08:57:49.053" v="20380"/>
          <ac:spMkLst>
            <pc:docMk/>
            <pc:sldMasterMk cId="1386547260" sldId="2147483688"/>
            <ac:spMk id="1456" creationId="{E5D4DE31-F777-F2E2-F638-943A44F4BA65}"/>
          </ac:spMkLst>
        </pc:spChg>
        <pc:spChg chg="add del mod ord modVis">
          <ac:chgData name="Pham Duong" userId="53516223ef367a18" providerId="LiveId" clId="{5E8D1D9E-4C00-4089-9A36-5EAAF025DF3D}" dt="2022-06-14T08:57:58.901" v="20408"/>
          <ac:spMkLst>
            <pc:docMk/>
            <pc:sldMasterMk cId="1386547260" sldId="2147483688"/>
            <ac:spMk id="1457" creationId="{78E49E17-246B-0ECD-E96D-22ADA9EF6329}"/>
          </ac:spMkLst>
        </pc:spChg>
        <pc:spChg chg="add del mod ord modVis">
          <ac:chgData name="Pham Duong" userId="53516223ef367a18" providerId="LiveId" clId="{5E8D1D9E-4C00-4089-9A36-5EAAF025DF3D}" dt="2022-06-14T08:58:09.854" v="20436"/>
          <ac:spMkLst>
            <pc:docMk/>
            <pc:sldMasterMk cId="1386547260" sldId="2147483688"/>
            <ac:spMk id="1458" creationId="{27DDCD89-4F04-D6EE-E9A9-0C2358F52140}"/>
          </ac:spMkLst>
        </pc:spChg>
        <pc:spChg chg="add del mod ord modVis">
          <ac:chgData name="Pham Duong" userId="53516223ef367a18" providerId="LiveId" clId="{5E8D1D9E-4C00-4089-9A36-5EAAF025DF3D}" dt="2022-06-14T08:58:11.446" v="20464"/>
          <ac:spMkLst>
            <pc:docMk/>
            <pc:sldMasterMk cId="1386547260" sldId="2147483688"/>
            <ac:spMk id="1459" creationId="{43D43204-10A4-B0EF-0B86-CD13B12AF305}"/>
          </ac:spMkLst>
        </pc:spChg>
        <pc:spChg chg="add del mod ord modVis">
          <ac:chgData name="Pham Duong" userId="53516223ef367a18" providerId="LiveId" clId="{5E8D1D9E-4C00-4089-9A36-5EAAF025DF3D}" dt="2022-06-14T08:58:27.462" v="20492"/>
          <ac:spMkLst>
            <pc:docMk/>
            <pc:sldMasterMk cId="1386547260" sldId="2147483688"/>
            <ac:spMk id="1460" creationId="{44E928A7-3B41-41D3-69E0-413DC274AEA1}"/>
          </ac:spMkLst>
        </pc:spChg>
        <pc:spChg chg="add del mod ord modVis">
          <ac:chgData name="Pham Duong" userId="53516223ef367a18" providerId="LiveId" clId="{5E8D1D9E-4C00-4089-9A36-5EAAF025DF3D}" dt="2022-06-14T08:58:32.967" v="20520"/>
          <ac:spMkLst>
            <pc:docMk/>
            <pc:sldMasterMk cId="1386547260" sldId="2147483688"/>
            <ac:spMk id="1461" creationId="{ED22ED11-C640-0018-A62E-86AC531495B2}"/>
          </ac:spMkLst>
        </pc:spChg>
        <pc:spChg chg="add del mod ord modVis">
          <ac:chgData name="Pham Duong" userId="53516223ef367a18" providerId="LiveId" clId="{5E8D1D9E-4C00-4089-9A36-5EAAF025DF3D}" dt="2022-06-14T08:58:47.769" v="20548"/>
          <ac:spMkLst>
            <pc:docMk/>
            <pc:sldMasterMk cId="1386547260" sldId="2147483688"/>
            <ac:spMk id="1462" creationId="{4419192F-7044-B6A0-0245-27AE48636A6B}"/>
          </ac:spMkLst>
        </pc:spChg>
        <pc:spChg chg="add del mod ord modVis">
          <ac:chgData name="Pham Duong" userId="53516223ef367a18" providerId="LiveId" clId="{5E8D1D9E-4C00-4089-9A36-5EAAF025DF3D}" dt="2022-06-14T08:58:49.439" v="20576"/>
          <ac:spMkLst>
            <pc:docMk/>
            <pc:sldMasterMk cId="1386547260" sldId="2147483688"/>
            <ac:spMk id="1463" creationId="{47A79208-1AAF-62D7-1C2C-0F5EC5EFC607}"/>
          </ac:spMkLst>
        </pc:spChg>
        <pc:spChg chg="add del mod ord modVis">
          <ac:chgData name="Pham Duong" userId="53516223ef367a18" providerId="LiveId" clId="{5E8D1D9E-4C00-4089-9A36-5EAAF025DF3D}" dt="2022-06-14T08:58:56.750" v="20604"/>
          <ac:spMkLst>
            <pc:docMk/>
            <pc:sldMasterMk cId="1386547260" sldId="2147483688"/>
            <ac:spMk id="1464" creationId="{A3B0154F-2EAA-1615-4A1D-37F7C7B4638E}"/>
          </ac:spMkLst>
        </pc:spChg>
        <pc:spChg chg="add del mod ord modVis">
          <ac:chgData name="Pham Duong" userId="53516223ef367a18" providerId="LiveId" clId="{5E8D1D9E-4C00-4089-9A36-5EAAF025DF3D}" dt="2022-06-14T08:59:03.971" v="20632"/>
          <ac:spMkLst>
            <pc:docMk/>
            <pc:sldMasterMk cId="1386547260" sldId="2147483688"/>
            <ac:spMk id="1465" creationId="{D78D2110-4E89-AD9B-FB72-1DDFC7F778A1}"/>
          </ac:spMkLst>
        </pc:spChg>
        <pc:spChg chg="add del mod ord modVis">
          <ac:chgData name="Pham Duong" userId="53516223ef367a18" providerId="LiveId" clId="{5E8D1D9E-4C00-4089-9A36-5EAAF025DF3D}" dt="2022-06-14T08:59:33.096" v="20660"/>
          <ac:spMkLst>
            <pc:docMk/>
            <pc:sldMasterMk cId="1386547260" sldId="2147483688"/>
            <ac:spMk id="1466" creationId="{9DD0A766-73D9-B98C-AEF7-F10E213C83C0}"/>
          </ac:spMkLst>
        </pc:spChg>
        <pc:spChg chg="add del mod ord modVis">
          <ac:chgData name="Pham Duong" userId="53516223ef367a18" providerId="LiveId" clId="{5E8D1D9E-4C00-4089-9A36-5EAAF025DF3D}" dt="2022-06-14T08:59:37.044" v="20688"/>
          <ac:spMkLst>
            <pc:docMk/>
            <pc:sldMasterMk cId="1386547260" sldId="2147483688"/>
            <ac:spMk id="1467" creationId="{7D045420-17A5-D1A9-5035-B51C5DB96314}"/>
          </ac:spMkLst>
        </pc:spChg>
        <pc:spChg chg="add del mod ord modVis">
          <ac:chgData name="Pham Duong" userId="53516223ef367a18" providerId="LiveId" clId="{5E8D1D9E-4C00-4089-9A36-5EAAF025DF3D}" dt="2022-06-14T08:59:40.091" v="20716"/>
          <ac:spMkLst>
            <pc:docMk/>
            <pc:sldMasterMk cId="1386547260" sldId="2147483688"/>
            <ac:spMk id="1468" creationId="{D3F52951-FF12-FAAD-5EEB-19AA81F95217}"/>
          </ac:spMkLst>
        </pc:spChg>
        <pc:spChg chg="add del mod ord modVis">
          <ac:chgData name="Pham Duong" userId="53516223ef367a18" providerId="LiveId" clId="{5E8D1D9E-4C00-4089-9A36-5EAAF025DF3D}" dt="2022-06-14T08:59:53.623" v="20744"/>
          <ac:spMkLst>
            <pc:docMk/>
            <pc:sldMasterMk cId="1386547260" sldId="2147483688"/>
            <ac:spMk id="1469" creationId="{DF8122EB-273E-A6A1-089E-9B2ED4A3A57D}"/>
          </ac:spMkLst>
        </pc:spChg>
        <pc:spChg chg="add del mod ord modVis">
          <ac:chgData name="Pham Duong" userId="53516223ef367a18" providerId="LiveId" clId="{5E8D1D9E-4C00-4089-9A36-5EAAF025DF3D}" dt="2022-06-14T09:00:06.439" v="20772"/>
          <ac:spMkLst>
            <pc:docMk/>
            <pc:sldMasterMk cId="1386547260" sldId="2147483688"/>
            <ac:spMk id="1470" creationId="{A2DC1B6A-F97B-76E6-040C-CC46E8104DA6}"/>
          </ac:spMkLst>
        </pc:spChg>
        <pc:spChg chg="add del mod ord modVis">
          <ac:chgData name="Pham Duong" userId="53516223ef367a18" providerId="LiveId" clId="{5E8D1D9E-4C00-4089-9A36-5EAAF025DF3D}" dt="2022-06-14T09:00:10.962" v="20800"/>
          <ac:spMkLst>
            <pc:docMk/>
            <pc:sldMasterMk cId="1386547260" sldId="2147483688"/>
            <ac:spMk id="1471" creationId="{A645F688-DC0A-243A-F1C7-1A8122FB5DC3}"/>
          </ac:spMkLst>
        </pc:spChg>
        <pc:spChg chg="add del mod ord modVis">
          <ac:chgData name="Pham Duong" userId="53516223ef367a18" providerId="LiveId" clId="{5E8D1D9E-4C00-4089-9A36-5EAAF025DF3D}" dt="2022-06-14T09:00:12.616" v="20828"/>
          <ac:spMkLst>
            <pc:docMk/>
            <pc:sldMasterMk cId="1386547260" sldId="2147483688"/>
            <ac:spMk id="1472" creationId="{D4E38C1A-A1C9-C77C-922F-271F3856FF3C}"/>
          </ac:spMkLst>
        </pc:spChg>
        <pc:spChg chg="add mod ord">
          <ac:chgData name="Pham Duong" userId="53516223ef367a18" providerId="LiveId" clId="{5E8D1D9E-4C00-4089-9A36-5EAAF025DF3D}" dt="2022-06-14T09:00:12.626" v="20851"/>
          <ac:spMkLst>
            <pc:docMk/>
            <pc:sldMasterMk cId="1386547260" sldId="2147483688"/>
            <ac:spMk id="1473" creationId="{4E9374D0-7B46-14AF-F55D-72F1CFB638AE}"/>
          </ac:spMkLst>
        </pc:spChg>
      </pc:sldMasterChg>
    </pc:docChg>
  </pc:docChgLst>
  <pc:docChgLst>
    <pc:chgData name="Guest User" providerId="Windows Live" clId="Web-{0811A57F-0CA2-48C4-BF48-DD0E8263BDD5}"/>
    <pc:docChg chg="modSld">
      <pc:chgData name="Guest User" userId="" providerId="Windows Live" clId="Web-{0811A57F-0CA2-48C4-BF48-DD0E8263BDD5}" dt="2022-06-13T08:40:32.731" v="15" actId="20577"/>
      <pc:docMkLst>
        <pc:docMk/>
      </pc:docMkLst>
      <pc:sldChg chg="modSp">
        <pc:chgData name="Guest User" userId="" providerId="Windows Live" clId="Web-{0811A57F-0CA2-48C4-BF48-DD0E8263BDD5}" dt="2022-06-13T08:40:32.731" v="15" actId="20577"/>
        <pc:sldMkLst>
          <pc:docMk/>
          <pc:sldMk cId="1117153592" sldId="349"/>
        </pc:sldMkLst>
        <pc:spChg chg="mod">
          <ac:chgData name="Guest User" userId="" providerId="Windows Live" clId="Web-{0811A57F-0CA2-48C4-BF48-DD0E8263BDD5}" dt="2022-06-13T08:40:32.731" v="15" actId="20577"/>
          <ac:spMkLst>
            <pc:docMk/>
            <pc:sldMk cId="1117153592" sldId="349"/>
            <ac:spMk id="3" creationId="{6D3FF9EB-8198-0BBA-49B9-948EFEDB6FC0}"/>
          </ac:spMkLst>
        </pc:spChg>
      </pc:sldChg>
    </pc:docChg>
  </pc:docChgLst>
  <pc:docChgLst>
    <pc:chgData name="Guest User" providerId="Windows Live" clId="Web-{5BCDF01A-E346-4881-8DE2-693DAFA56A9A}"/>
    <pc:docChg chg="addSld modSld sldOrd">
      <pc:chgData name="Guest User" userId="" providerId="Windows Live" clId="Web-{5BCDF01A-E346-4881-8DE2-693DAFA56A9A}" dt="2022-06-13T11:26:44.460" v="527" actId="20577"/>
      <pc:docMkLst>
        <pc:docMk/>
      </pc:docMkLst>
      <pc:sldChg chg="modSp">
        <pc:chgData name="Guest User" userId="" providerId="Windows Live" clId="Web-{5BCDF01A-E346-4881-8DE2-693DAFA56A9A}" dt="2022-06-13T10:44:12.042" v="31" actId="20577"/>
        <pc:sldMkLst>
          <pc:docMk/>
          <pc:sldMk cId="2965037688" sldId="351"/>
        </pc:sldMkLst>
        <pc:spChg chg="mod">
          <ac:chgData name="Guest User" userId="" providerId="Windows Live" clId="Web-{5BCDF01A-E346-4881-8DE2-693DAFA56A9A}" dt="2022-06-13T10:44:12.042" v="31" actId="20577"/>
          <ac:spMkLst>
            <pc:docMk/>
            <pc:sldMk cId="2965037688" sldId="351"/>
            <ac:spMk id="5" creationId="{7F6B60B7-8BB6-A997-67AA-9A63F723B349}"/>
          </ac:spMkLst>
        </pc:spChg>
      </pc:sldChg>
      <pc:sldChg chg="addSp delSp modSp add ord replId">
        <pc:chgData name="Guest User" userId="" providerId="Windows Live" clId="Web-{5BCDF01A-E346-4881-8DE2-693DAFA56A9A}" dt="2022-06-13T11:14:39.632" v="445" actId="20577"/>
        <pc:sldMkLst>
          <pc:docMk/>
          <pc:sldMk cId="162709587" sldId="355"/>
        </pc:sldMkLst>
        <pc:spChg chg="mod">
          <ac:chgData name="Guest User" userId="" providerId="Windows Live" clId="Web-{5BCDF01A-E346-4881-8DE2-693DAFA56A9A}" dt="2022-06-13T11:05:09.979" v="419" actId="20577"/>
          <ac:spMkLst>
            <pc:docMk/>
            <pc:sldMk cId="162709587" sldId="355"/>
            <ac:spMk id="3" creationId="{6D3FF9EB-8198-0BBA-49B9-948EFEDB6FC0}"/>
          </ac:spMkLst>
        </pc:spChg>
        <pc:spChg chg="mod">
          <ac:chgData name="Guest User" userId="" providerId="Windows Live" clId="Web-{5BCDF01A-E346-4881-8DE2-693DAFA56A9A}" dt="2022-06-13T11:14:39.632" v="445" actId="20577"/>
          <ac:spMkLst>
            <pc:docMk/>
            <pc:sldMk cId="162709587" sldId="355"/>
            <ac:spMk id="5" creationId="{7F6B60B7-8BB6-A997-67AA-9A63F723B349}"/>
          </ac:spMkLst>
        </pc:spChg>
        <pc:picChg chg="add mod">
          <ac:chgData name="Guest User" userId="" providerId="Windows Live" clId="Web-{5BCDF01A-E346-4881-8DE2-693DAFA56A9A}" dt="2022-06-13T11:09:21.890" v="437" actId="1076"/>
          <ac:picMkLst>
            <pc:docMk/>
            <pc:sldMk cId="162709587" sldId="355"/>
            <ac:picMk id="7" creationId="{AE4D0092-8D5B-FD6C-A387-9DD12CBDE4B1}"/>
          </ac:picMkLst>
        </pc:picChg>
        <pc:picChg chg="add mod">
          <ac:chgData name="Guest User" userId="" providerId="Windows Live" clId="Web-{5BCDF01A-E346-4881-8DE2-693DAFA56A9A}" dt="2022-06-13T11:10:13.751" v="439" actId="1076"/>
          <ac:picMkLst>
            <pc:docMk/>
            <pc:sldMk cId="162709587" sldId="355"/>
            <ac:picMk id="8" creationId="{BFC89A2F-DCF3-36E4-6A67-061D3BEAA5C7}"/>
          </ac:picMkLst>
        </pc:picChg>
        <pc:picChg chg="del">
          <ac:chgData name="Guest User" userId="" providerId="Windows Live" clId="Web-{5BCDF01A-E346-4881-8DE2-693DAFA56A9A}" dt="2022-06-13T11:09:18.406" v="435"/>
          <ac:picMkLst>
            <pc:docMk/>
            <pc:sldMk cId="162709587" sldId="355"/>
            <ac:picMk id="13" creationId="{15E8775B-2810-42E9-2388-3E0772F8E4BF}"/>
          </ac:picMkLst>
        </pc:picChg>
      </pc:sldChg>
      <pc:sldChg chg="addSp delSp modSp add replId">
        <pc:chgData name="Guest User" userId="" providerId="Windows Live" clId="Web-{5BCDF01A-E346-4881-8DE2-693DAFA56A9A}" dt="2022-06-13T11:18:10.261" v="453" actId="20577"/>
        <pc:sldMkLst>
          <pc:docMk/>
          <pc:sldMk cId="2031626614" sldId="356"/>
        </pc:sldMkLst>
        <pc:spChg chg="mod">
          <ac:chgData name="Guest User" userId="" providerId="Windows Live" clId="Web-{5BCDF01A-E346-4881-8DE2-693DAFA56A9A}" dt="2022-06-13T11:05:21.401" v="432" actId="20577"/>
          <ac:spMkLst>
            <pc:docMk/>
            <pc:sldMk cId="2031626614" sldId="356"/>
            <ac:spMk id="3" creationId="{6D3FF9EB-8198-0BBA-49B9-948EFEDB6FC0}"/>
          </ac:spMkLst>
        </pc:spChg>
        <pc:spChg chg="mod">
          <ac:chgData name="Guest User" userId="" providerId="Windows Live" clId="Web-{5BCDF01A-E346-4881-8DE2-693DAFA56A9A}" dt="2022-06-13T11:18:10.261" v="453" actId="20577"/>
          <ac:spMkLst>
            <pc:docMk/>
            <pc:sldMk cId="2031626614" sldId="356"/>
            <ac:spMk id="5" creationId="{7F6B60B7-8BB6-A997-67AA-9A63F723B349}"/>
          </ac:spMkLst>
        </pc:spChg>
        <pc:picChg chg="add del mod">
          <ac:chgData name="Guest User" userId="" providerId="Windows Live" clId="Web-{5BCDF01A-E346-4881-8DE2-693DAFA56A9A}" dt="2022-06-13T11:06:59.653" v="434"/>
          <ac:picMkLst>
            <pc:docMk/>
            <pc:sldMk cId="2031626614" sldId="356"/>
            <ac:picMk id="7" creationId="{AE31BF0B-0557-99CD-1AF8-56A40558F356}"/>
          </ac:picMkLst>
        </pc:picChg>
        <pc:picChg chg="add del mod">
          <ac:chgData name="Guest User" userId="" providerId="Windows Live" clId="Web-{5BCDF01A-E346-4881-8DE2-693DAFA56A9A}" dt="2022-06-13T11:14:45.460" v="446"/>
          <ac:picMkLst>
            <pc:docMk/>
            <pc:sldMk cId="2031626614" sldId="356"/>
            <ac:picMk id="8" creationId="{8A3AE0C9-BE6E-27E7-4058-E09EFD26C40F}"/>
          </ac:picMkLst>
        </pc:picChg>
        <pc:picChg chg="add del mod">
          <ac:chgData name="Guest User" userId="" providerId="Windows Live" clId="Web-{5BCDF01A-E346-4881-8DE2-693DAFA56A9A}" dt="2022-06-13T11:16:16.196" v="449"/>
          <ac:picMkLst>
            <pc:docMk/>
            <pc:sldMk cId="2031626614" sldId="356"/>
            <ac:picMk id="9" creationId="{413646B1-561C-BEFE-E369-E4397AB6C09D}"/>
          </ac:picMkLst>
        </pc:picChg>
        <pc:picChg chg="del">
          <ac:chgData name="Guest User" userId="" providerId="Windows Live" clId="Web-{5BCDF01A-E346-4881-8DE2-693DAFA56A9A}" dt="2022-06-13T11:04:47.166" v="411"/>
          <ac:picMkLst>
            <pc:docMk/>
            <pc:sldMk cId="2031626614" sldId="356"/>
            <ac:picMk id="13" creationId="{15E8775B-2810-42E9-2388-3E0772F8E4BF}"/>
          </ac:picMkLst>
        </pc:picChg>
      </pc:sldChg>
      <pc:sldChg chg="addSp delSp modSp add replId">
        <pc:chgData name="Guest User" userId="" providerId="Windows Live" clId="Web-{5BCDF01A-E346-4881-8DE2-693DAFA56A9A}" dt="2022-06-13T11:26:44.460" v="527" actId="20577"/>
        <pc:sldMkLst>
          <pc:docMk/>
          <pc:sldMk cId="3209669954" sldId="357"/>
        </pc:sldMkLst>
        <pc:spChg chg="mod">
          <ac:chgData name="Guest User" userId="" providerId="Windows Live" clId="Web-{5BCDF01A-E346-4881-8DE2-693DAFA56A9A}" dt="2022-06-13T11:18:27.418" v="456" actId="20577"/>
          <ac:spMkLst>
            <pc:docMk/>
            <pc:sldMk cId="3209669954" sldId="357"/>
            <ac:spMk id="5" creationId="{7F6B60B7-8BB6-A997-67AA-9A63F723B349}"/>
          </ac:spMkLst>
        </pc:spChg>
        <pc:spChg chg="add del">
          <ac:chgData name="Guest User" userId="" providerId="Windows Live" clId="Web-{5BCDF01A-E346-4881-8DE2-693DAFA56A9A}" dt="2022-06-13T11:20:25.420" v="467"/>
          <ac:spMkLst>
            <pc:docMk/>
            <pc:sldMk cId="3209669954" sldId="357"/>
            <ac:spMk id="9" creationId="{09ADB8CC-2D43-3F79-5A34-AEBF3A563D38}"/>
          </ac:spMkLst>
        </pc:spChg>
        <pc:spChg chg="add mod">
          <ac:chgData name="Guest User" userId="" providerId="Windows Live" clId="Web-{5BCDF01A-E346-4881-8DE2-693DAFA56A9A}" dt="2022-06-13T11:26:44.460" v="527" actId="20577"/>
          <ac:spMkLst>
            <pc:docMk/>
            <pc:sldMk cId="3209669954" sldId="357"/>
            <ac:spMk id="12" creationId="{99156418-37A5-742D-E369-AF24D37A5CEE}"/>
          </ac:spMkLst>
        </pc:spChg>
        <pc:grpChg chg="del">
          <ac:chgData name="Guest User" userId="" providerId="Windows Live" clId="Web-{5BCDF01A-E346-4881-8DE2-693DAFA56A9A}" dt="2022-06-13T11:19:43.201" v="463"/>
          <ac:grpSpMkLst>
            <pc:docMk/>
            <pc:sldMk cId="3209669954" sldId="357"/>
            <ac:grpSpMk id="4" creationId="{DE6D891E-868A-816F-7230-D4A29BCB9FD0}"/>
          </ac:grpSpMkLst>
        </pc:grpChg>
        <pc:picChg chg="mod">
          <ac:chgData name="Guest User" userId="" providerId="Windows Live" clId="Web-{5BCDF01A-E346-4881-8DE2-693DAFA56A9A}" dt="2022-06-13T11:20:18.342" v="465" actId="1076"/>
          <ac:picMkLst>
            <pc:docMk/>
            <pc:sldMk cId="3209669954" sldId="357"/>
            <ac:picMk id="7" creationId="{AE31BF0B-0557-99CD-1AF8-56A40558F356}"/>
          </ac:picMkLst>
        </pc:picChg>
        <pc:picChg chg="add mod">
          <ac:chgData name="Guest User" userId="" providerId="Windows Live" clId="Web-{5BCDF01A-E346-4881-8DE2-693DAFA56A9A}" dt="2022-06-13T11:20:27.186" v="468" actId="1076"/>
          <ac:picMkLst>
            <pc:docMk/>
            <pc:sldMk cId="3209669954" sldId="357"/>
            <ac:picMk id="8" creationId="{2DAB140D-A84A-A9E3-DD1D-08C839CB0E22}"/>
          </ac:picMkLst>
        </pc:picChg>
        <pc:picChg chg="add del mod">
          <ac:chgData name="Guest User" userId="" providerId="Windows Live" clId="Web-{5BCDF01A-E346-4881-8DE2-693DAFA56A9A}" dt="2022-06-13T11:21:34.297" v="470"/>
          <ac:picMkLst>
            <pc:docMk/>
            <pc:sldMk cId="3209669954" sldId="357"/>
            <ac:picMk id="10" creationId="{FD2FF516-A31E-EB23-ADBD-71BDA300142E}"/>
          </ac:picMkLst>
        </pc:picChg>
        <pc:picChg chg="add del mod">
          <ac:chgData name="Guest User" userId="" providerId="Windows Live" clId="Web-{5BCDF01A-E346-4881-8DE2-693DAFA56A9A}" dt="2022-06-13T11:21:43.563" v="472"/>
          <ac:picMkLst>
            <pc:docMk/>
            <pc:sldMk cId="3209669954" sldId="357"/>
            <ac:picMk id="11" creationId="{8DF05CD7-02A0-9F7B-9235-3FE9C6C61E55}"/>
          </ac:picMkLst>
        </pc:picChg>
      </pc:sldChg>
    </pc:docChg>
  </pc:docChgLst>
  <pc:docChgLst>
    <pc:chgData name="Người dùng Khách" providerId="Windows Live" clId="Web-{E37CB4D7-5A61-4185-9759-949079A334A7}"/>
    <pc:docChg chg="modSld">
      <pc:chgData name="Người dùng Khách" userId="" providerId="Windows Live" clId="Web-{E37CB4D7-5A61-4185-9759-949079A334A7}" dt="2022-06-15T05:01:23.020" v="3" actId="20577"/>
      <pc:docMkLst>
        <pc:docMk/>
      </pc:docMkLst>
      <pc:sldChg chg="modSp">
        <pc:chgData name="Người dùng Khách" userId="" providerId="Windows Live" clId="Web-{E37CB4D7-5A61-4185-9759-949079A334A7}" dt="2022-06-15T05:01:23.020" v="3" actId="20577"/>
        <pc:sldMkLst>
          <pc:docMk/>
          <pc:sldMk cId="242501515" sldId="367"/>
        </pc:sldMkLst>
        <pc:spChg chg="mod">
          <ac:chgData name="Người dùng Khách" userId="" providerId="Windows Live" clId="Web-{E37CB4D7-5A61-4185-9759-949079A334A7}" dt="2022-06-15T05:01:23.020" v="3" actId="20577"/>
          <ac:spMkLst>
            <pc:docMk/>
            <pc:sldMk cId="242501515" sldId="367"/>
            <ac:spMk id="5" creationId="{7F6B60B7-8BB6-A997-67AA-9A63F723B349}"/>
          </ac:spMkLst>
        </pc:spChg>
      </pc:sldChg>
    </pc:docChg>
  </pc:docChgLst>
  <pc:docChgLst>
    <pc:chgData name="Guest User" providerId="Windows Live" clId="Web-{D216BD29-A64E-476B-B6CB-58069534FD37}"/>
    <pc:docChg chg="addSld modSld sldOrd">
      <pc:chgData name="Guest User" userId="" providerId="Windows Live" clId="Web-{D216BD29-A64E-476B-B6CB-58069534FD37}" dt="2022-06-15T01:52:12.340" v="1567" actId="20577"/>
      <pc:docMkLst>
        <pc:docMk/>
      </pc:docMkLst>
      <pc:sldChg chg="modSp">
        <pc:chgData name="Guest User" userId="" providerId="Windows Live" clId="Web-{D216BD29-A64E-476B-B6CB-58069534FD37}" dt="2022-06-15T01:35:03.822" v="1195" actId="20577"/>
        <pc:sldMkLst>
          <pc:docMk/>
          <pc:sldMk cId="3260771443" sldId="258"/>
        </pc:sldMkLst>
        <pc:spChg chg="mod">
          <ac:chgData name="Guest User" userId="" providerId="Windows Live" clId="Web-{D216BD29-A64E-476B-B6CB-58069534FD37}" dt="2022-06-15T01:35:03.743" v="1190" actId="20577"/>
          <ac:spMkLst>
            <pc:docMk/>
            <pc:sldMk cId="3260771443" sldId="258"/>
            <ac:spMk id="2" creationId="{8A9A080F-F2B9-F92A-EE39-79384A4983B0}"/>
          </ac:spMkLst>
        </pc:spChg>
        <pc:spChg chg="mod">
          <ac:chgData name="Guest User" userId="" providerId="Windows Live" clId="Web-{D216BD29-A64E-476B-B6CB-58069534FD37}" dt="2022-06-15T01:35:03.759" v="1192" actId="20577"/>
          <ac:spMkLst>
            <pc:docMk/>
            <pc:sldMk cId="3260771443" sldId="258"/>
            <ac:spMk id="4" creationId="{87C4AD31-7DA4-A5BA-EEAA-AB7A180FCEBC}"/>
          </ac:spMkLst>
        </pc:spChg>
        <pc:spChg chg="mod">
          <ac:chgData name="Guest User" userId="" providerId="Windows Live" clId="Web-{D216BD29-A64E-476B-B6CB-58069534FD37}" dt="2022-06-15T01:35:03.775" v="1193" actId="20577"/>
          <ac:spMkLst>
            <pc:docMk/>
            <pc:sldMk cId="3260771443" sldId="258"/>
            <ac:spMk id="5" creationId="{B71A6C9F-308E-7C03-73A3-80B32DCE16D8}"/>
          </ac:spMkLst>
        </pc:spChg>
        <pc:spChg chg="mod">
          <ac:chgData name="Guest User" userId="" providerId="Windows Live" clId="Web-{D216BD29-A64E-476B-B6CB-58069534FD37}" dt="2022-06-15T01:35:03.792" v="1194" actId="20577"/>
          <ac:spMkLst>
            <pc:docMk/>
            <pc:sldMk cId="3260771443" sldId="258"/>
            <ac:spMk id="7" creationId="{BEB54598-6EF0-EF0E-A325-852D353A4C2D}"/>
          </ac:spMkLst>
        </pc:spChg>
        <pc:spChg chg="mod">
          <ac:chgData name="Guest User" userId="" providerId="Windows Live" clId="Web-{D216BD29-A64E-476B-B6CB-58069534FD37}" dt="2022-06-15T01:35:03.822" v="1195" actId="20577"/>
          <ac:spMkLst>
            <pc:docMk/>
            <pc:sldMk cId="3260771443" sldId="258"/>
            <ac:spMk id="8" creationId="{9A940AE8-84AE-F1EF-1DEF-78A4EFEE9090}"/>
          </ac:spMkLst>
        </pc:spChg>
      </pc:sldChg>
      <pc:sldChg chg="modSp">
        <pc:chgData name="Guest User" userId="" providerId="Windows Live" clId="Web-{D216BD29-A64E-476B-B6CB-58069534FD37}" dt="2022-06-15T01:36:58.570" v="1240" actId="20577"/>
        <pc:sldMkLst>
          <pc:docMk/>
          <pc:sldMk cId="4187025311" sldId="259"/>
        </pc:sldMkLst>
        <pc:spChg chg="mod">
          <ac:chgData name="Guest User" userId="" providerId="Windows Live" clId="Web-{D216BD29-A64E-476B-B6CB-58069534FD37}" dt="2022-06-15T01:36:57.976" v="1224" actId="20577"/>
          <ac:spMkLst>
            <pc:docMk/>
            <pc:sldMk cId="4187025311" sldId="259"/>
            <ac:spMk id="4" creationId="{BC72EAC7-CA05-CCFD-D7EB-4F68D1B090D1}"/>
          </ac:spMkLst>
        </pc:spChg>
        <pc:spChg chg="mod">
          <ac:chgData name="Guest User" userId="" providerId="Windows Live" clId="Web-{D216BD29-A64E-476B-B6CB-58069534FD37}" dt="2022-06-15T01:36:58.008" v="1226" actId="20577"/>
          <ac:spMkLst>
            <pc:docMk/>
            <pc:sldMk cId="4187025311" sldId="259"/>
            <ac:spMk id="9" creationId="{6BF77160-1D8F-230D-843D-CB3BC0F72FD8}"/>
          </ac:spMkLst>
        </pc:spChg>
        <pc:spChg chg="mod">
          <ac:chgData name="Guest User" userId="" providerId="Windows Live" clId="Web-{D216BD29-A64E-476B-B6CB-58069534FD37}" dt="2022-06-15T01:36:58.055" v="1228" actId="20577"/>
          <ac:spMkLst>
            <pc:docMk/>
            <pc:sldMk cId="4187025311" sldId="259"/>
            <ac:spMk id="12" creationId="{D3A828C4-EE56-1D72-B5F1-D02D2620D8A5}"/>
          </ac:spMkLst>
        </pc:spChg>
        <pc:spChg chg="mod">
          <ac:chgData name="Guest User" userId="" providerId="Windows Live" clId="Web-{D216BD29-A64E-476B-B6CB-58069534FD37}" dt="2022-06-15T01:36:58.133" v="1229" actId="20577"/>
          <ac:spMkLst>
            <pc:docMk/>
            <pc:sldMk cId="4187025311" sldId="259"/>
            <ac:spMk id="13" creationId="{FEE7F0C0-A9B4-5122-DA41-39316807DFA2}"/>
          </ac:spMkLst>
        </pc:spChg>
        <pc:spChg chg="mod">
          <ac:chgData name="Guest User" userId="" providerId="Windows Live" clId="Web-{D216BD29-A64E-476B-B6CB-58069534FD37}" dt="2022-06-15T01:36:58.195" v="1230" actId="20577"/>
          <ac:spMkLst>
            <pc:docMk/>
            <pc:sldMk cId="4187025311" sldId="259"/>
            <ac:spMk id="16" creationId="{0E73D111-3C40-BEED-8515-81D191AAE05F}"/>
          </ac:spMkLst>
        </pc:spChg>
        <pc:spChg chg="mod">
          <ac:chgData name="Guest User" userId="" providerId="Windows Live" clId="Web-{D216BD29-A64E-476B-B6CB-58069534FD37}" dt="2022-06-15T01:36:58.258" v="1231" actId="20577"/>
          <ac:spMkLst>
            <pc:docMk/>
            <pc:sldMk cId="4187025311" sldId="259"/>
            <ac:spMk id="17" creationId="{708D9EFA-D121-987C-292E-458E13B40BF7}"/>
          </ac:spMkLst>
        </pc:spChg>
        <pc:spChg chg="mod">
          <ac:chgData name="Guest User" userId="" providerId="Windows Live" clId="Web-{D216BD29-A64E-476B-B6CB-58069534FD37}" dt="2022-06-15T01:36:58.320" v="1233" actId="20577"/>
          <ac:spMkLst>
            <pc:docMk/>
            <pc:sldMk cId="4187025311" sldId="259"/>
            <ac:spMk id="18" creationId="{190CC17E-8BD7-CACD-FC01-E1A826CB76A0}"/>
          </ac:spMkLst>
        </pc:spChg>
        <pc:spChg chg="mod">
          <ac:chgData name="Guest User" userId="" providerId="Windows Live" clId="Web-{D216BD29-A64E-476B-B6CB-58069534FD37}" dt="2022-06-15T01:36:58.383" v="1234" actId="20577"/>
          <ac:spMkLst>
            <pc:docMk/>
            <pc:sldMk cId="4187025311" sldId="259"/>
            <ac:spMk id="19" creationId="{9AB44D7B-AB23-99EC-4204-A5857F670312}"/>
          </ac:spMkLst>
        </pc:spChg>
        <pc:spChg chg="mod">
          <ac:chgData name="Guest User" userId="" providerId="Windows Live" clId="Web-{D216BD29-A64E-476B-B6CB-58069534FD37}" dt="2022-06-15T01:36:58.429" v="1235" actId="20577"/>
          <ac:spMkLst>
            <pc:docMk/>
            <pc:sldMk cId="4187025311" sldId="259"/>
            <ac:spMk id="26" creationId="{63802BFF-6EB4-2322-E548-F1A69B7F02DB}"/>
          </ac:spMkLst>
        </pc:spChg>
        <pc:spChg chg="mod">
          <ac:chgData name="Guest User" userId="" providerId="Windows Live" clId="Web-{D216BD29-A64E-476B-B6CB-58069534FD37}" dt="2022-06-15T01:36:58.476" v="1236" actId="20577"/>
          <ac:spMkLst>
            <pc:docMk/>
            <pc:sldMk cId="4187025311" sldId="259"/>
            <ac:spMk id="27" creationId="{7F59888B-2B87-E6C2-697A-01174393ED3D}"/>
          </ac:spMkLst>
        </pc:spChg>
        <pc:spChg chg="mod">
          <ac:chgData name="Guest User" userId="" providerId="Windows Live" clId="Web-{D216BD29-A64E-476B-B6CB-58069534FD37}" dt="2022-06-15T01:36:58.523" v="1238" actId="20577"/>
          <ac:spMkLst>
            <pc:docMk/>
            <pc:sldMk cId="4187025311" sldId="259"/>
            <ac:spMk id="29" creationId="{E6489F79-189C-7301-29C1-F6C54CAECB49}"/>
          </ac:spMkLst>
        </pc:spChg>
        <pc:spChg chg="mod">
          <ac:chgData name="Guest User" userId="" providerId="Windows Live" clId="Web-{D216BD29-A64E-476B-B6CB-58069534FD37}" dt="2022-06-15T01:36:58.570" v="1240" actId="20577"/>
          <ac:spMkLst>
            <pc:docMk/>
            <pc:sldMk cId="4187025311" sldId="259"/>
            <ac:spMk id="30" creationId="{02A5846B-067A-51CE-10E0-50EFFF8B2E86}"/>
          </ac:spMkLst>
        </pc:spChg>
      </pc:sldChg>
      <pc:sldChg chg="modSp">
        <pc:chgData name="Guest User" userId="" providerId="Windows Live" clId="Web-{D216BD29-A64E-476B-B6CB-58069534FD37}" dt="2022-06-15T01:36:43.508" v="1223" actId="20577"/>
        <pc:sldMkLst>
          <pc:docMk/>
          <pc:sldMk cId="0" sldId="261"/>
        </pc:sldMkLst>
        <pc:spChg chg="mod">
          <ac:chgData name="Guest User" userId="" providerId="Windows Live" clId="Web-{D216BD29-A64E-476B-B6CB-58069534FD37}" dt="2022-06-15T01:36:43.508" v="1223" actId="20577"/>
          <ac:spMkLst>
            <pc:docMk/>
            <pc:sldMk cId="0" sldId="261"/>
            <ac:spMk id="3" creationId="{34AF09D3-9E2A-D517-285C-3BBDBEB19518}"/>
          </ac:spMkLst>
        </pc:spChg>
        <pc:spChg chg="mod">
          <ac:chgData name="Guest User" userId="" providerId="Windows Live" clId="Web-{D216BD29-A64E-476B-B6CB-58069534FD37}" dt="2022-06-15T01:36:43.492" v="1222" actId="20577"/>
          <ac:spMkLst>
            <pc:docMk/>
            <pc:sldMk cId="0" sldId="261"/>
            <ac:spMk id="8" creationId="{E2B91DB4-B3AC-CF80-D147-F4E04F8F38E1}"/>
          </ac:spMkLst>
        </pc:spChg>
        <pc:spChg chg="mod">
          <ac:chgData name="Guest User" userId="" providerId="Windows Live" clId="Web-{D216BD29-A64E-476B-B6CB-58069534FD37}" dt="2022-06-15T01:36:43.477" v="1220" actId="20577"/>
          <ac:spMkLst>
            <pc:docMk/>
            <pc:sldMk cId="0" sldId="261"/>
            <ac:spMk id="96" creationId="{00000000-0000-0000-0000-000000000000}"/>
          </ac:spMkLst>
        </pc:spChg>
        <pc:spChg chg="mod">
          <ac:chgData name="Guest User" userId="" providerId="Windows Live" clId="Web-{D216BD29-A64E-476B-B6CB-58069534FD37}" dt="2022-06-15T01:36:43.492" v="1221" actId="20577"/>
          <ac:spMkLst>
            <pc:docMk/>
            <pc:sldMk cId="0" sldId="261"/>
            <ac:spMk id="98" creationId="{00000000-0000-0000-0000-000000000000}"/>
          </ac:spMkLst>
        </pc:spChg>
      </pc:sldChg>
      <pc:sldChg chg="modSp">
        <pc:chgData name="Guest User" userId="" providerId="Windows Live" clId="Web-{D216BD29-A64E-476B-B6CB-58069534FD37}" dt="2022-06-15T01:38:59.444" v="1290" actId="20577"/>
        <pc:sldMkLst>
          <pc:docMk/>
          <pc:sldMk cId="2462779227" sldId="320"/>
        </pc:sldMkLst>
        <pc:spChg chg="mod">
          <ac:chgData name="Guest User" userId="" providerId="Windows Live" clId="Web-{D216BD29-A64E-476B-B6CB-58069534FD37}" dt="2022-06-15T01:37:08.242" v="1241" actId="20577"/>
          <ac:spMkLst>
            <pc:docMk/>
            <pc:sldMk cId="2462779227" sldId="320"/>
            <ac:spMk id="2" creationId="{B28085B4-9DA8-4B8D-B0DE-9EC9D1474C73}"/>
          </ac:spMkLst>
        </pc:spChg>
        <pc:spChg chg="mod">
          <ac:chgData name="Guest User" userId="" providerId="Windows Live" clId="Web-{D216BD29-A64E-476B-B6CB-58069534FD37}" dt="2022-06-15T01:38:59.444" v="1290" actId="20577"/>
          <ac:spMkLst>
            <pc:docMk/>
            <pc:sldMk cId="2462779227" sldId="320"/>
            <ac:spMk id="4" creationId="{4BA99420-E2CB-4FD0-BF5A-78BF20FB356A}"/>
          </ac:spMkLst>
        </pc:spChg>
        <pc:spChg chg="mod">
          <ac:chgData name="Guest User" userId="" providerId="Windows Live" clId="Web-{D216BD29-A64E-476B-B6CB-58069534FD37}" dt="2022-06-15T01:37:08.289" v="1243" actId="20577"/>
          <ac:spMkLst>
            <pc:docMk/>
            <pc:sldMk cId="2462779227" sldId="320"/>
            <ac:spMk id="14" creationId="{DFA87407-9535-4265-ACD0-8066FCB31935}"/>
          </ac:spMkLst>
        </pc:spChg>
        <pc:spChg chg="mod">
          <ac:chgData name="Guest User" userId="" providerId="Windows Live" clId="Web-{D216BD29-A64E-476B-B6CB-58069534FD37}" dt="2022-06-15T01:37:08.351" v="1244" actId="20577"/>
          <ac:spMkLst>
            <pc:docMk/>
            <pc:sldMk cId="2462779227" sldId="320"/>
            <ac:spMk id="15" creationId="{8A0C2991-EF7C-4040-9867-F89D8DCF0DF8}"/>
          </ac:spMkLst>
        </pc:spChg>
        <pc:spChg chg="mod">
          <ac:chgData name="Guest User" userId="" providerId="Windows Live" clId="Web-{D216BD29-A64E-476B-B6CB-58069534FD37}" dt="2022-06-15T01:37:08.383" v="1245" actId="20577"/>
          <ac:spMkLst>
            <pc:docMk/>
            <pc:sldMk cId="2462779227" sldId="320"/>
            <ac:spMk id="17" creationId="{A0BA0957-A4D2-416B-A756-3068E45DE36E}"/>
          </ac:spMkLst>
        </pc:spChg>
        <pc:spChg chg="mod">
          <ac:chgData name="Guest User" userId="" providerId="Windows Live" clId="Web-{D216BD29-A64E-476B-B6CB-58069534FD37}" dt="2022-06-15T01:37:08.429" v="1246" actId="20577"/>
          <ac:spMkLst>
            <pc:docMk/>
            <pc:sldMk cId="2462779227" sldId="320"/>
            <ac:spMk id="18" creationId="{FCA33B54-C0B4-490F-AF7B-02137F68655B}"/>
          </ac:spMkLst>
        </pc:spChg>
        <pc:spChg chg="mod">
          <ac:chgData name="Guest User" userId="" providerId="Windows Live" clId="Web-{D216BD29-A64E-476B-B6CB-58069534FD37}" dt="2022-06-15T01:37:08.476" v="1247" actId="20577"/>
          <ac:spMkLst>
            <pc:docMk/>
            <pc:sldMk cId="2462779227" sldId="320"/>
            <ac:spMk id="23" creationId="{1DFF0737-0709-451A-95EC-3DFB58A11B16}"/>
          </ac:spMkLst>
        </pc:spChg>
        <pc:spChg chg="mod">
          <ac:chgData name="Guest User" userId="" providerId="Windows Live" clId="Web-{D216BD29-A64E-476B-B6CB-58069534FD37}" dt="2022-06-15T01:37:08.523" v="1248" actId="20577"/>
          <ac:spMkLst>
            <pc:docMk/>
            <pc:sldMk cId="2462779227" sldId="320"/>
            <ac:spMk id="24" creationId="{6C7842C8-D662-4ADD-AB5B-5241B4C62529}"/>
          </ac:spMkLst>
        </pc:spChg>
        <pc:spChg chg="mod">
          <ac:chgData name="Guest User" userId="" providerId="Windows Live" clId="Web-{D216BD29-A64E-476B-B6CB-58069534FD37}" dt="2022-06-15T01:37:08.570" v="1249" actId="20577"/>
          <ac:spMkLst>
            <pc:docMk/>
            <pc:sldMk cId="2462779227" sldId="320"/>
            <ac:spMk id="27" creationId="{DF149645-3CB7-4D25-82A5-710D63DF3C8F}"/>
          </ac:spMkLst>
        </pc:spChg>
        <pc:spChg chg="mod">
          <ac:chgData name="Guest User" userId="" providerId="Windows Live" clId="Web-{D216BD29-A64E-476B-B6CB-58069534FD37}" dt="2022-06-15T01:37:08.601" v="1250" actId="20577"/>
          <ac:spMkLst>
            <pc:docMk/>
            <pc:sldMk cId="2462779227" sldId="320"/>
            <ac:spMk id="28" creationId="{97DE3B0B-3DF0-4BE5-9A33-42E16433975D}"/>
          </ac:spMkLst>
        </pc:spChg>
        <pc:spChg chg="mod">
          <ac:chgData name="Guest User" userId="" providerId="Windows Live" clId="Web-{D216BD29-A64E-476B-B6CB-58069534FD37}" dt="2022-06-15T01:37:08.648" v="1251" actId="20577"/>
          <ac:spMkLst>
            <pc:docMk/>
            <pc:sldMk cId="2462779227" sldId="320"/>
            <ac:spMk id="36" creationId="{BC38AB86-5A42-F29E-12F2-C60C7DF6C8CE}"/>
          </ac:spMkLst>
        </pc:spChg>
        <pc:spChg chg="mod">
          <ac:chgData name="Guest User" userId="" providerId="Windows Live" clId="Web-{D216BD29-A64E-476B-B6CB-58069534FD37}" dt="2022-06-15T01:37:08.711" v="1252" actId="20577"/>
          <ac:spMkLst>
            <pc:docMk/>
            <pc:sldMk cId="2462779227" sldId="320"/>
            <ac:spMk id="37" creationId="{FC4C06BF-57A4-016F-351F-6E1435CCCE62}"/>
          </ac:spMkLst>
        </pc:spChg>
        <pc:spChg chg="mod">
          <ac:chgData name="Guest User" userId="" providerId="Windows Live" clId="Web-{D216BD29-A64E-476B-B6CB-58069534FD37}" dt="2022-06-15T01:37:08.773" v="1253" actId="20577"/>
          <ac:spMkLst>
            <pc:docMk/>
            <pc:sldMk cId="2462779227" sldId="320"/>
            <ac:spMk id="38" creationId="{DDB30274-8530-B5B2-96A4-7D11843082C3}"/>
          </ac:spMkLst>
        </pc:spChg>
      </pc:sldChg>
      <pc:sldChg chg="modSp">
        <pc:chgData name="Guest User" userId="" providerId="Windows Live" clId="Web-{D216BD29-A64E-476B-B6CB-58069534FD37}" dt="2022-06-15T01:35:39.665" v="1210" actId="20577"/>
        <pc:sldMkLst>
          <pc:docMk/>
          <pc:sldMk cId="1303728738" sldId="341"/>
        </pc:sldMkLst>
        <pc:spChg chg="mod">
          <ac:chgData name="Guest User" userId="" providerId="Windows Live" clId="Web-{D216BD29-A64E-476B-B6CB-58069534FD37}" dt="2022-06-15T01:35:17.087" v="1196" actId="20577"/>
          <ac:spMkLst>
            <pc:docMk/>
            <pc:sldMk cId="1303728738" sldId="341"/>
            <ac:spMk id="3" creationId="{2C8C13A0-F686-4F7B-B0B3-B345AEF23376}"/>
          </ac:spMkLst>
        </pc:spChg>
        <pc:spChg chg="mod">
          <ac:chgData name="Guest User" userId="" providerId="Windows Live" clId="Web-{D216BD29-A64E-476B-B6CB-58069534FD37}" dt="2022-06-15T01:35:17.212" v="1199" actId="20577"/>
          <ac:spMkLst>
            <pc:docMk/>
            <pc:sldMk cId="1303728738" sldId="341"/>
            <ac:spMk id="6" creationId="{F7875393-F0D2-4AA5-ADD5-7F19D4B70CAB}"/>
          </ac:spMkLst>
        </pc:spChg>
        <pc:spChg chg="mod">
          <ac:chgData name="Guest User" userId="" providerId="Windows Live" clId="Web-{D216BD29-A64E-476B-B6CB-58069534FD37}" dt="2022-06-15T01:35:17.165" v="1198" actId="20577"/>
          <ac:spMkLst>
            <pc:docMk/>
            <pc:sldMk cId="1303728738" sldId="341"/>
            <ac:spMk id="7" creationId="{71E89A73-D547-4B4A-A2A6-1DAAE7246DEA}"/>
          </ac:spMkLst>
        </pc:spChg>
        <pc:spChg chg="mod">
          <ac:chgData name="Guest User" userId="" providerId="Windows Live" clId="Web-{D216BD29-A64E-476B-B6CB-58069534FD37}" dt="2022-06-15T01:35:17.103" v="1197" actId="20577"/>
          <ac:spMkLst>
            <pc:docMk/>
            <pc:sldMk cId="1303728738" sldId="341"/>
            <ac:spMk id="8" creationId="{DA088DE1-1F00-4086-A2E2-3E7868560D46}"/>
          </ac:spMkLst>
        </pc:spChg>
        <pc:spChg chg="mod">
          <ac:chgData name="Guest User" userId="" providerId="Windows Live" clId="Web-{D216BD29-A64E-476B-B6CB-58069534FD37}" dt="2022-06-15T01:35:17.259" v="1200" actId="20577"/>
          <ac:spMkLst>
            <pc:docMk/>
            <pc:sldMk cId="1303728738" sldId="341"/>
            <ac:spMk id="15" creationId="{190CE3D3-AF52-4AD8-BDAF-B5F0661D8B30}"/>
          </ac:spMkLst>
        </pc:spChg>
        <pc:spChg chg="mod">
          <ac:chgData name="Guest User" userId="" providerId="Windows Live" clId="Web-{D216BD29-A64E-476B-B6CB-58069534FD37}" dt="2022-06-15T01:35:39.665" v="1210" actId="20577"/>
          <ac:spMkLst>
            <pc:docMk/>
            <pc:sldMk cId="1303728738" sldId="341"/>
            <ac:spMk id="17" creationId="{47D0D6EC-C7E9-448D-A5F9-86C88FA89C84}"/>
          </ac:spMkLst>
        </pc:spChg>
        <pc:spChg chg="mod">
          <ac:chgData name="Guest User" userId="" providerId="Windows Live" clId="Web-{D216BD29-A64E-476B-B6CB-58069534FD37}" dt="2022-06-15T01:35:17.306" v="1202" actId="20577"/>
          <ac:spMkLst>
            <pc:docMk/>
            <pc:sldMk cId="1303728738" sldId="341"/>
            <ac:spMk id="19" creationId="{F87F485C-A857-4F44-8FBB-FFFE9229AAE4}"/>
          </ac:spMkLst>
        </pc:spChg>
        <pc:spChg chg="mod">
          <ac:chgData name="Guest User" userId="" providerId="Windows Live" clId="Web-{D216BD29-A64E-476B-B6CB-58069534FD37}" dt="2022-06-15T01:35:17.321" v="1203" actId="20577"/>
          <ac:spMkLst>
            <pc:docMk/>
            <pc:sldMk cId="1303728738" sldId="341"/>
            <ac:spMk id="20" creationId="{4EDDE65D-6763-4E80-8C33-BDECA2D25776}"/>
          </ac:spMkLst>
        </pc:spChg>
      </pc:sldChg>
      <pc:sldChg chg="modSp">
        <pc:chgData name="Guest User" userId="" providerId="Windows Live" clId="Web-{D216BD29-A64E-476B-B6CB-58069534FD37}" dt="2022-06-15T01:37:35.351" v="1262" actId="20577"/>
        <pc:sldMkLst>
          <pc:docMk/>
          <pc:sldMk cId="311266795" sldId="343"/>
        </pc:sldMkLst>
        <pc:spChg chg="mod">
          <ac:chgData name="Guest User" userId="" providerId="Windows Live" clId="Web-{D216BD29-A64E-476B-B6CB-58069534FD37}" dt="2022-06-15T01:37:35.179" v="1254" actId="20577"/>
          <ac:spMkLst>
            <pc:docMk/>
            <pc:sldMk cId="311266795" sldId="343"/>
            <ac:spMk id="2" creationId="{7EC431F4-6A29-A402-1480-9D31C8B2BE87}"/>
          </ac:spMkLst>
        </pc:spChg>
        <pc:spChg chg="mod">
          <ac:chgData name="Guest User" userId="" providerId="Windows Live" clId="Web-{D216BD29-A64E-476B-B6CB-58069534FD37}" dt="2022-06-15T01:37:35.195" v="1255" actId="20577"/>
          <ac:spMkLst>
            <pc:docMk/>
            <pc:sldMk cId="311266795" sldId="343"/>
            <ac:spMk id="3" creationId="{6D3FF9EB-8198-0BBA-49B9-948EFEDB6FC0}"/>
          </ac:spMkLst>
        </pc:spChg>
        <pc:spChg chg="mod">
          <ac:chgData name="Guest User" userId="" providerId="Windows Live" clId="Web-{D216BD29-A64E-476B-B6CB-58069534FD37}" dt="2022-06-15T01:37:35.257" v="1258" actId="20577"/>
          <ac:spMkLst>
            <pc:docMk/>
            <pc:sldMk cId="311266795" sldId="343"/>
            <ac:spMk id="10" creationId="{D2D2EA92-A1F5-39FA-5A87-87048D85C2A6}"/>
          </ac:spMkLst>
        </pc:spChg>
        <pc:spChg chg="mod">
          <ac:chgData name="Guest User" userId="" providerId="Windows Live" clId="Web-{D216BD29-A64E-476B-B6CB-58069534FD37}" dt="2022-06-15T01:37:35.210" v="1256" actId="20577"/>
          <ac:spMkLst>
            <pc:docMk/>
            <pc:sldMk cId="311266795" sldId="343"/>
            <ac:spMk id="11" creationId="{F6E5527E-26F8-DA72-0FD6-F9D19FF2C7D9}"/>
          </ac:spMkLst>
        </pc:spChg>
        <pc:spChg chg="mod">
          <ac:chgData name="Guest User" userId="" providerId="Windows Live" clId="Web-{D216BD29-A64E-476B-B6CB-58069534FD37}" dt="2022-06-15T01:37:35.226" v="1257" actId="20577"/>
          <ac:spMkLst>
            <pc:docMk/>
            <pc:sldMk cId="311266795" sldId="343"/>
            <ac:spMk id="13" creationId="{3F7733BD-0B62-E48A-8926-9D9BC735EF94}"/>
          </ac:spMkLst>
        </pc:spChg>
        <pc:spChg chg="mod">
          <ac:chgData name="Guest User" userId="" providerId="Windows Live" clId="Web-{D216BD29-A64E-476B-B6CB-58069534FD37}" dt="2022-06-15T01:37:35.320" v="1260" actId="20577"/>
          <ac:spMkLst>
            <pc:docMk/>
            <pc:sldMk cId="311266795" sldId="343"/>
            <ac:spMk id="15" creationId="{286EFF4F-B11A-BF8E-2C63-C86A661BD1D1}"/>
          </ac:spMkLst>
        </pc:spChg>
        <pc:spChg chg="mod">
          <ac:chgData name="Guest User" userId="" providerId="Windows Live" clId="Web-{D216BD29-A64E-476B-B6CB-58069534FD37}" dt="2022-06-15T01:37:35.304" v="1259" actId="20577"/>
          <ac:spMkLst>
            <pc:docMk/>
            <pc:sldMk cId="311266795" sldId="343"/>
            <ac:spMk id="17" creationId="{A3377E09-B904-DD5A-728A-841921B27187}"/>
          </ac:spMkLst>
        </pc:spChg>
        <pc:spChg chg="mod">
          <ac:chgData name="Guest User" userId="" providerId="Windows Live" clId="Web-{D216BD29-A64E-476B-B6CB-58069534FD37}" dt="2022-06-15T01:37:35.335" v="1261" actId="20577"/>
          <ac:spMkLst>
            <pc:docMk/>
            <pc:sldMk cId="311266795" sldId="343"/>
            <ac:spMk id="21" creationId="{E55D6987-CF8A-8631-5F7E-52DE94B92C71}"/>
          </ac:spMkLst>
        </pc:spChg>
        <pc:spChg chg="mod">
          <ac:chgData name="Guest User" userId="" providerId="Windows Live" clId="Web-{D216BD29-A64E-476B-B6CB-58069534FD37}" dt="2022-06-15T01:37:35.351" v="1262" actId="20577"/>
          <ac:spMkLst>
            <pc:docMk/>
            <pc:sldMk cId="311266795" sldId="343"/>
            <ac:spMk id="25" creationId="{4F68DAD8-D2A4-87A2-219C-1E11E07B3A34}"/>
          </ac:spMkLst>
        </pc:spChg>
      </pc:sldChg>
      <pc:sldChg chg="modSp">
        <pc:chgData name="Guest User" userId="" providerId="Windows Live" clId="Web-{D216BD29-A64E-476B-B6CB-58069534FD37}" dt="2022-06-15T01:36:02.383" v="1211" actId="20577"/>
        <pc:sldMkLst>
          <pc:docMk/>
          <pc:sldMk cId="4056448961" sldId="345"/>
        </pc:sldMkLst>
        <pc:spChg chg="mod">
          <ac:chgData name="Guest User" userId="" providerId="Windows Live" clId="Web-{D216BD29-A64E-476B-B6CB-58069534FD37}" dt="2022-06-15T01:36:02.383" v="1211" actId="20577"/>
          <ac:spMkLst>
            <pc:docMk/>
            <pc:sldMk cId="4056448961" sldId="345"/>
            <ac:spMk id="96" creationId="{00000000-0000-0000-0000-000000000000}"/>
          </ac:spMkLst>
        </pc:spChg>
      </pc:sldChg>
      <pc:sldChg chg="modSp">
        <pc:chgData name="Guest User" userId="" providerId="Windows Live" clId="Web-{D216BD29-A64E-476B-B6CB-58069534FD37}" dt="2022-06-15T01:43:33.347" v="1295" actId="20577"/>
        <pc:sldMkLst>
          <pc:docMk/>
          <pc:sldMk cId="574452622" sldId="350"/>
        </pc:sldMkLst>
        <pc:spChg chg="mod">
          <ac:chgData name="Guest User" userId="" providerId="Windows Live" clId="Web-{D216BD29-A64E-476B-B6CB-58069534FD37}" dt="2022-06-15T01:43:33.175" v="1291" actId="20577"/>
          <ac:spMkLst>
            <pc:docMk/>
            <pc:sldMk cId="574452622" sldId="350"/>
            <ac:spMk id="2" creationId="{7EC431F4-6A29-A402-1480-9D31C8B2BE87}"/>
          </ac:spMkLst>
        </pc:spChg>
        <pc:spChg chg="mod">
          <ac:chgData name="Guest User" userId="" providerId="Windows Live" clId="Web-{D216BD29-A64E-476B-B6CB-58069534FD37}" dt="2022-06-15T01:43:33.206" v="1292" actId="20577"/>
          <ac:spMkLst>
            <pc:docMk/>
            <pc:sldMk cId="574452622" sldId="350"/>
            <ac:spMk id="3" creationId="{6D3FF9EB-8198-0BBA-49B9-948EFEDB6FC0}"/>
          </ac:spMkLst>
        </pc:spChg>
        <pc:spChg chg="mod">
          <ac:chgData name="Guest User" userId="" providerId="Windows Live" clId="Web-{D216BD29-A64E-476B-B6CB-58069534FD37}" dt="2022-06-15T01:43:33.237" v="1293" actId="20577"/>
          <ac:spMkLst>
            <pc:docMk/>
            <pc:sldMk cId="574452622" sldId="350"/>
            <ac:spMk id="5" creationId="{7F6B60B7-8BB6-A997-67AA-9A63F723B349}"/>
          </ac:spMkLst>
        </pc:spChg>
        <pc:spChg chg="mod">
          <ac:chgData name="Guest User" userId="" providerId="Windows Live" clId="Web-{D216BD29-A64E-476B-B6CB-58069534FD37}" dt="2022-06-15T01:43:33.300" v="1294" actId="20577"/>
          <ac:spMkLst>
            <pc:docMk/>
            <pc:sldMk cId="574452622" sldId="350"/>
            <ac:spMk id="6" creationId="{7749B0CC-0631-1D77-DA5C-64AE63A8131A}"/>
          </ac:spMkLst>
        </pc:spChg>
        <pc:spChg chg="mod">
          <ac:chgData name="Guest User" userId="" providerId="Windows Live" clId="Web-{D216BD29-A64E-476B-B6CB-58069534FD37}" dt="2022-06-15T01:43:33.347" v="1295" actId="20577"/>
          <ac:spMkLst>
            <pc:docMk/>
            <pc:sldMk cId="574452622" sldId="350"/>
            <ac:spMk id="9" creationId="{CF762ECE-E537-C57D-C654-C925620C9D57}"/>
          </ac:spMkLst>
        </pc:spChg>
      </pc:sldChg>
      <pc:sldChg chg="modSp">
        <pc:chgData name="Guest User" userId="" providerId="Windows Live" clId="Web-{D216BD29-A64E-476B-B6CB-58069534FD37}" dt="2022-06-15T01:36:10.196" v="1214" actId="20577"/>
        <pc:sldMkLst>
          <pc:docMk/>
          <pc:sldMk cId="2965037688" sldId="351"/>
        </pc:sldMkLst>
        <pc:spChg chg="mod">
          <ac:chgData name="Guest User" userId="" providerId="Windows Live" clId="Web-{D216BD29-A64E-476B-B6CB-58069534FD37}" dt="2022-06-15T01:36:05.977" v="1213" actId="20577"/>
          <ac:spMkLst>
            <pc:docMk/>
            <pc:sldMk cId="2965037688" sldId="351"/>
            <ac:spMk id="3" creationId="{6D3FF9EB-8198-0BBA-49B9-948EFEDB6FC0}"/>
          </ac:spMkLst>
        </pc:spChg>
        <pc:spChg chg="mod">
          <ac:chgData name="Guest User" userId="" providerId="Windows Live" clId="Web-{D216BD29-A64E-476B-B6CB-58069534FD37}" dt="2022-06-15T01:36:10.196" v="1214" actId="20577"/>
          <ac:spMkLst>
            <pc:docMk/>
            <pc:sldMk cId="2965037688" sldId="351"/>
            <ac:spMk id="5" creationId="{7F6B60B7-8BB6-A997-67AA-9A63F723B349}"/>
          </ac:spMkLst>
        </pc:spChg>
      </pc:sldChg>
      <pc:sldChg chg="modSp">
        <pc:chgData name="Guest User" userId="" providerId="Windows Live" clId="Web-{D216BD29-A64E-476B-B6CB-58069534FD37}" dt="2022-06-15T01:45:12.095" v="1315" actId="20577"/>
        <pc:sldMkLst>
          <pc:docMk/>
          <pc:sldMk cId="2031626614" sldId="356"/>
        </pc:sldMkLst>
        <pc:spChg chg="mod">
          <ac:chgData name="Guest User" userId="" providerId="Windows Live" clId="Web-{D216BD29-A64E-476B-B6CB-58069534FD37}" dt="2022-06-15T01:45:11.986" v="1312" actId="20577"/>
          <ac:spMkLst>
            <pc:docMk/>
            <pc:sldMk cId="2031626614" sldId="356"/>
            <ac:spMk id="2" creationId="{7EC431F4-6A29-A402-1480-9D31C8B2BE87}"/>
          </ac:spMkLst>
        </pc:spChg>
        <pc:spChg chg="mod">
          <ac:chgData name="Guest User" userId="" providerId="Windows Live" clId="Web-{D216BD29-A64E-476B-B6CB-58069534FD37}" dt="2022-06-15T01:45:12.002" v="1313" actId="20577"/>
          <ac:spMkLst>
            <pc:docMk/>
            <pc:sldMk cId="2031626614" sldId="356"/>
            <ac:spMk id="3" creationId="{6D3FF9EB-8198-0BBA-49B9-948EFEDB6FC0}"/>
          </ac:spMkLst>
        </pc:spChg>
        <pc:spChg chg="mod">
          <ac:chgData name="Guest User" userId="" providerId="Windows Live" clId="Web-{D216BD29-A64E-476B-B6CB-58069534FD37}" dt="2022-06-15T01:45:12.033" v="1314" actId="20577"/>
          <ac:spMkLst>
            <pc:docMk/>
            <pc:sldMk cId="2031626614" sldId="356"/>
            <ac:spMk id="5" creationId="{7F6B60B7-8BB6-A997-67AA-9A63F723B349}"/>
          </ac:spMkLst>
        </pc:spChg>
        <pc:spChg chg="mod">
          <ac:chgData name="Guest User" userId="" providerId="Windows Live" clId="Web-{D216BD29-A64E-476B-B6CB-58069534FD37}" dt="2022-06-15T01:45:12.095" v="1315" actId="20577"/>
          <ac:spMkLst>
            <pc:docMk/>
            <pc:sldMk cId="2031626614" sldId="356"/>
            <ac:spMk id="6" creationId="{7749B0CC-0631-1D77-DA5C-64AE63A8131A}"/>
          </ac:spMkLst>
        </pc:spChg>
      </pc:sldChg>
      <pc:sldChg chg="modSp">
        <pc:chgData name="Guest User" userId="" providerId="Windows Live" clId="Web-{D216BD29-A64E-476B-B6CB-58069534FD37}" dt="2022-06-15T01:36:12.899" v="1217" actId="20577"/>
        <pc:sldMkLst>
          <pc:docMk/>
          <pc:sldMk cId="3209669954" sldId="357"/>
        </pc:sldMkLst>
        <pc:spChg chg="mod">
          <ac:chgData name="Guest User" userId="" providerId="Windows Live" clId="Web-{D216BD29-A64E-476B-B6CB-58069534FD37}" dt="2022-06-15T01:36:12.899" v="1217" actId="20577"/>
          <ac:spMkLst>
            <pc:docMk/>
            <pc:sldMk cId="3209669954" sldId="357"/>
            <ac:spMk id="3" creationId="{6D3FF9EB-8198-0BBA-49B9-948EFEDB6FC0}"/>
          </ac:spMkLst>
        </pc:spChg>
      </pc:sldChg>
      <pc:sldChg chg="modSp">
        <pc:chgData name="Guest User" userId="" providerId="Windows Live" clId="Web-{D216BD29-A64E-476B-B6CB-58069534FD37}" dt="2022-06-15T01:45:27.564" v="1322" actId="20577"/>
        <pc:sldMkLst>
          <pc:docMk/>
          <pc:sldMk cId="3870533390" sldId="358"/>
        </pc:sldMkLst>
        <pc:spChg chg="mod">
          <ac:chgData name="Guest User" userId="" providerId="Windows Live" clId="Web-{D216BD29-A64E-476B-B6CB-58069534FD37}" dt="2022-06-15T01:45:27.173" v="1316" actId="20577"/>
          <ac:spMkLst>
            <pc:docMk/>
            <pc:sldMk cId="3870533390" sldId="358"/>
            <ac:spMk id="2" creationId="{7EC431F4-6A29-A402-1480-9D31C8B2BE87}"/>
          </ac:spMkLst>
        </pc:spChg>
        <pc:spChg chg="mod">
          <ac:chgData name="Guest User" userId="" providerId="Windows Live" clId="Web-{D216BD29-A64E-476B-B6CB-58069534FD37}" dt="2022-06-15T01:45:27.205" v="1317" actId="20577"/>
          <ac:spMkLst>
            <pc:docMk/>
            <pc:sldMk cId="3870533390" sldId="358"/>
            <ac:spMk id="3" creationId="{6D3FF9EB-8198-0BBA-49B9-948EFEDB6FC0}"/>
          </ac:spMkLst>
        </pc:spChg>
        <pc:spChg chg="mod">
          <ac:chgData name="Guest User" userId="" providerId="Windows Live" clId="Web-{D216BD29-A64E-476B-B6CB-58069534FD37}" dt="2022-06-15T01:45:27.251" v="1319" actId="20577"/>
          <ac:spMkLst>
            <pc:docMk/>
            <pc:sldMk cId="3870533390" sldId="358"/>
            <ac:spMk id="5" creationId="{7F6B60B7-8BB6-A997-67AA-9A63F723B349}"/>
          </ac:spMkLst>
        </pc:spChg>
        <pc:spChg chg="mod">
          <ac:chgData name="Guest User" userId="" providerId="Windows Live" clId="Web-{D216BD29-A64E-476B-B6CB-58069534FD37}" dt="2022-06-15T01:45:27.314" v="1320" actId="20577"/>
          <ac:spMkLst>
            <pc:docMk/>
            <pc:sldMk cId="3870533390" sldId="358"/>
            <ac:spMk id="6" creationId="{7749B0CC-0631-1D77-DA5C-64AE63A8131A}"/>
          </ac:spMkLst>
        </pc:spChg>
        <pc:spChg chg="mod">
          <ac:chgData name="Guest User" userId="" providerId="Windows Live" clId="Web-{D216BD29-A64E-476B-B6CB-58069534FD37}" dt="2022-06-15T01:45:27.408" v="1321" actId="20577"/>
          <ac:spMkLst>
            <pc:docMk/>
            <pc:sldMk cId="3870533390" sldId="358"/>
            <ac:spMk id="11" creationId="{C67E8121-FDD3-1093-691A-EA818A5029DC}"/>
          </ac:spMkLst>
        </pc:spChg>
        <pc:spChg chg="mod">
          <ac:chgData name="Guest User" userId="" providerId="Windows Live" clId="Web-{D216BD29-A64E-476B-B6CB-58069534FD37}" dt="2022-06-15T01:45:27.564" v="1322" actId="20577"/>
          <ac:spMkLst>
            <pc:docMk/>
            <pc:sldMk cId="3870533390" sldId="358"/>
            <ac:spMk id="12" creationId="{16CA799E-3979-37C8-A6C8-40E433F14C70}"/>
          </ac:spMkLst>
        </pc:spChg>
      </pc:sldChg>
      <pc:sldChg chg="modSp">
        <pc:chgData name="Guest User" userId="" providerId="Windows Live" clId="Web-{D216BD29-A64E-476B-B6CB-58069534FD37}" dt="2022-06-15T01:45:33.876" v="1326" actId="20577"/>
        <pc:sldMkLst>
          <pc:docMk/>
          <pc:sldMk cId="11746788" sldId="359"/>
        </pc:sldMkLst>
        <pc:spChg chg="mod">
          <ac:chgData name="Guest User" userId="" providerId="Windows Live" clId="Web-{D216BD29-A64E-476B-B6CB-58069534FD37}" dt="2022-06-15T01:45:33.783" v="1323" actId="20577"/>
          <ac:spMkLst>
            <pc:docMk/>
            <pc:sldMk cId="11746788" sldId="359"/>
            <ac:spMk id="2" creationId="{7EC431F4-6A29-A402-1480-9D31C8B2BE87}"/>
          </ac:spMkLst>
        </pc:spChg>
        <pc:spChg chg="mod">
          <ac:chgData name="Guest User" userId="" providerId="Windows Live" clId="Web-{D216BD29-A64E-476B-B6CB-58069534FD37}" dt="2022-06-15T01:45:33.798" v="1324" actId="20577"/>
          <ac:spMkLst>
            <pc:docMk/>
            <pc:sldMk cId="11746788" sldId="359"/>
            <ac:spMk id="3" creationId="{6D3FF9EB-8198-0BBA-49B9-948EFEDB6FC0}"/>
          </ac:spMkLst>
        </pc:spChg>
        <pc:spChg chg="mod">
          <ac:chgData name="Guest User" userId="" providerId="Windows Live" clId="Web-{D216BD29-A64E-476B-B6CB-58069534FD37}" dt="2022-06-15T01:45:33.814" v="1325" actId="20577"/>
          <ac:spMkLst>
            <pc:docMk/>
            <pc:sldMk cId="11746788" sldId="359"/>
            <ac:spMk id="5" creationId="{7F6B60B7-8BB6-A997-67AA-9A63F723B349}"/>
          </ac:spMkLst>
        </pc:spChg>
        <pc:spChg chg="mod">
          <ac:chgData name="Guest User" userId="" providerId="Windows Live" clId="Web-{D216BD29-A64E-476B-B6CB-58069534FD37}" dt="2022-06-15T01:45:33.876" v="1326" actId="20577"/>
          <ac:spMkLst>
            <pc:docMk/>
            <pc:sldMk cId="11746788" sldId="359"/>
            <ac:spMk id="6" creationId="{7749B0CC-0631-1D77-DA5C-64AE63A8131A}"/>
          </ac:spMkLst>
        </pc:spChg>
      </pc:sldChg>
      <pc:sldChg chg="modSp">
        <pc:chgData name="Guest User" userId="" providerId="Windows Live" clId="Web-{D216BD29-A64E-476B-B6CB-58069534FD37}" dt="2022-06-15T01:14:41.914" v="831" actId="20577"/>
        <pc:sldMkLst>
          <pc:docMk/>
          <pc:sldMk cId="2526590690" sldId="361"/>
        </pc:sldMkLst>
        <pc:spChg chg="mod">
          <ac:chgData name="Guest User" userId="" providerId="Windows Live" clId="Web-{D216BD29-A64E-476B-B6CB-58069534FD37}" dt="2022-06-15T01:14:41.914" v="831" actId="20577"/>
          <ac:spMkLst>
            <pc:docMk/>
            <pc:sldMk cId="2526590690" sldId="361"/>
            <ac:spMk id="5" creationId="{7F6B60B7-8BB6-A997-67AA-9A63F723B349}"/>
          </ac:spMkLst>
        </pc:spChg>
      </pc:sldChg>
      <pc:sldChg chg="modSp">
        <pc:chgData name="Guest User" userId="" providerId="Windows Live" clId="Web-{D216BD29-A64E-476B-B6CB-58069534FD37}" dt="2022-06-15T01:50:41.810" v="1552" actId="20577"/>
        <pc:sldMkLst>
          <pc:docMk/>
          <pc:sldMk cId="3203579881" sldId="362"/>
        </pc:sldMkLst>
        <pc:spChg chg="mod">
          <ac:chgData name="Guest User" userId="" providerId="Windows Live" clId="Web-{D216BD29-A64E-476B-B6CB-58069534FD37}" dt="2022-06-15T01:36:14.133" v="1219" actId="20577"/>
          <ac:spMkLst>
            <pc:docMk/>
            <pc:sldMk cId="3203579881" sldId="362"/>
            <ac:spMk id="3" creationId="{6D3FF9EB-8198-0BBA-49B9-948EFEDB6FC0}"/>
          </ac:spMkLst>
        </pc:spChg>
        <pc:spChg chg="mod">
          <ac:chgData name="Guest User" userId="" providerId="Windows Live" clId="Web-{D216BD29-A64E-476B-B6CB-58069534FD37}" dt="2022-06-15T01:50:41.810" v="1552" actId="20577"/>
          <ac:spMkLst>
            <pc:docMk/>
            <pc:sldMk cId="3203579881" sldId="362"/>
            <ac:spMk id="5" creationId="{7F6B60B7-8BB6-A997-67AA-9A63F723B349}"/>
          </ac:spMkLst>
        </pc:spChg>
      </pc:sldChg>
      <pc:sldChg chg="modSp">
        <pc:chgData name="Guest User" userId="" providerId="Windows Live" clId="Web-{D216BD29-A64E-476B-B6CB-58069534FD37}" dt="2022-06-15T01:45:03.689" v="1311" actId="20577"/>
        <pc:sldMkLst>
          <pc:docMk/>
          <pc:sldMk cId="3845107656" sldId="368"/>
        </pc:sldMkLst>
        <pc:spChg chg="mod">
          <ac:chgData name="Guest User" userId="" providerId="Windows Live" clId="Web-{D216BD29-A64E-476B-B6CB-58069534FD37}" dt="2022-06-15T01:44:14.455" v="1296" actId="20577"/>
          <ac:spMkLst>
            <pc:docMk/>
            <pc:sldMk cId="3845107656" sldId="368"/>
            <ac:spMk id="2" creationId="{7EC431F4-6A29-A402-1480-9D31C8B2BE87}"/>
          </ac:spMkLst>
        </pc:spChg>
        <pc:spChg chg="mod">
          <ac:chgData name="Guest User" userId="" providerId="Windows Live" clId="Web-{D216BD29-A64E-476B-B6CB-58069534FD37}" dt="2022-06-15T01:44:14.489" v="1297" actId="20577"/>
          <ac:spMkLst>
            <pc:docMk/>
            <pc:sldMk cId="3845107656" sldId="368"/>
            <ac:spMk id="3" creationId="{6D3FF9EB-8198-0BBA-49B9-948EFEDB6FC0}"/>
          </ac:spMkLst>
        </pc:spChg>
        <pc:spChg chg="mod">
          <ac:chgData name="Guest User" userId="" providerId="Windows Live" clId="Web-{D216BD29-A64E-476B-B6CB-58069534FD37}" dt="2022-06-15T01:44:14.518" v="1298" actId="20577"/>
          <ac:spMkLst>
            <pc:docMk/>
            <pc:sldMk cId="3845107656" sldId="368"/>
            <ac:spMk id="5" creationId="{7F6B60B7-8BB6-A997-67AA-9A63F723B349}"/>
          </ac:spMkLst>
        </pc:spChg>
        <pc:spChg chg="mod">
          <ac:chgData name="Guest User" userId="" providerId="Windows Live" clId="Web-{D216BD29-A64E-476B-B6CB-58069534FD37}" dt="2022-06-15T01:44:14.565" v="1299" actId="20577"/>
          <ac:spMkLst>
            <pc:docMk/>
            <pc:sldMk cId="3845107656" sldId="368"/>
            <ac:spMk id="6" creationId="{7749B0CC-0631-1D77-DA5C-64AE63A8131A}"/>
          </ac:spMkLst>
        </pc:spChg>
        <pc:spChg chg="mod">
          <ac:chgData name="Guest User" userId="" providerId="Windows Live" clId="Web-{D216BD29-A64E-476B-B6CB-58069534FD37}" dt="2022-06-15T01:44:14.596" v="1300" actId="20577"/>
          <ac:spMkLst>
            <pc:docMk/>
            <pc:sldMk cId="3845107656" sldId="368"/>
            <ac:spMk id="12" creationId="{C4E87AB6-A447-B8F7-AED4-29EF521103D0}"/>
          </ac:spMkLst>
        </pc:spChg>
        <pc:spChg chg="mod">
          <ac:chgData name="Guest User" userId="" providerId="Windows Live" clId="Web-{D216BD29-A64E-476B-B6CB-58069534FD37}" dt="2022-06-15T01:44:14.643" v="1301" actId="20577"/>
          <ac:spMkLst>
            <pc:docMk/>
            <pc:sldMk cId="3845107656" sldId="368"/>
            <ac:spMk id="13" creationId="{97777953-8C1F-A5AC-BFCC-591841BD573C}"/>
          </ac:spMkLst>
        </pc:spChg>
        <pc:spChg chg="mod">
          <ac:chgData name="Guest User" userId="" providerId="Windows Live" clId="Web-{D216BD29-A64E-476B-B6CB-58069534FD37}" dt="2022-06-15T01:45:03.689" v="1311" actId="20577"/>
          <ac:spMkLst>
            <pc:docMk/>
            <pc:sldMk cId="3845107656" sldId="368"/>
            <ac:spMk id="15" creationId="{01368CD2-568D-8B60-90D9-6D1C18EF4707}"/>
          </ac:spMkLst>
        </pc:spChg>
        <pc:spChg chg="mod">
          <ac:chgData name="Guest User" userId="" providerId="Windows Live" clId="Web-{D216BD29-A64E-476B-B6CB-58069534FD37}" dt="2022-06-15T01:44:14.752" v="1303" actId="20577"/>
          <ac:spMkLst>
            <pc:docMk/>
            <pc:sldMk cId="3845107656" sldId="368"/>
            <ac:spMk id="16" creationId="{5F51B843-6B83-655E-AF9C-54FC506ADFAB}"/>
          </ac:spMkLst>
        </pc:spChg>
        <pc:spChg chg="mod">
          <ac:chgData name="Guest User" userId="" providerId="Windows Live" clId="Web-{D216BD29-A64E-476B-B6CB-58069534FD37}" dt="2022-06-15T01:44:14.830" v="1304" actId="20577"/>
          <ac:spMkLst>
            <pc:docMk/>
            <pc:sldMk cId="3845107656" sldId="368"/>
            <ac:spMk id="18" creationId="{42D485E3-853D-C117-73EB-7B2D4730E20C}"/>
          </ac:spMkLst>
        </pc:spChg>
        <pc:spChg chg="mod">
          <ac:chgData name="Guest User" userId="" providerId="Windows Live" clId="Web-{D216BD29-A64E-476B-B6CB-58069534FD37}" dt="2022-06-15T01:44:14.877" v="1305" actId="20577"/>
          <ac:spMkLst>
            <pc:docMk/>
            <pc:sldMk cId="3845107656" sldId="368"/>
            <ac:spMk id="19" creationId="{DC4FB7AF-BD4F-5AA3-492B-D50CB1A75F34}"/>
          </ac:spMkLst>
        </pc:spChg>
      </pc:sldChg>
      <pc:sldChg chg="modSp">
        <pc:chgData name="Guest User" userId="" providerId="Windows Live" clId="Web-{D216BD29-A64E-476B-B6CB-58069534FD37}" dt="2022-06-15T01:34:17.228" v="1188" actId="20577"/>
        <pc:sldMkLst>
          <pc:docMk/>
          <pc:sldMk cId="3677060186" sldId="369"/>
        </pc:sldMkLst>
        <pc:spChg chg="mod">
          <ac:chgData name="Guest User" userId="" providerId="Windows Live" clId="Web-{D216BD29-A64E-476B-B6CB-58069534FD37}" dt="2022-06-15T01:34:17.228" v="1188" actId="20577"/>
          <ac:spMkLst>
            <pc:docMk/>
            <pc:sldMk cId="3677060186" sldId="369"/>
            <ac:spMk id="5" creationId="{7F6B60B7-8BB6-A997-67AA-9A63F723B349}"/>
          </ac:spMkLst>
        </pc:spChg>
      </pc:sldChg>
      <pc:sldChg chg="modSp">
        <pc:chgData name="Guest User" userId="" providerId="Windows Live" clId="Web-{D216BD29-A64E-476B-B6CB-58069534FD37}" dt="2022-06-15T01:36:12.227" v="1216" actId="20577"/>
        <pc:sldMkLst>
          <pc:docMk/>
          <pc:sldMk cId="3344100903" sldId="377"/>
        </pc:sldMkLst>
        <pc:spChg chg="mod">
          <ac:chgData name="Guest User" userId="" providerId="Windows Live" clId="Web-{D216BD29-A64E-476B-B6CB-58069534FD37}" dt="2022-06-15T01:36:12.227" v="1216" actId="20577"/>
          <ac:spMkLst>
            <pc:docMk/>
            <pc:sldMk cId="3344100903" sldId="377"/>
            <ac:spMk id="3" creationId="{6D3FF9EB-8198-0BBA-49B9-948EFEDB6FC0}"/>
          </ac:spMkLst>
        </pc:spChg>
      </pc:sldChg>
      <pc:sldChg chg="modSp">
        <pc:chgData name="Guest User" userId="" providerId="Windows Live" clId="Web-{D216BD29-A64E-476B-B6CB-58069534FD37}" dt="2022-06-15T01:52:12.340" v="1567" actId="20577"/>
        <pc:sldMkLst>
          <pc:docMk/>
          <pc:sldMk cId="2058468152" sldId="382"/>
        </pc:sldMkLst>
        <pc:spChg chg="mod">
          <ac:chgData name="Guest User" userId="" providerId="Windows Live" clId="Web-{D216BD29-A64E-476B-B6CB-58069534FD37}" dt="2022-06-15T01:52:11.950" v="1553" actId="20577"/>
          <ac:spMkLst>
            <pc:docMk/>
            <pc:sldMk cId="2058468152" sldId="382"/>
            <ac:spMk id="4" creationId="{8DAFE432-CAB3-EEA1-B7CE-1156F5DC720F}"/>
          </ac:spMkLst>
        </pc:spChg>
        <pc:spChg chg="mod">
          <ac:chgData name="Guest User" userId="" providerId="Windows Live" clId="Web-{D216BD29-A64E-476B-B6CB-58069534FD37}" dt="2022-06-15T01:52:11.965" v="1555" actId="20577"/>
          <ac:spMkLst>
            <pc:docMk/>
            <pc:sldMk cId="2058468152" sldId="382"/>
            <ac:spMk id="5" creationId="{1622D1D3-5166-37E6-D1A9-ED2C84764ADF}"/>
          </ac:spMkLst>
        </pc:spChg>
        <pc:spChg chg="mod">
          <ac:chgData name="Guest User" userId="" providerId="Windows Live" clId="Web-{D216BD29-A64E-476B-B6CB-58069534FD37}" dt="2022-06-15T01:52:11.997" v="1556" actId="20577"/>
          <ac:spMkLst>
            <pc:docMk/>
            <pc:sldMk cId="2058468152" sldId="382"/>
            <ac:spMk id="8" creationId="{CF780B6B-C7ED-AD26-5984-E404F47B2DA1}"/>
          </ac:spMkLst>
        </pc:spChg>
        <pc:spChg chg="mod">
          <ac:chgData name="Guest User" userId="" providerId="Windows Live" clId="Web-{D216BD29-A64E-476B-B6CB-58069534FD37}" dt="2022-06-15T01:52:12.012" v="1557" actId="20577"/>
          <ac:spMkLst>
            <pc:docMk/>
            <pc:sldMk cId="2058468152" sldId="382"/>
            <ac:spMk id="10" creationId="{A8B08987-0A4E-DA60-59E8-76B52941DDE8}"/>
          </ac:spMkLst>
        </pc:spChg>
        <pc:spChg chg="mod">
          <ac:chgData name="Guest User" userId="" providerId="Windows Live" clId="Web-{D216BD29-A64E-476B-B6CB-58069534FD37}" dt="2022-06-15T01:52:12.059" v="1558" actId="20577"/>
          <ac:spMkLst>
            <pc:docMk/>
            <pc:sldMk cId="2058468152" sldId="382"/>
            <ac:spMk id="11" creationId="{4C3EEBD6-A639-0E6A-AD8F-FDA088004326}"/>
          </ac:spMkLst>
        </pc:spChg>
        <pc:spChg chg="mod">
          <ac:chgData name="Guest User" userId="" providerId="Windows Live" clId="Web-{D216BD29-A64E-476B-B6CB-58069534FD37}" dt="2022-06-15T01:52:12.090" v="1559" actId="20577"/>
          <ac:spMkLst>
            <pc:docMk/>
            <pc:sldMk cId="2058468152" sldId="382"/>
            <ac:spMk id="13" creationId="{77A5AF3A-7020-777D-7707-AAA86014CACE}"/>
          </ac:spMkLst>
        </pc:spChg>
        <pc:spChg chg="mod">
          <ac:chgData name="Guest User" userId="" providerId="Windows Live" clId="Web-{D216BD29-A64E-476B-B6CB-58069534FD37}" dt="2022-06-15T01:52:12.122" v="1560" actId="20577"/>
          <ac:spMkLst>
            <pc:docMk/>
            <pc:sldMk cId="2058468152" sldId="382"/>
            <ac:spMk id="14" creationId="{0D1AF5AC-6F7A-2CD6-BBA2-3C7FAF4B673E}"/>
          </ac:spMkLst>
        </pc:spChg>
        <pc:spChg chg="mod">
          <ac:chgData name="Guest User" userId="" providerId="Windows Live" clId="Web-{D216BD29-A64E-476B-B6CB-58069534FD37}" dt="2022-06-15T01:52:12.137" v="1561" actId="20577"/>
          <ac:spMkLst>
            <pc:docMk/>
            <pc:sldMk cId="2058468152" sldId="382"/>
            <ac:spMk id="16" creationId="{B38B7BDE-F781-D0C7-2E75-B739320F2A33}"/>
          </ac:spMkLst>
        </pc:spChg>
        <pc:spChg chg="mod">
          <ac:chgData name="Guest User" userId="" providerId="Windows Live" clId="Web-{D216BD29-A64E-476B-B6CB-58069534FD37}" dt="2022-06-15T01:52:12.168" v="1562" actId="20577"/>
          <ac:spMkLst>
            <pc:docMk/>
            <pc:sldMk cId="2058468152" sldId="382"/>
            <ac:spMk id="17" creationId="{AE8EDD5D-C67C-4A45-7BFF-872D409BCBBE}"/>
          </ac:spMkLst>
        </pc:spChg>
        <pc:spChg chg="mod">
          <ac:chgData name="Guest User" userId="" providerId="Windows Live" clId="Web-{D216BD29-A64E-476B-B6CB-58069534FD37}" dt="2022-06-15T01:52:12.200" v="1563" actId="20577"/>
          <ac:spMkLst>
            <pc:docMk/>
            <pc:sldMk cId="2058468152" sldId="382"/>
            <ac:spMk id="20" creationId="{8C7C7FBA-4AEB-9EF3-0F3E-0E60EA16F052}"/>
          </ac:spMkLst>
        </pc:spChg>
        <pc:spChg chg="mod">
          <ac:chgData name="Guest User" userId="" providerId="Windows Live" clId="Web-{D216BD29-A64E-476B-B6CB-58069534FD37}" dt="2022-06-15T01:52:12.247" v="1564" actId="20577"/>
          <ac:spMkLst>
            <pc:docMk/>
            <pc:sldMk cId="2058468152" sldId="382"/>
            <ac:spMk id="21" creationId="{57BD8092-A485-0F82-6443-865DF0620F39}"/>
          </ac:spMkLst>
        </pc:spChg>
        <pc:spChg chg="mod">
          <ac:chgData name="Guest User" userId="" providerId="Windows Live" clId="Web-{D216BD29-A64E-476B-B6CB-58069534FD37}" dt="2022-06-15T01:52:12.278" v="1566" actId="20577"/>
          <ac:spMkLst>
            <pc:docMk/>
            <pc:sldMk cId="2058468152" sldId="382"/>
            <ac:spMk id="23" creationId="{301CEF36-FFDC-9F94-50A3-386D337E49BD}"/>
          </ac:spMkLst>
        </pc:spChg>
        <pc:spChg chg="mod">
          <ac:chgData name="Guest User" userId="" providerId="Windows Live" clId="Web-{D216BD29-A64E-476B-B6CB-58069534FD37}" dt="2022-06-15T01:52:12.340" v="1567" actId="20577"/>
          <ac:spMkLst>
            <pc:docMk/>
            <pc:sldMk cId="2058468152" sldId="382"/>
            <ac:spMk id="24" creationId="{DFF2B322-BD77-A6A9-185D-01002B6D7B0F}"/>
          </ac:spMkLst>
        </pc:spChg>
      </pc:sldChg>
      <pc:sldChg chg="addSp delSp modSp add ord replId">
        <pc:chgData name="Guest User" userId="" providerId="Windows Live" clId="Web-{D216BD29-A64E-476B-B6CB-58069534FD37}" dt="2022-06-15T01:20:39.176" v="1143"/>
        <pc:sldMkLst>
          <pc:docMk/>
          <pc:sldMk cId="2282034149" sldId="385"/>
        </pc:sldMkLst>
        <pc:spChg chg="mod">
          <ac:chgData name="Guest User" userId="" providerId="Windows Live" clId="Web-{D216BD29-A64E-476B-B6CB-58069534FD37}" dt="2022-06-15T01:15:30.586" v="856" actId="20577"/>
          <ac:spMkLst>
            <pc:docMk/>
            <pc:sldMk cId="2282034149" sldId="385"/>
            <ac:spMk id="3" creationId="{6D3FF9EB-8198-0BBA-49B9-948EFEDB6FC0}"/>
          </ac:spMkLst>
        </pc:spChg>
        <pc:spChg chg="mod">
          <ac:chgData name="Guest User" userId="" providerId="Windows Live" clId="Web-{D216BD29-A64E-476B-B6CB-58069534FD37}" dt="2022-06-15T01:20:22.379" v="1142" actId="20577"/>
          <ac:spMkLst>
            <pc:docMk/>
            <pc:sldMk cId="2282034149" sldId="385"/>
            <ac:spMk id="5" creationId="{7F6B60B7-8BB6-A997-67AA-9A63F723B349}"/>
          </ac:spMkLst>
        </pc:spChg>
        <pc:spChg chg="add del mod">
          <ac:chgData name="Guest User" userId="" providerId="Windows Live" clId="Web-{D216BD29-A64E-476B-B6CB-58069534FD37}" dt="2022-06-15T01:15:37.679" v="858"/>
          <ac:spMkLst>
            <pc:docMk/>
            <pc:sldMk cId="2282034149" sldId="385"/>
            <ac:spMk id="7" creationId="{31C87B25-17EE-BCD1-7AAD-CB40400C3F45}"/>
          </ac:spMkLst>
        </pc:spChg>
      </pc:sldChg>
    </pc:docChg>
  </pc:docChgLst>
  <pc:docChgLst>
    <pc:chgData name="Guest User" providerId="Windows Live" clId="Web-{443220EE-1684-44E7-80BA-366233772007}"/>
    <pc:docChg chg="modSld">
      <pc:chgData name="Guest User" userId="" providerId="Windows Live" clId="Web-{443220EE-1684-44E7-80BA-366233772007}" dt="2022-06-13T10:41:58.076" v="13" actId="20577"/>
      <pc:docMkLst>
        <pc:docMk/>
      </pc:docMkLst>
      <pc:sldChg chg="modSp">
        <pc:chgData name="Guest User" userId="" providerId="Windows Live" clId="Web-{443220EE-1684-44E7-80BA-366233772007}" dt="2022-06-13T10:00:43.936" v="10" actId="20577"/>
        <pc:sldMkLst>
          <pc:docMk/>
          <pc:sldMk cId="574452622" sldId="350"/>
        </pc:sldMkLst>
        <pc:spChg chg="mod">
          <ac:chgData name="Guest User" userId="" providerId="Windows Live" clId="Web-{443220EE-1684-44E7-80BA-366233772007}" dt="2022-06-13T10:00:43.936" v="10" actId="20577"/>
          <ac:spMkLst>
            <pc:docMk/>
            <pc:sldMk cId="574452622" sldId="350"/>
            <ac:spMk id="5" creationId="{7F6B60B7-8BB6-A997-67AA-9A63F723B349}"/>
          </ac:spMkLst>
        </pc:spChg>
      </pc:sldChg>
      <pc:sldChg chg="modSp">
        <pc:chgData name="Guest User" userId="" providerId="Windows Live" clId="Web-{443220EE-1684-44E7-80BA-366233772007}" dt="2022-06-13T10:41:58.076" v="13" actId="20577"/>
        <pc:sldMkLst>
          <pc:docMk/>
          <pc:sldMk cId="2965037688" sldId="351"/>
        </pc:sldMkLst>
        <pc:spChg chg="mod">
          <ac:chgData name="Guest User" userId="" providerId="Windows Live" clId="Web-{443220EE-1684-44E7-80BA-366233772007}" dt="2022-06-13T10:41:58.076" v="13" actId="20577"/>
          <ac:spMkLst>
            <pc:docMk/>
            <pc:sldMk cId="2965037688" sldId="351"/>
            <ac:spMk id="5" creationId="{7F6B60B7-8BB6-A997-67AA-9A63F723B349}"/>
          </ac:spMkLst>
        </pc:spChg>
      </pc:sldChg>
    </pc:docChg>
  </pc:docChgLst>
  <pc:docChgLst>
    <pc:chgData name="Pham Duong" userId="53516223ef367a18" providerId="LiveId" clId="{7890BEFC-6AB9-4C55-A693-B3CAE9372D2A}"/>
    <pc:docChg chg="undo custSel addSld delSld modSld sldOrd modMainMaster">
      <pc:chgData name="Pham Duong" userId="53516223ef367a18" providerId="LiveId" clId="{7890BEFC-6AB9-4C55-A693-B3CAE9372D2A}" dt="2022-06-15T04:06:15.483" v="5664"/>
      <pc:docMkLst>
        <pc:docMk/>
      </pc:docMkLst>
      <pc:sldChg chg="modSp mod">
        <pc:chgData name="Pham Duong" userId="53516223ef367a18" providerId="LiveId" clId="{7890BEFC-6AB9-4C55-A693-B3CAE9372D2A}" dt="2022-06-15T03:39:11.999" v="1" actId="20577"/>
        <pc:sldMkLst>
          <pc:docMk/>
          <pc:sldMk cId="3260771443" sldId="258"/>
        </pc:sldMkLst>
        <pc:spChg chg="mod">
          <ac:chgData name="Pham Duong" userId="53516223ef367a18" providerId="LiveId" clId="{7890BEFC-6AB9-4C55-A693-B3CAE9372D2A}" dt="2022-06-15T03:39:11.999" v="1" actId="20577"/>
          <ac:spMkLst>
            <pc:docMk/>
            <pc:sldMk cId="3260771443" sldId="258"/>
            <ac:spMk id="4" creationId="{87C4AD31-7DA4-A5BA-EEAA-AB7A180FCEBC}"/>
          </ac:spMkLst>
        </pc:spChg>
      </pc:sldChg>
      <pc:sldChg chg="modSp mod">
        <pc:chgData name="Pham Duong" userId="53516223ef367a18" providerId="LiveId" clId="{7890BEFC-6AB9-4C55-A693-B3CAE9372D2A}" dt="2022-06-15T03:49:01.177" v="1798" actId="20577"/>
        <pc:sldMkLst>
          <pc:docMk/>
          <pc:sldMk cId="4187025311" sldId="259"/>
        </pc:sldMkLst>
        <pc:spChg chg="mod">
          <ac:chgData name="Pham Duong" userId="53516223ef367a18" providerId="LiveId" clId="{7890BEFC-6AB9-4C55-A693-B3CAE9372D2A}" dt="2022-06-15T03:49:01.177" v="1798" actId="20577"/>
          <ac:spMkLst>
            <pc:docMk/>
            <pc:sldMk cId="4187025311" sldId="259"/>
            <ac:spMk id="12" creationId="{D3A828C4-EE56-1D72-B5F1-D02D2620D8A5}"/>
          </ac:spMkLst>
        </pc:spChg>
        <pc:spChg chg="mod">
          <ac:chgData name="Pham Duong" userId="53516223ef367a18" providerId="LiveId" clId="{7890BEFC-6AB9-4C55-A693-B3CAE9372D2A}" dt="2022-06-15T03:48:40.508" v="1731" actId="14100"/>
          <ac:spMkLst>
            <pc:docMk/>
            <pc:sldMk cId="4187025311" sldId="259"/>
            <ac:spMk id="27" creationId="{7F59888B-2B87-E6C2-697A-01174393ED3D}"/>
          </ac:spMkLst>
        </pc:spChg>
        <pc:grpChg chg="mod">
          <ac:chgData name="Pham Duong" userId="53516223ef367a18" providerId="LiveId" clId="{7890BEFC-6AB9-4C55-A693-B3CAE9372D2A}" dt="2022-06-15T03:48:48.855" v="1759" actId="465"/>
          <ac:grpSpMkLst>
            <pc:docMk/>
            <pc:sldMk cId="4187025311" sldId="259"/>
            <ac:grpSpMk id="23" creationId="{71E4485A-A453-B879-D606-370A2847C74F}"/>
          </ac:grpSpMkLst>
        </pc:grpChg>
      </pc:sldChg>
      <pc:sldChg chg="delSp modSp mod">
        <pc:chgData name="Pham Duong" userId="53516223ef367a18" providerId="LiveId" clId="{7890BEFC-6AB9-4C55-A693-B3CAE9372D2A}" dt="2022-06-15T03:49:44.158" v="1994" actId="20577"/>
        <pc:sldMkLst>
          <pc:docMk/>
          <pc:sldMk cId="2462779227" sldId="320"/>
        </pc:sldMkLst>
        <pc:spChg chg="mod topLvl">
          <ac:chgData name="Pham Duong" userId="53516223ef367a18" providerId="LiveId" clId="{7890BEFC-6AB9-4C55-A693-B3CAE9372D2A}" dt="2022-06-15T03:49:44.158" v="1994" actId="20577"/>
          <ac:spMkLst>
            <pc:docMk/>
            <pc:sldMk cId="2462779227" sldId="320"/>
            <ac:spMk id="36" creationId="{BC38AB86-5A42-F29E-12F2-C60C7DF6C8CE}"/>
          </ac:spMkLst>
        </pc:spChg>
        <pc:spChg chg="mod topLvl">
          <ac:chgData name="Pham Duong" userId="53516223ef367a18" providerId="LiveId" clId="{7890BEFC-6AB9-4C55-A693-B3CAE9372D2A}" dt="2022-06-15T03:49:40.079" v="1938" actId="20577"/>
          <ac:spMkLst>
            <pc:docMk/>
            <pc:sldMk cId="2462779227" sldId="320"/>
            <ac:spMk id="37" creationId="{FC4C06BF-57A4-016F-351F-6E1435CCCE62}"/>
          </ac:spMkLst>
        </pc:spChg>
        <pc:spChg chg="mod topLvl">
          <ac:chgData name="Pham Duong" userId="53516223ef367a18" providerId="LiveId" clId="{7890BEFC-6AB9-4C55-A693-B3CAE9372D2A}" dt="2022-06-15T03:49:33.489" v="1882" actId="165"/>
          <ac:spMkLst>
            <pc:docMk/>
            <pc:sldMk cId="2462779227" sldId="320"/>
            <ac:spMk id="38" creationId="{DDB30274-8530-B5B2-96A4-7D11843082C3}"/>
          </ac:spMkLst>
        </pc:spChg>
        <pc:grpChg chg="del">
          <ac:chgData name="Pham Duong" userId="53516223ef367a18" providerId="LiveId" clId="{7890BEFC-6AB9-4C55-A693-B3CAE9372D2A}" dt="2022-06-15T03:49:30.969" v="1826" actId="165"/>
          <ac:grpSpMkLst>
            <pc:docMk/>
            <pc:sldMk cId="2462779227" sldId="320"/>
            <ac:grpSpMk id="5" creationId="{5A44693F-41D4-FB43-1C1F-368E44046CF7}"/>
          </ac:grpSpMkLst>
        </pc:grpChg>
        <pc:grpChg chg="del">
          <ac:chgData name="Pham Duong" userId="53516223ef367a18" providerId="LiveId" clId="{7890BEFC-6AB9-4C55-A693-B3CAE9372D2A}" dt="2022-06-15T03:49:32.321" v="1854" actId="165"/>
          <ac:grpSpMkLst>
            <pc:docMk/>
            <pc:sldMk cId="2462779227" sldId="320"/>
            <ac:grpSpMk id="6" creationId="{E22C1FF3-D716-C660-8073-31A847F0F7BE}"/>
          </ac:grpSpMkLst>
        </pc:grpChg>
        <pc:grpChg chg="del">
          <ac:chgData name="Pham Duong" userId="53516223ef367a18" providerId="LiveId" clId="{7890BEFC-6AB9-4C55-A693-B3CAE9372D2A}" dt="2022-06-15T03:49:33.489" v="1882" actId="165"/>
          <ac:grpSpMkLst>
            <pc:docMk/>
            <pc:sldMk cId="2462779227" sldId="320"/>
            <ac:grpSpMk id="7" creationId="{1B6FAA8E-6EA0-0507-2419-1DCCE0F0ED80}"/>
          </ac:grpSpMkLst>
        </pc:grpChg>
        <pc:picChg chg="mod topLvl">
          <ac:chgData name="Pham Duong" userId="53516223ef367a18" providerId="LiveId" clId="{7890BEFC-6AB9-4C55-A693-B3CAE9372D2A}" dt="2022-06-15T03:49:32.321" v="1854" actId="165"/>
          <ac:picMkLst>
            <pc:docMk/>
            <pc:sldMk cId="2462779227" sldId="320"/>
            <ac:picMk id="34" creationId="{78430A00-E884-8699-CE83-EC848CC34B79}"/>
          </ac:picMkLst>
        </pc:picChg>
        <pc:picChg chg="mod topLvl">
          <ac:chgData name="Pham Duong" userId="53516223ef367a18" providerId="LiveId" clId="{7890BEFC-6AB9-4C55-A693-B3CAE9372D2A}" dt="2022-06-15T03:49:33.489" v="1882" actId="165"/>
          <ac:picMkLst>
            <pc:docMk/>
            <pc:sldMk cId="2462779227" sldId="320"/>
            <ac:picMk id="35" creationId="{7B571C67-A312-95AB-4CE3-A313FCD962BF}"/>
          </ac:picMkLst>
        </pc:picChg>
        <pc:picChg chg="mod topLvl">
          <ac:chgData name="Pham Duong" userId="53516223ef367a18" providerId="LiveId" clId="{7890BEFC-6AB9-4C55-A693-B3CAE9372D2A}" dt="2022-06-15T03:49:30.969" v="1826" actId="165"/>
          <ac:picMkLst>
            <pc:docMk/>
            <pc:sldMk cId="2462779227" sldId="320"/>
            <ac:picMk id="2050" creationId="{BF7219DE-BA80-2C61-E322-19D18590AC9E}"/>
          </ac:picMkLst>
        </pc:picChg>
      </pc:sldChg>
      <pc:sldChg chg="delSp modSp modAnim">
        <pc:chgData name="Pham Duong" userId="53516223ef367a18" providerId="LiveId" clId="{7890BEFC-6AB9-4C55-A693-B3CAE9372D2A}" dt="2022-06-15T03:47:28.339" v="1618"/>
        <pc:sldMkLst>
          <pc:docMk/>
          <pc:sldMk cId="1303728738" sldId="341"/>
        </pc:sldMkLst>
        <pc:spChg chg="mod topLvl">
          <ac:chgData name="Pham Duong" userId="53516223ef367a18" providerId="LiveId" clId="{7890BEFC-6AB9-4C55-A693-B3CAE9372D2A}" dt="2022-06-15T03:42:34.110" v="919" actId="165"/>
          <ac:spMkLst>
            <pc:docMk/>
            <pc:sldMk cId="1303728738" sldId="341"/>
            <ac:spMk id="6" creationId="{F7875393-F0D2-4AA5-ADD5-7F19D4B70CAB}"/>
          </ac:spMkLst>
        </pc:spChg>
        <pc:spChg chg="mod topLvl">
          <ac:chgData name="Pham Duong" userId="53516223ef367a18" providerId="LiveId" clId="{7890BEFC-6AB9-4C55-A693-B3CAE9372D2A}" dt="2022-06-15T03:42:34.110" v="919" actId="165"/>
          <ac:spMkLst>
            <pc:docMk/>
            <pc:sldMk cId="1303728738" sldId="341"/>
            <ac:spMk id="7" creationId="{71E89A73-D547-4B4A-A2A6-1DAAE7246DEA}"/>
          </ac:spMkLst>
        </pc:spChg>
        <pc:spChg chg="mod topLvl">
          <ac:chgData name="Pham Duong" userId="53516223ef367a18" providerId="LiveId" clId="{7890BEFC-6AB9-4C55-A693-B3CAE9372D2A}" dt="2022-06-15T03:42:34.110" v="919" actId="165"/>
          <ac:spMkLst>
            <pc:docMk/>
            <pc:sldMk cId="1303728738" sldId="341"/>
            <ac:spMk id="8" creationId="{DA088DE1-1F00-4086-A2E2-3E7868560D46}"/>
          </ac:spMkLst>
        </pc:spChg>
        <pc:spChg chg="mod">
          <ac:chgData name="Pham Duong" userId="53516223ef367a18" providerId="LiveId" clId="{7890BEFC-6AB9-4C55-A693-B3CAE9372D2A}" dt="2022-06-15T03:47:19.177" v="1546"/>
          <ac:spMkLst>
            <pc:docMk/>
            <pc:sldMk cId="1303728738" sldId="341"/>
            <ac:spMk id="17" creationId="{47D0D6EC-C7E9-448D-A5F9-86C88FA89C84}"/>
          </ac:spMkLst>
        </pc:spChg>
        <pc:grpChg chg="del">
          <ac:chgData name="Pham Duong" userId="53516223ef367a18" providerId="LiveId" clId="{7890BEFC-6AB9-4C55-A693-B3CAE9372D2A}" dt="2022-06-15T03:42:34.110" v="919" actId="165"/>
          <ac:grpSpMkLst>
            <pc:docMk/>
            <pc:sldMk cId="1303728738" sldId="341"/>
            <ac:grpSpMk id="13" creationId="{A50F7235-65E0-4002-9F6A-5A2E078A84E2}"/>
          </ac:grpSpMkLst>
        </pc:grpChg>
      </pc:sldChg>
      <pc:sldChg chg="modSp mod">
        <pc:chgData name="Pham Duong" userId="53516223ef367a18" providerId="LiveId" clId="{7890BEFC-6AB9-4C55-A693-B3CAE9372D2A}" dt="2022-06-15T03:50:53.133" v="2137" actId="113"/>
        <pc:sldMkLst>
          <pc:docMk/>
          <pc:sldMk cId="4056448961" sldId="345"/>
        </pc:sldMkLst>
        <pc:spChg chg="mod">
          <ac:chgData name="Pham Duong" userId="53516223ef367a18" providerId="LiveId" clId="{7890BEFC-6AB9-4C55-A693-B3CAE9372D2A}" dt="2022-06-15T03:50:53.133" v="2137" actId="113"/>
          <ac:spMkLst>
            <pc:docMk/>
            <pc:sldMk cId="4056448961" sldId="345"/>
            <ac:spMk id="96" creationId="{00000000-0000-0000-0000-000000000000}"/>
          </ac:spMkLst>
        </pc:spChg>
      </pc:sldChg>
      <pc:sldChg chg="modSp mod">
        <pc:chgData name="Pham Duong" userId="53516223ef367a18" providerId="LiveId" clId="{7890BEFC-6AB9-4C55-A693-B3CAE9372D2A}" dt="2022-06-15T04:06:14.957" v="5637" actId="20577"/>
        <pc:sldMkLst>
          <pc:docMk/>
          <pc:sldMk cId="3572637844" sldId="347"/>
        </pc:sldMkLst>
        <pc:spChg chg="mod">
          <ac:chgData name="Pham Duong" userId="53516223ef367a18" providerId="LiveId" clId="{7890BEFC-6AB9-4C55-A693-B3CAE9372D2A}" dt="2022-06-15T04:06:14.957" v="5637" actId="20577"/>
          <ac:spMkLst>
            <pc:docMk/>
            <pc:sldMk cId="3572637844" sldId="347"/>
            <ac:spMk id="5" creationId="{7F6B60B7-8BB6-A997-67AA-9A63F723B349}"/>
          </ac:spMkLst>
        </pc:spChg>
        <pc:picChg chg="mod">
          <ac:chgData name="Pham Duong" userId="53516223ef367a18" providerId="LiveId" clId="{7890BEFC-6AB9-4C55-A693-B3CAE9372D2A}" dt="2022-06-15T04:03:55.384" v="5464" actId="1076"/>
          <ac:picMkLst>
            <pc:docMk/>
            <pc:sldMk cId="3572637844" sldId="347"/>
            <ac:picMk id="13" creationId="{15E8775B-2810-42E9-2388-3E0772F8E4BF}"/>
          </ac:picMkLst>
        </pc:picChg>
      </pc:sldChg>
      <pc:sldChg chg="modSp mod">
        <pc:chgData name="Pham Duong" userId="53516223ef367a18" providerId="LiveId" clId="{7890BEFC-6AB9-4C55-A693-B3CAE9372D2A}" dt="2022-06-15T04:06:06.516" v="5609" actId="20577"/>
        <pc:sldMkLst>
          <pc:docMk/>
          <pc:sldMk cId="1117153592" sldId="349"/>
        </pc:sldMkLst>
        <pc:spChg chg="mod">
          <ac:chgData name="Pham Duong" userId="53516223ef367a18" providerId="LiveId" clId="{7890BEFC-6AB9-4C55-A693-B3CAE9372D2A}" dt="2022-06-15T04:06:06.516" v="5609" actId="20577"/>
          <ac:spMkLst>
            <pc:docMk/>
            <pc:sldMk cId="1117153592" sldId="349"/>
            <ac:spMk id="5" creationId="{7F6B60B7-8BB6-A997-67AA-9A63F723B349}"/>
          </ac:spMkLst>
        </pc:spChg>
      </pc:sldChg>
      <pc:sldChg chg="modSp mod">
        <pc:chgData name="Pham Duong" userId="53516223ef367a18" providerId="LiveId" clId="{7890BEFC-6AB9-4C55-A693-B3CAE9372D2A}" dt="2022-06-15T03:50:23.472" v="2109" actId="113"/>
        <pc:sldMkLst>
          <pc:docMk/>
          <pc:sldMk cId="574452622" sldId="350"/>
        </pc:sldMkLst>
        <pc:spChg chg="mod">
          <ac:chgData name="Pham Duong" userId="53516223ef367a18" providerId="LiveId" clId="{7890BEFC-6AB9-4C55-A693-B3CAE9372D2A}" dt="2022-06-15T03:50:16.766" v="2081" actId="1076"/>
          <ac:spMkLst>
            <pc:docMk/>
            <pc:sldMk cId="574452622" sldId="350"/>
            <ac:spMk id="5" creationId="{7F6B60B7-8BB6-A997-67AA-9A63F723B349}"/>
          </ac:spMkLst>
        </pc:spChg>
        <pc:spChg chg="mod">
          <ac:chgData name="Pham Duong" userId="53516223ef367a18" providerId="LiveId" clId="{7890BEFC-6AB9-4C55-A693-B3CAE9372D2A}" dt="2022-06-15T03:50:14.410" v="2053" actId="1076"/>
          <ac:spMkLst>
            <pc:docMk/>
            <pc:sldMk cId="574452622" sldId="350"/>
            <ac:spMk id="6" creationId="{7749B0CC-0631-1D77-DA5C-64AE63A8131A}"/>
          </ac:spMkLst>
        </pc:spChg>
        <pc:spChg chg="mod">
          <ac:chgData name="Pham Duong" userId="53516223ef367a18" providerId="LiveId" clId="{7890BEFC-6AB9-4C55-A693-B3CAE9372D2A}" dt="2022-06-15T03:50:23.472" v="2109" actId="113"/>
          <ac:spMkLst>
            <pc:docMk/>
            <pc:sldMk cId="574452622" sldId="350"/>
            <ac:spMk id="9" creationId="{CF762ECE-E537-C57D-C654-C925620C9D57}"/>
          </ac:spMkLst>
        </pc:spChg>
      </pc:sldChg>
      <pc:sldChg chg="modSp mod">
        <pc:chgData name="Pham Duong" userId="53516223ef367a18" providerId="LiveId" clId="{7890BEFC-6AB9-4C55-A693-B3CAE9372D2A}" dt="2022-06-15T04:03:48.850" v="5408" actId="14100"/>
        <pc:sldMkLst>
          <pc:docMk/>
          <pc:sldMk cId="2965037688" sldId="351"/>
        </pc:sldMkLst>
        <pc:spChg chg="mod">
          <ac:chgData name="Pham Duong" userId="53516223ef367a18" providerId="LiveId" clId="{7890BEFC-6AB9-4C55-A693-B3CAE9372D2A}" dt="2022-06-15T04:03:43.647" v="5380" actId="20577"/>
          <ac:spMkLst>
            <pc:docMk/>
            <pc:sldMk cId="2965037688" sldId="351"/>
            <ac:spMk id="5" creationId="{7F6B60B7-8BB6-A997-67AA-9A63F723B349}"/>
          </ac:spMkLst>
        </pc:spChg>
        <pc:picChg chg="mod">
          <ac:chgData name="Pham Duong" userId="53516223ef367a18" providerId="LiveId" clId="{7890BEFC-6AB9-4C55-A693-B3CAE9372D2A}" dt="2022-06-15T04:03:48.850" v="5408" actId="14100"/>
          <ac:picMkLst>
            <pc:docMk/>
            <pc:sldMk cId="2965037688" sldId="351"/>
            <ac:picMk id="7" creationId="{5C571F49-887C-F468-E7FB-540511B6DBB1}"/>
          </ac:picMkLst>
        </pc:picChg>
      </pc:sldChg>
      <pc:sldChg chg="modSp mod modTransition">
        <pc:chgData name="Pham Duong" userId="53516223ef367a18" providerId="LiveId" clId="{7890BEFC-6AB9-4C55-A693-B3CAE9372D2A}" dt="2022-06-15T04:05:15.292" v="5581"/>
        <pc:sldMkLst>
          <pc:docMk/>
          <pc:sldMk cId="3987566045" sldId="353"/>
        </pc:sldMkLst>
        <pc:spChg chg="mod">
          <ac:chgData name="Pham Duong" userId="53516223ef367a18" providerId="LiveId" clId="{7890BEFC-6AB9-4C55-A693-B3CAE9372D2A}" dt="2022-06-15T03:49:52.345" v="2025" actId="20577"/>
          <ac:spMkLst>
            <pc:docMk/>
            <pc:sldMk cId="3987566045" sldId="353"/>
            <ac:spMk id="32" creationId="{70523C40-974F-685C-B932-D50C1A8301B3}"/>
          </ac:spMkLst>
        </pc:spChg>
      </pc:sldChg>
      <pc:sldChg chg="modSp mod">
        <pc:chgData name="Pham Duong" userId="53516223ef367a18" providerId="LiveId" clId="{7890BEFC-6AB9-4C55-A693-B3CAE9372D2A}" dt="2022-06-15T03:41:52.815" v="891" actId="12789"/>
        <pc:sldMkLst>
          <pc:docMk/>
          <pc:sldMk cId="3610023534" sldId="360"/>
        </pc:sldMkLst>
        <pc:graphicFrameChg chg="mod modGraphic">
          <ac:chgData name="Pham Duong" userId="53516223ef367a18" providerId="LiveId" clId="{7890BEFC-6AB9-4C55-A693-B3CAE9372D2A}" dt="2022-06-15T03:41:52.815" v="891" actId="12789"/>
          <ac:graphicFrameMkLst>
            <pc:docMk/>
            <pc:sldMk cId="3610023534" sldId="360"/>
            <ac:graphicFrameMk id="11" creationId="{92A2931A-C144-EDD5-B4C9-C62B004C79BB}"/>
          </ac:graphicFrameMkLst>
        </pc:graphicFrameChg>
      </pc:sldChg>
      <pc:sldChg chg="modSp del mod">
        <pc:chgData name="Pham Duong" userId="53516223ef367a18" providerId="LiveId" clId="{7890BEFC-6AB9-4C55-A693-B3CAE9372D2A}" dt="2022-06-15T03:39:45.112" v="87" actId="47"/>
        <pc:sldMkLst>
          <pc:docMk/>
          <pc:sldMk cId="2526590690" sldId="361"/>
        </pc:sldMkLst>
        <pc:spChg chg="mod">
          <ac:chgData name="Pham Duong" userId="53516223ef367a18" providerId="LiveId" clId="{7890BEFC-6AB9-4C55-A693-B3CAE9372D2A}" dt="2022-06-15T03:39:34.936" v="59" actId="20577"/>
          <ac:spMkLst>
            <pc:docMk/>
            <pc:sldMk cId="2526590690" sldId="361"/>
            <ac:spMk id="5" creationId="{7F6B60B7-8BB6-A997-67AA-9A63F723B349}"/>
          </ac:spMkLst>
        </pc:spChg>
      </pc:sldChg>
      <pc:sldChg chg="addSp modSp mod">
        <pc:chgData name="Pham Duong" userId="53516223ef367a18" providerId="LiveId" clId="{7890BEFC-6AB9-4C55-A693-B3CAE9372D2A}" dt="2022-06-15T04:00:01.443" v="4171" actId="1076"/>
        <pc:sldMkLst>
          <pc:docMk/>
          <pc:sldMk cId="463409932" sldId="371"/>
        </pc:sldMkLst>
        <pc:spChg chg="add mod">
          <ac:chgData name="Pham Duong" userId="53516223ef367a18" providerId="LiveId" clId="{7890BEFC-6AB9-4C55-A693-B3CAE9372D2A}" dt="2022-06-15T04:00:01.443" v="4171" actId="1076"/>
          <ac:spMkLst>
            <pc:docMk/>
            <pc:sldMk cId="463409932" sldId="371"/>
            <ac:spMk id="15" creationId="{33168288-4001-C299-E320-479D8A8A546D}"/>
          </ac:spMkLst>
        </pc:spChg>
      </pc:sldChg>
      <pc:sldChg chg="addSp modSp mod modTransition">
        <pc:chgData name="Pham Duong" userId="53516223ef367a18" providerId="LiveId" clId="{7890BEFC-6AB9-4C55-A693-B3CAE9372D2A}" dt="2022-06-15T04:00:18.148" v="4341"/>
        <pc:sldMkLst>
          <pc:docMk/>
          <pc:sldMk cId="2979516583" sldId="373"/>
        </pc:sldMkLst>
        <pc:spChg chg="add mod">
          <ac:chgData name="Pham Duong" userId="53516223ef367a18" providerId="LiveId" clId="{7890BEFC-6AB9-4C55-A693-B3CAE9372D2A}" dt="2022-06-15T04:00:08.924" v="4285" actId="1076"/>
          <ac:spMkLst>
            <pc:docMk/>
            <pc:sldMk cId="2979516583" sldId="373"/>
            <ac:spMk id="12" creationId="{C767E044-EE08-2C95-D04A-3216D835F4BF}"/>
          </ac:spMkLst>
        </pc:spChg>
      </pc:sldChg>
      <pc:sldChg chg="addSp modSp">
        <pc:chgData name="Pham Duong" userId="53516223ef367a18" providerId="LiveId" clId="{7890BEFC-6AB9-4C55-A693-B3CAE9372D2A}" dt="2022-06-15T04:00:27.873" v="4369"/>
        <pc:sldMkLst>
          <pc:docMk/>
          <pc:sldMk cId="3228002506" sldId="374"/>
        </pc:sldMkLst>
        <pc:spChg chg="add mod">
          <ac:chgData name="Pham Duong" userId="53516223ef367a18" providerId="LiveId" clId="{7890BEFC-6AB9-4C55-A693-B3CAE9372D2A}" dt="2022-06-15T04:00:27.873" v="4369"/>
          <ac:spMkLst>
            <pc:docMk/>
            <pc:sldMk cId="3228002506" sldId="374"/>
            <ac:spMk id="15" creationId="{7DB9F1FF-5A13-3B7F-0571-ED219932D93C}"/>
          </ac:spMkLst>
        </pc:spChg>
      </pc:sldChg>
      <pc:sldChg chg="addSp modSp modTransition">
        <pc:chgData name="Pham Duong" userId="53516223ef367a18" providerId="LiveId" clId="{7890BEFC-6AB9-4C55-A693-B3CAE9372D2A}" dt="2022-06-15T04:00:38.074" v="4425"/>
        <pc:sldMkLst>
          <pc:docMk/>
          <pc:sldMk cId="3105654137" sldId="375"/>
        </pc:sldMkLst>
        <pc:spChg chg="add mod">
          <ac:chgData name="Pham Duong" userId="53516223ef367a18" providerId="LiveId" clId="{7890BEFC-6AB9-4C55-A693-B3CAE9372D2A}" dt="2022-06-15T04:00:35.109" v="4397"/>
          <ac:spMkLst>
            <pc:docMk/>
            <pc:sldMk cId="3105654137" sldId="375"/>
            <ac:spMk id="12" creationId="{AD87C302-6463-0368-DF75-32C244391D55}"/>
          </ac:spMkLst>
        </pc:spChg>
      </pc:sldChg>
      <pc:sldChg chg="modSp mod">
        <pc:chgData name="Pham Duong" userId="53516223ef367a18" providerId="LiveId" clId="{7890BEFC-6AB9-4C55-A693-B3CAE9372D2A}" dt="2022-06-15T04:02:39.626" v="5093" actId="465"/>
        <pc:sldMkLst>
          <pc:docMk/>
          <pc:sldMk cId="3344100903" sldId="377"/>
        </pc:sldMkLst>
        <pc:spChg chg="mod">
          <ac:chgData name="Pham Duong" userId="53516223ef367a18" providerId="LiveId" clId="{7890BEFC-6AB9-4C55-A693-B3CAE9372D2A}" dt="2022-06-15T04:01:46.139" v="4783" actId="255"/>
          <ac:spMkLst>
            <pc:docMk/>
            <pc:sldMk cId="3344100903" sldId="377"/>
            <ac:spMk id="9" creationId="{984EF406-8929-06FE-9EBE-72D00E30D418}"/>
          </ac:spMkLst>
        </pc:spChg>
        <pc:spChg chg="mod">
          <ac:chgData name="Pham Duong" userId="53516223ef367a18" providerId="LiveId" clId="{7890BEFC-6AB9-4C55-A693-B3CAE9372D2A}" dt="2022-06-15T04:01:46.139" v="4783" actId="255"/>
          <ac:spMkLst>
            <pc:docMk/>
            <pc:sldMk cId="3344100903" sldId="377"/>
            <ac:spMk id="10" creationId="{4F9A48E1-27A1-C2B9-D46F-2D6330DE61F6}"/>
          </ac:spMkLst>
        </pc:spChg>
        <pc:spChg chg="mod">
          <ac:chgData name="Pham Duong" userId="53516223ef367a18" providerId="LiveId" clId="{7890BEFC-6AB9-4C55-A693-B3CAE9372D2A}" dt="2022-06-15T04:01:46.139" v="4783" actId="255"/>
          <ac:spMkLst>
            <pc:docMk/>
            <pc:sldMk cId="3344100903" sldId="377"/>
            <ac:spMk id="11" creationId="{9F9B1D43-46B3-434E-2E2F-07638D3DC18D}"/>
          </ac:spMkLst>
        </pc:spChg>
        <pc:spChg chg="mod">
          <ac:chgData name="Pham Duong" userId="53516223ef367a18" providerId="LiveId" clId="{7890BEFC-6AB9-4C55-A693-B3CAE9372D2A}" dt="2022-06-15T04:01:46.139" v="4783" actId="255"/>
          <ac:spMkLst>
            <pc:docMk/>
            <pc:sldMk cId="3344100903" sldId="377"/>
            <ac:spMk id="12" creationId="{99156418-37A5-742D-E369-AF24D37A5CEE}"/>
          </ac:spMkLst>
        </pc:spChg>
        <pc:spChg chg="mod">
          <ac:chgData name="Pham Duong" userId="53516223ef367a18" providerId="LiveId" clId="{7890BEFC-6AB9-4C55-A693-B3CAE9372D2A}" dt="2022-06-15T04:02:00.134" v="4869" actId="20577"/>
          <ac:spMkLst>
            <pc:docMk/>
            <pc:sldMk cId="3344100903" sldId="377"/>
            <ac:spMk id="13" creationId="{FE267E2C-762C-EC63-29AF-34E087333AFF}"/>
          </ac:spMkLst>
        </pc:spChg>
        <pc:spChg chg="mod">
          <ac:chgData name="Pham Duong" userId="53516223ef367a18" providerId="LiveId" clId="{7890BEFC-6AB9-4C55-A693-B3CAE9372D2A}" dt="2022-06-15T04:02:12.316" v="4953" actId="20577"/>
          <ac:spMkLst>
            <pc:docMk/>
            <pc:sldMk cId="3344100903" sldId="377"/>
            <ac:spMk id="14" creationId="{A8E209C5-79FE-0140-C84E-B7948D905B72}"/>
          </ac:spMkLst>
        </pc:spChg>
        <pc:grpChg chg="mod">
          <ac:chgData name="Pham Duong" userId="53516223ef367a18" providerId="LiveId" clId="{7890BEFC-6AB9-4C55-A693-B3CAE9372D2A}" dt="2022-06-15T04:02:39.626" v="5093" actId="465"/>
          <ac:grpSpMkLst>
            <pc:docMk/>
            <pc:sldMk cId="3344100903" sldId="377"/>
            <ac:grpSpMk id="15" creationId="{74F166F1-820B-D4E4-1ABB-D116ABD0D587}"/>
          </ac:grpSpMkLst>
        </pc:grpChg>
        <pc:grpChg chg="mod">
          <ac:chgData name="Pham Duong" userId="53516223ef367a18" providerId="LiveId" clId="{7890BEFC-6AB9-4C55-A693-B3CAE9372D2A}" dt="2022-06-15T04:02:36.699" v="5065" actId="1076"/>
          <ac:grpSpMkLst>
            <pc:docMk/>
            <pc:sldMk cId="3344100903" sldId="377"/>
            <ac:grpSpMk id="16" creationId="{639C9E2E-F7F1-169C-CF04-125E78FF8F35}"/>
          </ac:grpSpMkLst>
        </pc:grpChg>
        <pc:picChg chg="mod">
          <ac:chgData name="Pham Duong" userId="53516223ef367a18" providerId="LiveId" clId="{7890BEFC-6AB9-4C55-A693-B3CAE9372D2A}" dt="2022-06-15T04:02:31.484" v="4981" actId="1076"/>
          <ac:picMkLst>
            <pc:docMk/>
            <pc:sldMk cId="3344100903" sldId="377"/>
            <ac:picMk id="17" creationId="{16673DC8-FB4D-053B-58DE-D9417F6AC3AB}"/>
          </ac:picMkLst>
        </pc:picChg>
        <pc:picChg chg="mod">
          <ac:chgData name="Pham Duong" userId="53516223ef367a18" providerId="LiveId" clId="{7890BEFC-6AB9-4C55-A693-B3CAE9372D2A}" dt="2022-06-15T04:02:33.821" v="5037" actId="1076"/>
          <ac:picMkLst>
            <pc:docMk/>
            <pc:sldMk cId="3344100903" sldId="377"/>
            <ac:picMk id="18" creationId="{3CAB9648-D8D0-4C34-9E60-E41419306A79}"/>
          </ac:picMkLst>
        </pc:picChg>
      </pc:sldChg>
      <pc:sldChg chg="addSp delSp modSp mod">
        <pc:chgData name="Pham Duong" userId="53516223ef367a18" providerId="LiveId" clId="{7890BEFC-6AB9-4C55-A693-B3CAE9372D2A}" dt="2022-06-15T03:41:37.833" v="806" actId="465"/>
        <pc:sldMkLst>
          <pc:docMk/>
          <pc:sldMk cId="549551601" sldId="384"/>
        </pc:sldMkLst>
        <pc:spChg chg="mod">
          <ac:chgData name="Pham Duong" userId="53516223ef367a18" providerId="LiveId" clId="{7890BEFC-6AB9-4C55-A693-B3CAE9372D2A}" dt="2022-06-15T03:41:04.229" v="435" actId="255"/>
          <ac:spMkLst>
            <pc:docMk/>
            <pc:sldMk cId="549551601" sldId="384"/>
            <ac:spMk id="5" creationId="{7F6B60B7-8BB6-A997-67AA-9A63F723B349}"/>
          </ac:spMkLst>
        </pc:spChg>
        <pc:spChg chg="add del mod">
          <ac:chgData name="Pham Duong" userId="53516223ef367a18" providerId="LiveId" clId="{7890BEFC-6AB9-4C55-A693-B3CAE9372D2A}" dt="2022-06-15T03:41:35.197" v="778" actId="478"/>
          <ac:spMkLst>
            <pc:docMk/>
            <pc:sldMk cId="549551601" sldId="384"/>
            <ac:spMk id="8" creationId="{E68ED82B-16D6-6BC6-12EA-0D06038C5F03}"/>
          </ac:spMkLst>
        </pc:spChg>
        <pc:spChg chg="mod">
          <ac:chgData name="Pham Duong" userId="53516223ef367a18" providerId="LiveId" clId="{7890BEFC-6AB9-4C55-A693-B3CAE9372D2A}" dt="2022-06-15T03:41:24.361" v="638" actId="20577"/>
          <ac:spMkLst>
            <pc:docMk/>
            <pc:sldMk cId="549551601" sldId="384"/>
            <ac:spMk id="10" creationId="{B617DE08-6518-7DE3-AD83-908FBBE87D8F}"/>
          </ac:spMkLst>
        </pc:spChg>
        <pc:spChg chg="mod">
          <ac:chgData name="Pham Duong" userId="53516223ef367a18" providerId="LiveId" clId="{7890BEFC-6AB9-4C55-A693-B3CAE9372D2A}" dt="2022-06-15T03:40:14.486" v="258" actId="571"/>
          <ac:spMkLst>
            <pc:docMk/>
            <pc:sldMk cId="549551601" sldId="384"/>
            <ac:spMk id="11" creationId="{2BF5CBD3-8863-324D-F75D-A81D50465F1E}"/>
          </ac:spMkLst>
        </pc:spChg>
        <pc:spChg chg="mod">
          <ac:chgData name="Pham Duong" userId="53516223ef367a18" providerId="LiveId" clId="{7890BEFC-6AB9-4C55-A693-B3CAE9372D2A}" dt="2022-06-15T03:41:33.769" v="750" actId="20577"/>
          <ac:spMkLst>
            <pc:docMk/>
            <pc:sldMk cId="549551601" sldId="384"/>
            <ac:spMk id="13" creationId="{5343E841-AD1B-449F-B552-25FC2E0A5316}"/>
          </ac:spMkLst>
        </pc:spChg>
        <pc:spChg chg="mod">
          <ac:chgData name="Pham Duong" userId="53516223ef367a18" providerId="LiveId" clId="{7890BEFC-6AB9-4C55-A693-B3CAE9372D2A}" dt="2022-06-15T03:41:27.913" v="666" actId="571"/>
          <ac:spMkLst>
            <pc:docMk/>
            <pc:sldMk cId="549551601" sldId="384"/>
            <ac:spMk id="14" creationId="{29D8BF19-C3AD-262A-0EAC-A81DAD85ECC0}"/>
          </ac:spMkLst>
        </pc:spChg>
        <pc:grpChg chg="add mod">
          <ac:chgData name="Pham Duong" userId="53516223ef367a18" providerId="LiveId" clId="{7890BEFC-6AB9-4C55-A693-B3CAE9372D2A}" dt="2022-06-15T03:41:37.833" v="806" actId="465"/>
          <ac:grpSpMkLst>
            <pc:docMk/>
            <pc:sldMk cId="549551601" sldId="384"/>
            <ac:grpSpMk id="9" creationId="{2F0B4051-6B20-82DC-ADFA-9F8658C641E4}"/>
          </ac:grpSpMkLst>
        </pc:grpChg>
        <pc:grpChg chg="add mod">
          <ac:chgData name="Pham Duong" userId="53516223ef367a18" providerId="LiveId" clId="{7890BEFC-6AB9-4C55-A693-B3CAE9372D2A}" dt="2022-06-15T03:41:27.913" v="666" actId="571"/>
          <ac:grpSpMkLst>
            <pc:docMk/>
            <pc:sldMk cId="549551601" sldId="384"/>
            <ac:grpSpMk id="12" creationId="{68616610-DA9E-691E-69BD-43E05BC992BB}"/>
          </ac:grpSpMkLst>
        </pc:grpChg>
      </pc:sldChg>
      <pc:sldChg chg="addSp delSp modSp mod">
        <pc:chgData name="Pham Duong" userId="53516223ef367a18" providerId="LiveId" clId="{7890BEFC-6AB9-4C55-A693-B3CAE9372D2A}" dt="2022-06-15T03:57:12.465" v="2984" actId="20577"/>
        <pc:sldMkLst>
          <pc:docMk/>
          <pc:sldMk cId="2282034149" sldId="385"/>
        </pc:sldMkLst>
        <pc:spChg chg="mod">
          <ac:chgData name="Pham Duong" userId="53516223ef367a18" providerId="LiveId" clId="{7890BEFC-6AB9-4C55-A693-B3CAE9372D2A}" dt="2022-06-15T03:57:12.465" v="2984" actId="20577"/>
          <ac:spMkLst>
            <pc:docMk/>
            <pc:sldMk cId="2282034149" sldId="385"/>
            <ac:spMk id="5" creationId="{7F6B60B7-8BB6-A997-67AA-9A63F723B349}"/>
          </ac:spMkLst>
        </pc:spChg>
        <pc:spChg chg="mod">
          <ac:chgData name="Pham Duong" userId="53516223ef367a18" providerId="LiveId" clId="{7890BEFC-6AB9-4C55-A693-B3CAE9372D2A}" dt="2022-06-15T03:55:13.112" v="2592" actId="404"/>
          <ac:spMkLst>
            <pc:docMk/>
            <pc:sldMk cId="2282034149" sldId="385"/>
            <ac:spMk id="6" creationId="{7749B0CC-0631-1D77-DA5C-64AE63A8131A}"/>
          </ac:spMkLst>
        </pc:spChg>
        <pc:spChg chg="add del mod">
          <ac:chgData name="Pham Duong" userId="53516223ef367a18" providerId="LiveId" clId="{7890BEFC-6AB9-4C55-A693-B3CAE9372D2A}" dt="2022-06-15T03:52:09.902" v="2366"/>
          <ac:spMkLst>
            <pc:docMk/>
            <pc:sldMk cId="2282034149" sldId="385"/>
            <ac:spMk id="8" creationId="{C4934790-AB7B-F2C3-32F8-F2922C1ADD8D}"/>
          </ac:spMkLst>
        </pc:spChg>
        <pc:spChg chg="mod">
          <ac:chgData name="Pham Duong" userId="53516223ef367a18" providerId="LiveId" clId="{7890BEFC-6AB9-4C55-A693-B3CAE9372D2A}" dt="2022-06-15T03:55:56.728" v="2900" actId="20577"/>
          <ac:spMkLst>
            <pc:docMk/>
            <pc:sldMk cId="2282034149" sldId="385"/>
            <ac:spMk id="10" creationId="{7A5376E4-AEEF-E352-2E5A-780FEA5DA977}"/>
          </ac:spMkLst>
        </pc:spChg>
        <pc:spChg chg="mod">
          <ac:chgData name="Pham Duong" userId="53516223ef367a18" providerId="LiveId" clId="{7890BEFC-6AB9-4C55-A693-B3CAE9372D2A}" dt="2022-06-15T03:55:13.112" v="2592" actId="404"/>
          <ac:spMkLst>
            <pc:docMk/>
            <pc:sldMk cId="2282034149" sldId="385"/>
            <ac:spMk id="11" creationId="{640F215E-D50A-61B3-CE0D-009ED9BCB902}"/>
          </ac:spMkLst>
        </pc:spChg>
        <pc:grpChg chg="add mod">
          <ac:chgData name="Pham Duong" userId="53516223ef367a18" providerId="LiveId" clId="{7890BEFC-6AB9-4C55-A693-B3CAE9372D2A}" dt="2022-06-15T03:55:32.799" v="2732" actId="1076"/>
          <ac:grpSpMkLst>
            <pc:docMk/>
            <pc:sldMk cId="2282034149" sldId="385"/>
            <ac:grpSpMk id="9" creationId="{C81B47BC-4982-5270-4563-42458E1B5E91}"/>
          </ac:grpSpMkLst>
        </pc:grpChg>
      </pc:sldChg>
      <pc:sldChg chg="modSp add">
        <pc:chgData name="Pham Duong" userId="53516223ef367a18" providerId="LiveId" clId="{7890BEFC-6AB9-4C55-A693-B3CAE9372D2A}" dt="2022-06-15T03:39:28.341" v="30"/>
        <pc:sldMkLst>
          <pc:docMk/>
          <pc:sldMk cId="3290529545" sldId="386"/>
        </pc:sldMkLst>
        <pc:spChg chg="mod">
          <ac:chgData name="Pham Duong" userId="53516223ef367a18" providerId="LiveId" clId="{7890BEFC-6AB9-4C55-A693-B3CAE9372D2A}" dt="2022-06-15T03:39:28.341" v="30"/>
          <ac:spMkLst>
            <pc:docMk/>
            <pc:sldMk cId="3290529545" sldId="386"/>
            <ac:spMk id="2" creationId="{7EC431F4-6A29-A402-1480-9D31C8B2BE87}"/>
          </ac:spMkLst>
        </pc:spChg>
      </pc:sldChg>
      <pc:sldChg chg="addSp delSp modSp new mod ord">
        <pc:chgData name="Pham Duong" userId="53516223ef367a18" providerId="LiveId" clId="{7890BEFC-6AB9-4C55-A693-B3CAE9372D2A}" dt="2022-06-15T03:58:55.662" v="3978" actId="478"/>
        <pc:sldMkLst>
          <pc:docMk/>
          <pc:sldMk cId="3474827241" sldId="387"/>
        </pc:sldMkLst>
        <pc:spChg chg="del mod">
          <ac:chgData name="Pham Duong" userId="53516223ef367a18" providerId="LiveId" clId="{7890BEFC-6AB9-4C55-A693-B3CAE9372D2A}" dt="2022-06-15T03:58:55.662" v="3978" actId="478"/>
          <ac:spMkLst>
            <pc:docMk/>
            <pc:sldMk cId="3474827241" sldId="387"/>
            <ac:spMk id="2" creationId="{5E6C16AE-311D-8B1C-9DBB-AA365E1B9090}"/>
          </ac:spMkLst>
        </pc:spChg>
        <pc:spChg chg="add mod">
          <ac:chgData name="Pham Duong" userId="53516223ef367a18" providerId="LiveId" clId="{7890BEFC-6AB9-4C55-A693-B3CAE9372D2A}" dt="2022-06-15T03:58:48.093" v="3921" actId="164"/>
          <ac:spMkLst>
            <pc:docMk/>
            <pc:sldMk cId="3474827241" sldId="387"/>
            <ac:spMk id="3" creationId="{0B660236-6B30-5F54-9666-F9A1026E15FE}"/>
          </ac:spMkLst>
        </pc:spChg>
        <pc:spChg chg="add del mod replST">
          <ac:chgData name="Pham Duong" userId="53516223ef367a18" providerId="LiveId" clId="{7890BEFC-6AB9-4C55-A693-B3CAE9372D2A}" dt="2022-06-15T03:58:19.551" v="3584"/>
          <ac:spMkLst>
            <pc:docMk/>
            <pc:sldMk cId="3474827241" sldId="387"/>
            <ac:spMk id="5" creationId="{951DE8F1-61A3-5012-A74C-79E4B61E59C1}"/>
          </ac:spMkLst>
        </pc:spChg>
        <pc:spChg chg="add mod delST">
          <ac:chgData name="Pham Duong" userId="53516223ef367a18" providerId="LiveId" clId="{7890BEFC-6AB9-4C55-A693-B3CAE9372D2A}" dt="2022-06-15T03:58:19.528" v="3582"/>
          <ac:spMkLst>
            <pc:docMk/>
            <pc:sldMk cId="3474827241" sldId="387"/>
            <ac:spMk id="6" creationId="{4105F88C-6FD0-E858-42C2-09CB91C33E12}"/>
          </ac:spMkLst>
        </pc:spChg>
        <pc:spChg chg="add del">
          <ac:chgData name="Pham Duong" userId="53516223ef367a18" providerId="LiveId" clId="{7890BEFC-6AB9-4C55-A693-B3CAE9372D2A}" dt="2022-06-15T03:58:19.551" v="3584"/>
          <ac:spMkLst>
            <pc:docMk/>
            <pc:sldMk cId="3474827241" sldId="387"/>
            <ac:spMk id="7" creationId="{4D8A7557-7069-910B-2E2C-3980BA00336C}"/>
          </ac:spMkLst>
        </pc:spChg>
        <pc:spChg chg="mod">
          <ac:chgData name="Pham Duong" userId="53516223ef367a18" providerId="LiveId" clId="{7890BEFC-6AB9-4C55-A693-B3CAE9372D2A}" dt="2022-06-15T03:58:48.093" v="3921" actId="164"/>
          <ac:spMkLst>
            <pc:docMk/>
            <pc:sldMk cId="3474827241" sldId="387"/>
            <ac:spMk id="8" creationId="{2848E994-9764-DAAF-25C7-4A6648B6868E}"/>
          </ac:spMkLst>
        </pc:spChg>
        <pc:grpChg chg="add mod">
          <ac:chgData name="Pham Duong" userId="53516223ef367a18" providerId="LiveId" clId="{7890BEFC-6AB9-4C55-A693-B3CAE9372D2A}" dt="2022-06-15T03:58:49.494" v="3950" actId="12789"/>
          <ac:grpSpMkLst>
            <pc:docMk/>
            <pc:sldMk cId="3474827241" sldId="387"/>
            <ac:grpSpMk id="9" creationId="{96B8871C-BF05-486C-3284-2D6511B318ED}"/>
          </ac:grpSpMkLst>
        </pc:grpChg>
      </pc:sldChg>
      <pc:sldMasterChg chg="addSp delSp modSp mod">
        <pc:chgData name="Pham Duong" userId="53516223ef367a18" providerId="LiveId" clId="{7890BEFC-6AB9-4C55-A693-B3CAE9372D2A}" dt="2022-06-15T04:06:15.483" v="5664"/>
        <pc:sldMasterMkLst>
          <pc:docMk/>
          <pc:sldMasterMk cId="1386547260" sldId="2147483688"/>
        </pc:sldMasterMkLst>
        <pc:spChg chg="add del mod ord modVis">
          <ac:chgData name="Pham Duong" userId="53516223ef367a18" providerId="LiveId" clId="{7890BEFC-6AB9-4C55-A693-B3CAE9372D2A}" dt="2022-06-15T03:39:28.856" v="34"/>
          <ac:spMkLst>
            <pc:docMk/>
            <pc:sldMasterMk cId="1386547260" sldId="2147483688"/>
            <ac:spMk id="2" creationId="{F7D14D99-AAB5-B35B-346D-17B2AD3D620B}"/>
          </ac:spMkLst>
        </pc:spChg>
        <pc:spChg chg="add del mod ord modVis">
          <ac:chgData name="Pham Duong" userId="53516223ef367a18" providerId="LiveId" clId="{7890BEFC-6AB9-4C55-A693-B3CAE9372D2A}" dt="2022-06-15T03:39:35.472" v="63"/>
          <ac:spMkLst>
            <pc:docMk/>
            <pc:sldMasterMk cId="1386547260" sldId="2147483688"/>
            <ac:spMk id="3" creationId="{50B82DA9-A5A8-DEFB-1D4D-97F2BE04674D}"/>
          </ac:spMkLst>
        </pc:spChg>
        <pc:spChg chg="add del mod ord modVis">
          <ac:chgData name="Pham Duong" userId="53516223ef367a18" providerId="LiveId" clId="{7890BEFC-6AB9-4C55-A693-B3CAE9372D2A}" dt="2022-06-15T03:39:45.630" v="91"/>
          <ac:spMkLst>
            <pc:docMk/>
            <pc:sldMasterMk cId="1386547260" sldId="2147483688"/>
            <ac:spMk id="4" creationId="{022F3428-F2E2-412E-F5B2-3602BE664E85}"/>
          </ac:spMkLst>
        </pc:spChg>
        <pc:spChg chg="add del mod ord modVis">
          <ac:chgData name="Pham Duong" userId="53516223ef367a18" providerId="LiveId" clId="{7890BEFC-6AB9-4C55-A693-B3CAE9372D2A}" dt="2022-06-15T03:40:04.278" v="120"/>
          <ac:spMkLst>
            <pc:docMk/>
            <pc:sldMasterMk cId="1386547260" sldId="2147483688"/>
            <ac:spMk id="5" creationId="{0843D6B1-38D1-72C1-6D20-400D17A89F72}"/>
          </ac:spMkLst>
        </pc:spChg>
        <pc:spChg chg="mod modVis">
          <ac:chgData name="Pham Duong" userId="53516223ef367a18" providerId="LiveId" clId="{7890BEFC-6AB9-4C55-A693-B3CAE9372D2A}" dt="2022-06-15T04:06:15.463" v="5643"/>
          <ac:spMkLst>
            <pc:docMk/>
            <pc:sldMasterMk cId="1386547260" sldId="2147483688"/>
            <ac:spMk id="7" creationId="{00000000-0000-0000-0000-000000000000}"/>
          </ac:spMkLst>
        </pc:spChg>
        <pc:spChg chg="mod modVis">
          <ac:chgData name="Pham Duong" userId="53516223ef367a18" providerId="LiveId" clId="{7890BEFC-6AB9-4C55-A693-B3CAE9372D2A}" dt="2022-06-15T04:06:15.467" v="5645"/>
          <ac:spMkLst>
            <pc:docMk/>
            <pc:sldMasterMk cId="1386547260" sldId="2147483688"/>
            <ac:spMk id="8" creationId="{00000000-0000-0000-0000-000000000000}"/>
          </ac:spMkLst>
        </pc:spChg>
        <pc:spChg chg="mod modVis">
          <ac:chgData name="Pham Duong" userId="53516223ef367a18" providerId="LiveId" clId="{7890BEFC-6AB9-4C55-A693-B3CAE9372D2A}" dt="2022-06-15T04:06:15.469" v="5647"/>
          <ac:spMkLst>
            <pc:docMk/>
            <pc:sldMasterMk cId="1386547260" sldId="2147483688"/>
            <ac:spMk id="9" creationId="{00000000-0000-0000-0000-000000000000}"/>
          </ac:spMkLst>
        </pc:spChg>
        <pc:spChg chg="mod modVis">
          <ac:chgData name="Pham Duong" userId="53516223ef367a18" providerId="LiveId" clId="{7890BEFC-6AB9-4C55-A693-B3CAE9372D2A}" dt="2022-06-15T04:06:15.470" v="5649"/>
          <ac:spMkLst>
            <pc:docMk/>
            <pc:sldMasterMk cId="1386547260" sldId="2147483688"/>
            <ac:spMk id="10" creationId="{00000000-0000-0000-0000-000000000000}"/>
          </ac:spMkLst>
        </pc:spChg>
        <pc:spChg chg="add del mod ord modVis">
          <ac:chgData name="Pham Duong" userId="53516223ef367a18" providerId="LiveId" clId="{7890BEFC-6AB9-4C55-A693-B3CAE9372D2A}" dt="2022-06-15T03:40:07.226" v="148"/>
          <ac:spMkLst>
            <pc:docMk/>
            <pc:sldMasterMk cId="1386547260" sldId="2147483688"/>
            <ac:spMk id="11" creationId="{FC57E188-C9F2-5995-7A84-238E0B6ED5A5}"/>
          </ac:spMkLst>
        </pc:spChg>
        <pc:spChg chg="add del mod ord modVis">
          <ac:chgData name="Pham Duong" userId="53516223ef367a18" providerId="LiveId" clId="{7890BEFC-6AB9-4C55-A693-B3CAE9372D2A}" dt="2022-06-15T03:40:08.137" v="176"/>
          <ac:spMkLst>
            <pc:docMk/>
            <pc:sldMasterMk cId="1386547260" sldId="2147483688"/>
            <ac:spMk id="12" creationId="{9C7A2070-8174-8119-EB97-9FC9D352D02F}"/>
          </ac:spMkLst>
        </pc:spChg>
        <pc:spChg chg="add del mod ord modVis">
          <ac:chgData name="Pham Duong" userId="53516223ef367a18" providerId="LiveId" clId="{7890BEFC-6AB9-4C55-A693-B3CAE9372D2A}" dt="2022-06-15T03:40:09.770" v="204"/>
          <ac:spMkLst>
            <pc:docMk/>
            <pc:sldMasterMk cId="1386547260" sldId="2147483688"/>
            <ac:spMk id="13" creationId="{BEA16A38-7A1F-7241-0910-9BBE0DEB781A}"/>
          </ac:spMkLst>
        </pc:spChg>
        <pc:spChg chg="add del mod ord modVis">
          <ac:chgData name="Pham Duong" userId="53516223ef367a18" providerId="LiveId" clId="{7890BEFC-6AB9-4C55-A693-B3CAE9372D2A}" dt="2022-06-15T03:40:12.391" v="234"/>
          <ac:spMkLst>
            <pc:docMk/>
            <pc:sldMasterMk cId="1386547260" sldId="2147483688"/>
            <ac:spMk id="14" creationId="{189C7C3A-F4A8-0C47-7D44-613EF781B7BE}"/>
          </ac:spMkLst>
        </pc:spChg>
        <pc:spChg chg="add del mod ord modVis">
          <ac:chgData name="Pham Duong" userId="53516223ef367a18" providerId="LiveId" clId="{7890BEFC-6AB9-4C55-A693-B3CAE9372D2A}" dt="2022-06-15T03:40:15.021" v="262"/>
          <ac:spMkLst>
            <pc:docMk/>
            <pc:sldMasterMk cId="1386547260" sldId="2147483688"/>
            <ac:spMk id="15" creationId="{B59B5827-D6EB-1DFD-4E3E-C8588FAB8656}"/>
          </ac:spMkLst>
        </pc:spChg>
        <pc:spChg chg="add del mod ord modVis">
          <ac:chgData name="Pham Duong" userId="53516223ef367a18" providerId="LiveId" clId="{7890BEFC-6AB9-4C55-A693-B3CAE9372D2A}" dt="2022-06-15T03:40:16.673" v="290"/>
          <ac:spMkLst>
            <pc:docMk/>
            <pc:sldMasterMk cId="1386547260" sldId="2147483688"/>
            <ac:spMk id="16" creationId="{B5EC5390-DC3A-A76A-36DE-06BB52FE2B77}"/>
          </ac:spMkLst>
        </pc:spChg>
        <pc:spChg chg="add del mod ord modVis">
          <ac:chgData name="Pham Duong" userId="53516223ef367a18" providerId="LiveId" clId="{7890BEFC-6AB9-4C55-A693-B3CAE9372D2A}" dt="2022-06-15T03:40:17.698" v="318"/>
          <ac:spMkLst>
            <pc:docMk/>
            <pc:sldMasterMk cId="1386547260" sldId="2147483688"/>
            <ac:spMk id="17" creationId="{0F848F13-B368-DFC2-B778-3AF0C905F3FA}"/>
          </ac:spMkLst>
        </pc:spChg>
        <pc:spChg chg="add del mod ord modVis">
          <ac:chgData name="Pham Duong" userId="53516223ef367a18" providerId="LiveId" clId="{7890BEFC-6AB9-4C55-A693-B3CAE9372D2A}" dt="2022-06-15T03:40:19.628" v="346"/>
          <ac:spMkLst>
            <pc:docMk/>
            <pc:sldMasterMk cId="1386547260" sldId="2147483688"/>
            <ac:spMk id="18" creationId="{346908CB-B9F4-1021-8AE6-C6EB6CB083AF}"/>
          </ac:spMkLst>
        </pc:spChg>
        <pc:spChg chg="add del mod ord modVis">
          <ac:chgData name="Pham Duong" userId="53516223ef367a18" providerId="LiveId" clId="{7890BEFC-6AB9-4C55-A693-B3CAE9372D2A}" dt="2022-06-15T03:40:22.069" v="381"/>
          <ac:spMkLst>
            <pc:docMk/>
            <pc:sldMasterMk cId="1386547260" sldId="2147483688"/>
            <ac:spMk id="19" creationId="{596F0BFA-5E10-55B2-3234-19FFDA23E04A}"/>
          </ac:spMkLst>
        </pc:spChg>
        <pc:spChg chg="add del mod ord modVis">
          <ac:chgData name="Pham Duong" userId="53516223ef367a18" providerId="LiveId" clId="{7890BEFC-6AB9-4C55-A693-B3CAE9372D2A}" dt="2022-06-15T03:40:30.966" v="411"/>
          <ac:spMkLst>
            <pc:docMk/>
            <pc:sldMasterMk cId="1386547260" sldId="2147483688"/>
            <ac:spMk id="20" creationId="{B17D843E-4157-3932-3F00-3B63C17DAEC9}"/>
          </ac:spMkLst>
        </pc:spChg>
        <pc:spChg chg="add del mod ord modVis">
          <ac:chgData name="Pham Duong" userId="53516223ef367a18" providerId="LiveId" clId="{7890BEFC-6AB9-4C55-A693-B3CAE9372D2A}" dt="2022-06-15T03:41:04.744" v="439"/>
          <ac:spMkLst>
            <pc:docMk/>
            <pc:sldMasterMk cId="1386547260" sldId="2147483688"/>
            <ac:spMk id="21" creationId="{B892C45C-592B-F4AB-65F3-4F1A3ECD8317}"/>
          </ac:spMkLst>
        </pc:spChg>
        <pc:spChg chg="add del mod ord modVis">
          <ac:chgData name="Pham Duong" userId="53516223ef367a18" providerId="LiveId" clId="{7890BEFC-6AB9-4C55-A693-B3CAE9372D2A}" dt="2022-06-15T03:41:16.032" v="468"/>
          <ac:spMkLst>
            <pc:docMk/>
            <pc:sldMasterMk cId="1386547260" sldId="2147483688"/>
            <ac:spMk id="22" creationId="{CE4F1A12-8276-2B27-117C-E2C97D19080E}"/>
          </ac:spMkLst>
        </pc:spChg>
        <pc:spChg chg="add del mod ord modVis">
          <ac:chgData name="Pham Duong" userId="53516223ef367a18" providerId="LiveId" clId="{7890BEFC-6AB9-4C55-A693-B3CAE9372D2A}" dt="2022-06-15T03:41:21.291" v="529"/>
          <ac:spMkLst>
            <pc:docMk/>
            <pc:sldMasterMk cId="1386547260" sldId="2147483688"/>
            <ac:spMk id="23" creationId="{6C324D06-E5CF-F447-B1B6-C5928E8C93AC}"/>
          </ac:spMkLst>
        </pc:spChg>
        <pc:spChg chg="add del mod ord modVis">
          <ac:chgData name="Pham Duong" userId="53516223ef367a18" providerId="LiveId" clId="{7890BEFC-6AB9-4C55-A693-B3CAE9372D2A}" dt="2022-06-15T03:41:21.846" v="557"/>
          <ac:spMkLst>
            <pc:docMk/>
            <pc:sldMasterMk cId="1386547260" sldId="2147483688"/>
            <ac:spMk id="24" creationId="{4A9FF3F2-1DDC-3F7F-1621-FFA90BBB43B6}"/>
          </ac:spMkLst>
        </pc:spChg>
        <pc:spChg chg="add del mod ord modVis">
          <ac:chgData name="Pham Duong" userId="53516223ef367a18" providerId="LiveId" clId="{7890BEFC-6AB9-4C55-A693-B3CAE9372D2A}" dt="2022-06-15T03:41:23.382" v="603"/>
          <ac:spMkLst>
            <pc:docMk/>
            <pc:sldMasterMk cId="1386547260" sldId="2147483688"/>
            <ac:spMk id="25" creationId="{462298FF-F296-B395-D9CE-64092E1BCEAC}"/>
          </ac:spMkLst>
        </pc:spChg>
        <pc:spChg chg="add del mod ord modVis">
          <ac:chgData name="Pham Duong" userId="53516223ef367a18" providerId="LiveId" clId="{7890BEFC-6AB9-4C55-A693-B3CAE9372D2A}" dt="2022-06-15T03:41:24.875" v="642"/>
          <ac:spMkLst>
            <pc:docMk/>
            <pc:sldMasterMk cId="1386547260" sldId="2147483688"/>
            <ac:spMk id="26" creationId="{21C0CF3A-3D0B-DBF6-966D-A41702E7822B}"/>
          </ac:spMkLst>
        </pc:spChg>
        <pc:spChg chg="add del mod ord modVis">
          <ac:chgData name="Pham Duong" userId="53516223ef367a18" providerId="LiveId" clId="{7890BEFC-6AB9-4C55-A693-B3CAE9372D2A}" dt="2022-06-15T03:41:28.438" v="670"/>
          <ac:spMkLst>
            <pc:docMk/>
            <pc:sldMasterMk cId="1386547260" sldId="2147483688"/>
            <ac:spMk id="27" creationId="{79AC27AF-6006-4D30-0A69-26D916D5AD85}"/>
          </ac:spMkLst>
        </pc:spChg>
        <pc:spChg chg="add del mod ord modVis">
          <ac:chgData name="Pham Duong" userId="53516223ef367a18" providerId="LiveId" clId="{7890BEFC-6AB9-4C55-A693-B3CAE9372D2A}" dt="2022-06-15T03:41:30.446" v="698"/>
          <ac:spMkLst>
            <pc:docMk/>
            <pc:sldMasterMk cId="1386547260" sldId="2147483688"/>
            <ac:spMk id="28" creationId="{12A3563E-6BFC-DA9D-C7A5-DF1558191934}"/>
          </ac:spMkLst>
        </pc:spChg>
        <pc:spChg chg="add del mod ord modVis">
          <ac:chgData name="Pham Duong" userId="53516223ef367a18" providerId="LiveId" clId="{7890BEFC-6AB9-4C55-A693-B3CAE9372D2A}" dt="2022-06-15T03:41:31.341" v="726"/>
          <ac:spMkLst>
            <pc:docMk/>
            <pc:sldMasterMk cId="1386547260" sldId="2147483688"/>
            <ac:spMk id="29" creationId="{3DB31604-307B-DF00-B001-F1B42D364379}"/>
          </ac:spMkLst>
        </pc:spChg>
        <pc:spChg chg="add del mod ord modVis">
          <ac:chgData name="Pham Duong" userId="53516223ef367a18" providerId="LiveId" clId="{7890BEFC-6AB9-4C55-A693-B3CAE9372D2A}" dt="2022-06-15T03:41:34.281" v="754"/>
          <ac:spMkLst>
            <pc:docMk/>
            <pc:sldMasterMk cId="1386547260" sldId="2147483688"/>
            <ac:spMk id="30" creationId="{A894C490-235A-45ED-E59E-FD9C9847BB9C}"/>
          </ac:spMkLst>
        </pc:spChg>
        <pc:spChg chg="add del mod ord modVis">
          <ac:chgData name="Pham Duong" userId="53516223ef367a18" providerId="LiveId" clId="{7890BEFC-6AB9-4C55-A693-B3CAE9372D2A}" dt="2022-06-15T03:41:35.703" v="782"/>
          <ac:spMkLst>
            <pc:docMk/>
            <pc:sldMasterMk cId="1386547260" sldId="2147483688"/>
            <ac:spMk id="31" creationId="{066CF49A-0D64-95B5-1251-CE6FA2949A86}"/>
          </ac:spMkLst>
        </pc:spChg>
        <pc:spChg chg="add del mod ord modVis">
          <ac:chgData name="Pham Duong" userId="53516223ef367a18" providerId="LiveId" clId="{7890BEFC-6AB9-4C55-A693-B3CAE9372D2A}" dt="2022-06-15T03:41:38.395" v="810"/>
          <ac:spMkLst>
            <pc:docMk/>
            <pc:sldMasterMk cId="1386547260" sldId="2147483688"/>
            <ac:spMk id="32" creationId="{289AD53F-1D28-E4FF-732E-7332A2158BAB}"/>
          </ac:spMkLst>
        </pc:spChg>
        <pc:spChg chg="add del mod ord modVis">
          <ac:chgData name="Pham Duong" userId="53516223ef367a18" providerId="LiveId" clId="{7890BEFC-6AB9-4C55-A693-B3CAE9372D2A}" dt="2022-06-15T03:41:47.125" v="838"/>
          <ac:spMkLst>
            <pc:docMk/>
            <pc:sldMasterMk cId="1386547260" sldId="2147483688"/>
            <ac:spMk id="33" creationId="{760D0753-53F6-5B41-6DBC-73A131D435D0}"/>
          </ac:spMkLst>
        </pc:spChg>
        <pc:spChg chg="add del mod ord modVis">
          <ac:chgData name="Pham Duong" userId="53516223ef367a18" providerId="LiveId" clId="{7890BEFC-6AB9-4C55-A693-B3CAE9372D2A}" dt="2022-06-15T03:41:50.615" v="866"/>
          <ac:spMkLst>
            <pc:docMk/>
            <pc:sldMasterMk cId="1386547260" sldId="2147483688"/>
            <ac:spMk id="34" creationId="{87BADEBE-9E47-3430-BB70-3B99A0081B18}"/>
          </ac:spMkLst>
        </pc:spChg>
        <pc:spChg chg="add del mod ord modVis">
          <ac:chgData name="Pham Duong" userId="53516223ef367a18" providerId="LiveId" clId="{7890BEFC-6AB9-4C55-A693-B3CAE9372D2A}" dt="2022-06-15T03:41:53.341" v="895"/>
          <ac:spMkLst>
            <pc:docMk/>
            <pc:sldMasterMk cId="1386547260" sldId="2147483688"/>
            <ac:spMk id="35" creationId="{24715A32-C22B-0674-E67B-16A796C59B93}"/>
          </ac:spMkLst>
        </pc:spChg>
        <pc:spChg chg="add del mod ord modVis">
          <ac:chgData name="Pham Duong" userId="53516223ef367a18" providerId="LiveId" clId="{7890BEFC-6AB9-4C55-A693-B3CAE9372D2A}" dt="2022-06-15T03:42:34.622" v="923"/>
          <ac:spMkLst>
            <pc:docMk/>
            <pc:sldMasterMk cId="1386547260" sldId="2147483688"/>
            <ac:spMk id="36" creationId="{86120B7F-09BF-D39F-5CED-315DD6BE34C5}"/>
          </ac:spMkLst>
        </pc:spChg>
        <pc:spChg chg="add del mod ord modVis">
          <ac:chgData name="Pham Duong" userId="53516223ef367a18" providerId="LiveId" clId="{7890BEFC-6AB9-4C55-A693-B3CAE9372D2A}" dt="2022-06-15T03:43:00.416" v="951"/>
          <ac:spMkLst>
            <pc:docMk/>
            <pc:sldMasterMk cId="1386547260" sldId="2147483688"/>
            <ac:spMk id="37" creationId="{84C224C9-CE41-83B6-D591-211006932202}"/>
          </ac:spMkLst>
        </pc:spChg>
        <pc:spChg chg="add del mod ord modVis">
          <ac:chgData name="Pham Duong" userId="53516223ef367a18" providerId="LiveId" clId="{7890BEFC-6AB9-4C55-A693-B3CAE9372D2A}" dt="2022-06-15T03:43:05.523" v="977" actId="478"/>
          <ac:spMkLst>
            <pc:docMk/>
            <pc:sldMasterMk cId="1386547260" sldId="2147483688"/>
            <ac:spMk id="38" creationId="{559E2E5C-0928-ED0D-E221-BE2D112E6FD3}"/>
          </ac:spMkLst>
        </pc:spChg>
        <pc:spChg chg="del mod ord modVis">
          <ac:chgData name="Pham Duong" userId="53516223ef367a18" providerId="LiveId" clId="{7890BEFC-6AB9-4C55-A693-B3CAE9372D2A}" dt="2022-06-15T03:43:09.995" v="995"/>
          <ac:spMkLst>
            <pc:docMk/>
            <pc:sldMasterMk cId="1386547260" sldId="2147483688"/>
            <ac:spMk id="39" creationId="{DD76D651-6387-FB92-2ECE-B0826B0F9D52}"/>
          </ac:spMkLst>
        </pc:spChg>
        <pc:spChg chg="add del mod ord modVis">
          <ac:chgData name="Pham Duong" userId="53516223ef367a18" providerId="LiveId" clId="{7890BEFC-6AB9-4C55-A693-B3CAE9372D2A}" dt="2022-06-15T03:43:19.652" v="1024"/>
          <ac:spMkLst>
            <pc:docMk/>
            <pc:sldMasterMk cId="1386547260" sldId="2147483688"/>
            <ac:spMk id="40" creationId="{719429EF-7E82-CCAA-E563-1BB326782ED5}"/>
          </ac:spMkLst>
        </pc:spChg>
        <pc:spChg chg="add del mod ord modVis">
          <ac:chgData name="Pham Duong" userId="53516223ef367a18" providerId="LiveId" clId="{7890BEFC-6AB9-4C55-A693-B3CAE9372D2A}" dt="2022-06-15T03:43:22.590" v="1052"/>
          <ac:spMkLst>
            <pc:docMk/>
            <pc:sldMasterMk cId="1386547260" sldId="2147483688"/>
            <ac:spMk id="41" creationId="{93B25605-EBBB-E94D-CABE-862BB994493E}"/>
          </ac:spMkLst>
        </pc:spChg>
        <pc:spChg chg="add del mod ord modVis">
          <ac:chgData name="Pham Duong" userId="53516223ef367a18" providerId="LiveId" clId="{7890BEFC-6AB9-4C55-A693-B3CAE9372D2A}" dt="2022-06-15T03:43:23.812" v="1080"/>
          <ac:spMkLst>
            <pc:docMk/>
            <pc:sldMasterMk cId="1386547260" sldId="2147483688"/>
            <ac:spMk id="42" creationId="{ABD7449A-27D6-EEE2-E096-B726251D4853}"/>
          </ac:spMkLst>
        </pc:spChg>
        <pc:spChg chg="add del mod ord modVis">
          <ac:chgData name="Pham Duong" userId="53516223ef367a18" providerId="LiveId" clId="{7890BEFC-6AB9-4C55-A693-B3CAE9372D2A}" dt="2022-06-15T03:43:31.363" v="1108"/>
          <ac:spMkLst>
            <pc:docMk/>
            <pc:sldMasterMk cId="1386547260" sldId="2147483688"/>
            <ac:spMk id="43" creationId="{38420792-D502-F01E-B35A-7A3D452F94DF}"/>
          </ac:spMkLst>
        </pc:spChg>
        <pc:spChg chg="add del mod ord modVis">
          <ac:chgData name="Pham Duong" userId="53516223ef367a18" providerId="LiveId" clId="{7890BEFC-6AB9-4C55-A693-B3CAE9372D2A}" dt="2022-06-15T03:43:35.373" v="1136"/>
          <ac:spMkLst>
            <pc:docMk/>
            <pc:sldMasterMk cId="1386547260" sldId="2147483688"/>
            <ac:spMk id="44" creationId="{9337C922-FFFA-33AE-BFD5-38A5A3E994AA}"/>
          </ac:spMkLst>
        </pc:spChg>
        <pc:spChg chg="add del mod ord modVis">
          <ac:chgData name="Pham Duong" userId="53516223ef367a18" providerId="LiveId" clId="{7890BEFC-6AB9-4C55-A693-B3CAE9372D2A}" dt="2022-06-15T03:43:37.158" v="1164"/>
          <ac:spMkLst>
            <pc:docMk/>
            <pc:sldMasterMk cId="1386547260" sldId="2147483688"/>
            <ac:spMk id="45" creationId="{3250AF80-1359-CF9A-6C5A-67FDF8050233}"/>
          </ac:spMkLst>
        </pc:spChg>
        <pc:spChg chg="add del mod ord modVis">
          <ac:chgData name="Pham Duong" userId="53516223ef367a18" providerId="LiveId" clId="{7890BEFC-6AB9-4C55-A693-B3CAE9372D2A}" dt="2022-06-15T03:43:47.475" v="1279"/>
          <ac:spMkLst>
            <pc:docMk/>
            <pc:sldMasterMk cId="1386547260" sldId="2147483688"/>
            <ac:spMk id="46" creationId="{DA438003-CB02-4C65-C9FB-26683D3AF7E4}"/>
          </ac:spMkLst>
        </pc:spChg>
        <pc:spChg chg="add del mod ord">
          <ac:chgData name="Pham Duong" userId="53516223ef367a18" providerId="LiveId" clId="{7890BEFC-6AB9-4C55-A693-B3CAE9372D2A}" dt="2022-06-15T03:43:45.601" v="1231"/>
          <ac:spMkLst>
            <pc:docMk/>
            <pc:sldMasterMk cId="1386547260" sldId="2147483688"/>
            <ac:spMk id="47" creationId="{0AD0DF42-CE71-207D-98D4-4E2CD0B0041C}"/>
          </ac:spMkLst>
        </pc:spChg>
        <pc:spChg chg="add del mod ord">
          <ac:chgData name="Pham Duong" userId="53516223ef367a18" providerId="LiveId" clId="{7890BEFC-6AB9-4C55-A693-B3CAE9372D2A}" dt="2022-06-15T03:43:46.688" v="1274"/>
          <ac:spMkLst>
            <pc:docMk/>
            <pc:sldMasterMk cId="1386547260" sldId="2147483688"/>
            <ac:spMk id="48" creationId="{1AA021A3-BCA9-8AE5-B90F-5CBDC4EC5719}"/>
          </ac:spMkLst>
        </pc:spChg>
        <pc:spChg chg="add del mod ord modVis">
          <ac:chgData name="Pham Duong" userId="53516223ef367a18" providerId="LiveId" clId="{7890BEFC-6AB9-4C55-A693-B3CAE9372D2A}" dt="2022-06-15T03:46:11.726" v="1351"/>
          <ac:spMkLst>
            <pc:docMk/>
            <pc:sldMasterMk cId="1386547260" sldId="2147483688"/>
            <ac:spMk id="49" creationId="{02EDEAAD-BAF6-5AC2-A7DF-6C53DF624DD9}"/>
          </ac:spMkLst>
        </pc:spChg>
        <pc:spChg chg="add del mod ord">
          <ac:chgData name="Pham Duong" userId="53516223ef367a18" providerId="LiveId" clId="{7890BEFC-6AB9-4C55-A693-B3CAE9372D2A}" dt="2022-06-15T03:46:10.973" v="1346"/>
          <ac:spMkLst>
            <pc:docMk/>
            <pc:sldMasterMk cId="1386547260" sldId="2147483688"/>
            <ac:spMk id="50" creationId="{6C74F358-007B-E479-F822-1551E363CCB8}"/>
          </ac:spMkLst>
        </pc:spChg>
        <pc:spChg chg="add del mod ord modVis">
          <ac:chgData name="Pham Duong" userId="53516223ef367a18" providerId="LiveId" clId="{7890BEFC-6AB9-4C55-A693-B3CAE9372D2A}" dt="2022-06-15T03:46:29.186" v="1379"/>
          <ac:spMkLst>
            <pc:docMk/>
            <pc:sldMasterMk cId="1386547260" sldId="2147483688"/>
            <ac:spMk id="51" creationId="{FDF1F369-4BB0-0BED-3000-2E22CB4C1D09}"/>
          </ac:spMkLst>
        </pc:spChg>
        <pc:spChg chg="add del mod ord modVis">
          <ac:chgData name="Pham Duong" userId="53516223ef367a18" providerId="LiveId" clId="{7890BEFC-6AB9-4C55-A693-B3CAE9372D2A}" dt="2022-06-15T03:46:46.426" v="1407"/>
          <ac:spMkLst>
            <pc:docMk/>
            <pc:sldMasterMk cId="1386547260" sldId="2147483688"/>
            <ac:spMk id="52" creationId="{0AC152F2-C7F1-9409-1919-140E60931851}"/>
          </ac:spMkLst>
        </pc:spChg>
        <pc:spChg chg="add del mod ord modVis">
          <ac:chgData name="Pham Duong" userId="53516223ef367a18" providerId="LiveId" clId="{7890BEFC-6AB9-4C55-A693-B3CAE9372D2A}" dt="2022-06-15T03:46:47.705" v="1435"/>
          <ac:spMkLst>
            <pc:docMk/>
            <pc:sldMasterMk cId="1386547260" sldId="2147483688"/>
            <ac:spMk id="53" creationId="{D2391C5A-12D0-75D9-A4E8-07E06AF1F47F}"/>
          </ac:spMkLst>
        </pc:spChg>
        <pc:spChg chg="add del mod ord modVis">
          <ac:chgData name="Pham Duong" userId="53516223ef367a18" providerId="LiveId" clId="{7890BEFC-6AB9-4C55-A693-B3CAE9372D2A}" dt="2022-06-15T03:46:55.482" v="1463"/>
          <ac:spMkLst>
            <pc:docMk/>
            <pc:sldMasterMk cId="1386547260" sldId="2147483688"/>
            <ac:spMk id="54" creationId="{DB14521A-706F-8AAF-E21B-C33A7CAE2E4F}"/>
          </ac:spMkLst>
        </pc:spChg>
        <pc:spChg chg="add del mod ord modVis">
          <ac:chgData name="Pham Duong" userId="53516223ef367a18" providerId="LiveId" clId="{7890BEFC-6AB9-4C55-A693-B3CAE9372D2A}" dt="2022-06-15T03:46:57.561" v="1491"/>
          <ac:spMkLst>
            <pc:docMk/>
            <pc:sldMasterMk cId="1386547260" sldId="2147483688"/>
            <ac:spMk id="55" creationId="{D211555D-0CC2-7C6D-EE9A-4B362B29B6AD}"/>
          </ac:spMkLst>
        </pc:spChg>
        <pc:spChg chg="add del mod ord modVis">
          <ac:chgData name="Pham Duong" userId="53516223ef367a18" providerId="LiveId" clId="{7890BEFC-6AB9-4C55-A693-B3CAE9372D2A}" dt="2022-06-15T03:47:08.620" v="1519"/>
          <ac:spMkLst>
            <pc:docMk/>
            <pc:sldMasterMk cId="1386547260" sldId="2147483688"/>
            <ac:spMk id="56" creationId="{80A7ED38-8AA6-D994-1D86-133144A4F899}"/>
          </ac:spMkLst>
        </pc:spChg>
        <pc:spChg chg="add del mod ord modVis">
          <ac:chgData name="Pham Duong" userId="53516223ef367a18" providerId="LiveId" clId="{7890BEFC-6AB9-4C55-A693-B3CAE9372D2A}" dt="2022-06-15T03:47:19.684" v="1550"/>
          <ac:spMkLst>
            <pc:docMk/>
            <pc:sldMasterMk cId="1386547260" sldId="2147483688"/>
            <ac:spMk id="57" creationId="{B08E5833-345E-6BC4-6A43-30F1ACEC2D11}"/>
          </ac:spMkLst>
        </pc:spChg>
        <pc:spChg chg="add del mod ord modVis">
          <ac:chgData name="Pham Duong" userId="53516223ef367a18" providerId="LiveId" clId="{7890BEFC-6AB9-4C55-A693-B3CAE9372D2A}" dt="2022-06-15T03:47:25.871" v="1578"/>
          <ac:spMkLst>
            <pc:docMk/>
            <pc:sldMasterMk cId="1386547260" sldId="2147483688"/>
            <ac:spMk id="58" creationId="{81F4E7FE-BB43-5E74-B1F8-68B009CEF106}"/>
          </ac:spMkLst>
        </pc:spChg>
        <pc:spChg chg="add del mod ord modVis">
          <ac:chgData name="Pham Duong" userId="53516223ef367a18" providerId="LiveId" clId="{7890BEFC-6AB9-4C55-A693-B3CAE9372D2A}" dt="2022-06-15T03:47:27.703" v="1604" actId="478"/>
          <ac:spMkLst>
            <pc:docMk/>
            <pc:sldMasterMk cId="1386547260" sldId="2147483688"/>
            <ac:spMk id="59" creationId="{8E18B0E3-CCAD-398F-06F7-FF0ED5111F59}"/>
          </ac:spMkLst>
        </pc:spChg>
        <pc:spChg chg="del mod ord modVis">
          <ac:chgData name="Pham Duong" userId="53516223ef367a18" providerId="LiveId" clId="{7890BEFC-6AB9-4C55-A693-B3CAE9372D2A}" dt="2022-06-15T03:47:28.856" v="1622"/>
          <ac:spMkLst>
            <pc:docMk/>
            <pc:sldMasterMk cId="1386547260" sldId="2147483688"/>
            <ac:spMk id="60" creationId="{8B24D4B4-B14F-7098-1A3D-EBF497AF73DC}"/>
          </ac:spMkLst>
        </pc:spChg>
        <pc:spChg chg="add del mod ord modVis">
          <ac:chgData name="Pham Duong" userId="53516223ef367a18" providerId="LiveId" clId="{7890BEFC-6AB9-4C55-A693-B3CAE9372D2A}" dt="2022-06-15T03:48:26.489" v="1650"/>
          <ac:spMkLst>
            <pc:docMk/>
            <pc:sldMasterMk cId="1386547260" sldId="2147483688"/>
            <ac:spMk id="61" creationId="{297C2C1F-6CCB-FF80-CCE3-AB3D37D40479}"/>
          </ac:spMkLst>
        </pc:spChg>
        <pc:spChg chg="add del mod ord modVis">
          <ac:chgData name="Pham Duong" userId="53516223ef367a18" providerId="LiveId" clId="{7890BEFC-6AB9-4C55-A693-B3CAE9372D2A}" dt="2022-06-15T03:48:31.889" v="1678"/>
          <ac:spMkLst>
            <pc:docMk/>
            <pc:sldMasterMk cId="1386547260" sldId="2147483688"/>
            <ac:spMk id="62" creationId="{54400273-B7E3-1F0F-CA18-877FB5C6FD59}"/>
          </ac:spMkLst>
        </pc:spChg>
        <pc:spChg chg="add del mod ord modVis">
          <ac:chgData name="Pham Duong" userId="53516223ef367a18" providerId="LiveId" clId="{7890BEFC-6AB9-4C55-A693-B3CAE9372D2A}" dt="2022-06-15T03:48:36.802" v="1707"/>
          <ac:spMkLst>
            <pc:docMk/>
            <pc:sldMasterMk cId="1386547260" sldId="2147483688"/>
            <ac:spMk id="63" creationId="{DCF79CC4-3A37-C155-5BB0-0F56AE8B2C5C}"/>
          </ac:spMkLst>
        </pc:spChg>
        <pc:spChg chg="add del mod ord modVis">
          <ac:chgData name="Pham Duong" userId="53516223ef367a18" providerId="LiveId" clId="{7890BEFC-6AB9-4C55-A693-B3CAE9372D2A}" dt="2022-06-15T03:48:41.032" v="1735"/>
          <ac:spMkLst>
            <pc:docMk/>
            <pc:sldMasterMk cId="1386547260" sldId="2147483688"/>
            <ac:spMk id="1024" creationId="{11F03F18-65A1-59F0-BA12-0C5A24EE521B}"/>
          </ac:spMkLst>
        </pc:spChg>
        <pc:spChg chg="add del mod ord modVis">
          <ac:chgData name="Pham Duong" userId="53516223ef367a18" providerId="LiveId" clId="{7890BEFC-6AB9-4C55-A693-B3CAE9372D2A}" dt="2022-06-15T03:48:49.380" v="1763"/>
          <ac:spMkLst>
            <pc:docMk/>
            <pc:sldMasterMk cId="1386547260" sldId="2147483688"/>
            <ac:spMk id="1025" creationId="{54F24D00-530D-74DF-40E0-9122F9E0009C}"/>
          </ac:spMkLst>
        </pc:spChg>
        <pc:spChg chg="add del mod ord modVis">
          <ac:chgData name="Pham Duong" userId="53516223ef367a18" providerId="LiveId" clId="{7890BEFC-6AB9-4C55-A693-B3CAE9372D2A}" dt="2022-06-15T03:49:01.694" v="1802"/>
          <ac:spMkLst>
            <pc:docMk/>
            <pc:sldMasterMk cId="1386547260" sldId="2147483688"/>
            <ac:spMk id="1026" creationId="{30A1C99F-01FC-CBDC-FD59-0AAC3EB33DA4}"/>
          </ac:spMkLst>
        </pc:spChg>
        <pc:spChg chg="add del mod ord modVis">
          <ac:chgData name="Pham Duong" userId="53516223ef367a18" providerId="LiveId" clId="{7890BEFC-6AB9-4C55-A693-B3CAE9372D2A}" dt="2022-06-15T03:49:31.493" v="1830"/>
          <ac:spMkLst>
            <pc:docMk/>
            <pc:sldMasterMk cId="1386547260" sldId="2147483688"/>
            <ac:spMk id="1027" creationId="{D104E8CE-EB0C-170B-5F1C-B50C4F33A14F}"/>
          </ac:spMkLst>
        </pc:spChg>
        <pc:spChg chg="add del mod ord modVis">
          <ac:chgData name="Pham Duong" userId="53516223ef367a18" providerId="LiveId" clId="{7890BEFC-6AB9-4C55-A693-B3CAE9372D2A}" dt="2022-06-15T03:49:32.838" v="1858"/>
          <ac:spMkLst>
            <pc:docMk/>
            <pc:sldMasterMk cId="1386547260" sldId="2147483688"/>
            <ac:spMk id="1028" creationId="{6E500080-68FE-E0B6-9AD4-DED7A3F43F27}"/>
          </ac:spMkLst>
        </pc:spChg>
        <pc:spChg chg="add del mod ord modVis">
          <ac:chgData name="Pham Duong" userId="53516223ef367a18" providerId="LiveId" clId="{7890BEFC-6AB9-4C55-A693-B3CAE9372D2A}" dt="2022-06-15T03:49:34.002" v="1886"/>
          <ac:spMkLst>
            <pc:docMk/>
            <pc:sldMasterMk cId="1386547260" sldId="2147483688"/>
            <ac:spMk id="1029" creationId="{55E12C37-72D6-CE59-40A6-6189106EE637}"/>
          </ac:spMkLst>
        </pc:spChg>
        <pc:spChg chg="add del mod ord modVis">
          <ac:chgData name="Pham Duong" userId="53516223ef367a18" providerId="LiveId" clId="{7890BEFC-6AB9-4C55-A693-B3CAE9372D2A}" dt="2022-06-15T03:49:39.901" v="1914"/>
          <ac:spMkLst>
            <pc:docMk/>
            <pc:sldMasterMk cId="1386547260" sldId="2147483688"/>
            <ac:spMk id="1030" creationId="{221B3B7B-3940-3305-87DC-EEFC70D1F163}"/>
          </ac:spMkLst>
        </pc:spChg>
        <pc:spChg chg="add del mod ord modVis">
          <ac:chgData name="Pham Duong" userId="53516223ef367a18" providerId="LiveId" clId="{7890BEFC-6AB9-4C55-A693-B3CAE9372D2A}" dt="2022-06-15T03:49:40.592" v="1942"/>
          <ac:spMkLst>
            <pc:docMk/>
            <pc:sldMasterMk cId="1386547260" sldId="2147483688"/>
            <ac:spMk id="1031" creationId="{15710143-6F1E-97E5-2240-F19EA4B53679}"/>
          </ac:spMkLst>
        </pc:spChg>
        <pc:spChg chg="add del mod ord modVis">
          <ac:chgData name="Pham Duong" userId="53516223ef367a18" providerId="LiveId" clId="{7890BEFC-6AB9-4C55-A693-B3CAE9372D2A}" dt="2022-06-15T03:49:43.798" v="1970"/>
          <ac:spMkLst>
            <pc:docMk/>
            <pc:sldMasterMk cId="1386547260" sldId="2147483688"/>
            <ac:spMk id="1032" creationId="{46E9D7A8-C490-0091-31A3-A7586CF27F20}"/>
          </ac:spMkLst>
        </pc:spChg>
        <pc:spChg chg="add del mod ord modVis">
          <ac:chgData name="Pham Duong" userId="53516223ef367a18" providerId="LiveId" clId="{7890BEFC-6AB9-4C55-A693-B3CAE9372D2A}" dt="2022-06-15T03:49:44.664" v="1998"/>
          <ac:spMkLst>
            <pc:docMk/>
            <pc:sldMasterMk cId="1386547260" sldId="2147483688"/>
            <ac:spMk id="1033" creationId="{BEF90ECA-6A40-8B8A-1F1C-FAD7F660DFDC}"/>
          </ac:spMkLst>
        </pc:spChg>
        <pc:spChg chg="add del mod ord modVis">
          <ac:chgData name="Pham Duong" userId="53516223ef367a18" providerId="LiveId" clId="{7890BEFC-6AB9-4C55-A693-B3CAE9372D2A}" dt="2022-06-15T03:49:52.867" v="2029"/>
          <ac:spMkLst>
            <pc:docMk/>
            <pc:sldMasterMk cId="1386547260" sldId="2147483688"/>
            <ac:spMk id="1034" creationId="{05ED2BE2-7FA3-4143-EF5D-729B8168F7E8}"/>
          </ac:spMkLst>
        </pc:spChg>
        <pc:spChg chg="add del mod ord modVis">
          <ac:chgData name="Pham Duong" userId="53516223ef367a18" providerId="LiveId" clId="{7890BEFC-6AB9-4C55-A693-B3CAE9372D2A}" dt="2022-06-15T03:50:14.925" v="2057"/>
          <ac:spMkLst>
            <pc:docMk/>
            <pc:sldMasterMk cId="1386547260" sldId="2147483688"/>
            <ac:spMk id="1035" creationId="{2023E3A8-B326-D2A1-339C-4BA8B17C990D}"/>
          </ac:spMkLst>
        </pc:spChg>
        <pc:spChg chg="add del mod ord modVis">
          <ac:chgData name="Pham Duong" userId="53516223ef367a18" providerId="LiveId" clId="{7890BEFC-6AB9-4C55-A693-B3CAE9372D2A}" dt="2022-06-15T03:50:17.291" v="2085"/>
          <ac:spMkLst>
            <pc:docMk/>
            <pc:sldMasterMk cId="1386547260" sldId="2147483688"/>
            <ac:spMk id="1036" creationId="{D68BD669-DBE2-6D15-4BD0-C0E08FEF4DDE}"/>
          </ac:spMkLst>
        </pc:spChg>
        <pc:spChg chg="add del mod ord modVis">
          <ac:chgData name="Pham Duong" userId="53516223ef367a18" providerId="LiveId" clId="{7890BEFC-6AB9-4C55-A693-B3CAE9372D2A}" dt="2022-06-15T03:50:24.014" v="2113"/>
          <ac:spMkLst>
            <pc:docMk/>
            <pc:sldMasterMk cId="1386547260" sldId="2147483688"/>
            <ac:spMk id="1037" creationId="{16F0FDBA-BD2B-5FDA-3D79-10E87E169265}"/>
          </ac:spMkLst>
        </pc:spChg>
        <pc:spChg chg="add del mod ord modVis">
          <ac:chgData name="Pham Duong" userId="53516223ef367a18" providerId="LiveId" clId="{7890BEFC-6AB9-4C55-A693-B3CAE9372D2A}" dt="2022-06-15T03:50:53.657" v="2141"/>
          <ac:spMkLst>
            <pc:docMk/>
            <pc:sldMasterMk cId="1386547260" sldId="2147483688"/>
            <ac:spMk id="1038" creationId="{8BB7BA71-193A-2DB6-3848-1BBE882D01D8}"/>
          </ac:spMkLst>
        </pc:spChg>
        <pc:spChg chg="add del mod ord modVis">
          <ac:chgData name="Pham Duong" userId="53516223ef367a18" providerId="LiveId" clId="{7890BEFC-6AB9-4C55-A693-B3CAE9372D2A}" dt="2022-06-15T03:51:53.347" v="2169"/>
          <ac:spMkLst>
            <pc:docMk/>
            <pc:sldMasterMk cId="1386547260" sldId="2147483688"/>
            <ac:spMk id="1039" creationId="{23092F14-0358-83FD-2D91-20EFD445069C}"/>
          </ac:spMkLst>
        </pc:spChg>
        <pc:spChg chg="add del mod ord modVis">
          <ac:chgData name="Pham Duong" userId="53516223ef367a18" providerId="LiveId" clId="{7890BEFC-6AB9-4C55-A693-B3CAE9372D2A}" dt="2022-06-15T03:51:54.185" v="2197"/>
          <ac:spMkLst>
            <pc:docMk/>
            <pc:sldMasterMk cId="1386547260" sldId="2147483688"/>
            <ac:spMk id="1040" creationId="{AAF6F0FF-A857-D922-8ED7-F5C2A41A2A9C}"/>
          </ac:spMkLst>
        </pc:spChg>
        <pc:spChg chg="add del mod ord modVis">
          <ac:chgData name="Pham Duong" userId="53516223ef367a18" providerId="LiveId" clId="{7890BEFC-6AB9-4C55-A693-B3CAE9372D2A}" dt="2022-06-15T03:51:56.586" v="2225"/>
          <ac:spMkLst>
            <pc:docMk/>
            <pc:sldMasterMk cId="1386547260" sldId="2147483688"/>
            <ac:spMk id="1041" creationId="{DF5D0BBC-4BD9-CB1B-7BD6-B3103FDDC2D8}"/>
          </ac:spMkLst>
        </pc:spChg>
        <pc:spChg chg="add del mod ord modVis">
          <ac:chgData name="Pham Duong" userId="53516223ef367a18" providerId="LiveId" clId="{7890BEFC-6AB9-4C55-A693-B3CAE9372D2A}" dt="2022-06-15T03:52:01.560" v="2253"/>
          <ac:spMkLst>
            <pc:docMk/>
            <pc:sldMasterMk cId="1386547260" sldId="2147483688"/>
            <ac:spMk id="1042" creationId="{9994C20A-404D-634F-7C20-6C645665498F}"/>
          </ac:spMkLst>
        </pc:spChg>
        <pc:spChg chg="add del mod ord modVis">
          <ac:chgData name="Pham Duong" userId="53516223ef367a18" providerId="LiveId" clId="{7890BEFC-6AB9-4C55-A693-B3CAE9372D2A}" dt="2022-06-15T03:52:04.658" v="2281"/>
          <ac:spMkLst>
            <pc:docMk/>
            <pc:sldMasterMk cId="1386547260" sldId="2147483688"/>
            <ac:spMk id="1043" creationId="{DA9E30A1-786B-1C82-841B-5F5F0D22EB67}"/>
          </ac:spMkLst>
        </pc:spChg>
        <pc:spChg chg="add del mod ord modVis">
          <ac:chgData name="Pham Duong" userId="53516223ef367a18" providerId="LiveId" clId="{7890BEFC-6AB9-4C55-A693-B3CAE9372D2A}" dt="2022-06-15T03:52:06.495" v="2312"/>
          <ac:spMkLst>
            <pc:docMk/>
            <pc:sldMasterMk cId="1386547260" sldId="2147483688"/>
            <ac:spMk id="1044" creationId="{A8C566F0-E219-4C84-8197-3A5DEB2F9035}"/>
          </ac:spMkLst>
        </pc:spChg>
        <pc:spChg chg="add del mod ord modVis">
          <ac:chgData name="Pham Duong" userId="53516223ef367a18" providerId="LiveId" clId="{7890BEFC-6AB9-4C55-A693-B3CAE9372D2A}" dt="2022-06-15T03:52:08.692" v="2340"/>
          <ac:spMkLst>
            <pc:docMk/>
            <pc:sldMasterMk cId="1386547260" sldId="2147483688"/>
            <ac:spMk id="1045" creationId="{8C8CDFFB-45CE-125D-3818-E13C67AF9A78}"/>
          </ac:spMkLst>
        </pc:spChg>
        <pc:spChg chg="add del mod ord modVis">
          <ac:chgData name="Pham Duong" userId="53516223ef367a18" providerId="LiveId" clId="{7890BEFC-6AB9-4C55-A693-B3CAE9372D2A}" dt="2022-06-15T03:52:10.445" v="2370"/>
          <ac:spMkLst>
            <pc:docMk/>
            <pc:sldMasterMk cId="1386547260" sldId="2147483688"/>
            <ac:spMk id="1046" creationId="{E29ED05C-F11C-E6AD-E3D0-954E220C230F}"/>
          </ac:spMkLst>
        </pc:spChg>
        <pc:spChg chg="del mod modVis">
          <ac:chgData name="Pham Duong" userId="53516223ef367a18" providerId="LiveId" clId="{7890BEFC-6AB9-4C55-A693-B3CAE9372D2A}" dt="2022-06-15T03:39:12.579" v="5"/>
          <ac:spMkLst>
            <pc:docMk/>
            <pc:sldMasterMk cId="1386547260" sldId="2147483688"/>
            <ac:spMk id="1047" creationId="{4C167587-6CA3-7460-60D6-8F2A5CE82B2E}"/>
          </ac:spMkLst>
        </pc:spChg>
        <pc:spChg chg="add del mod ord modVis">
          <ac:chgData name="Pham Duong" userId="53516223ef367a18" providerId="LiveId" clId="{7890BEFC-6AB9-4C55-A693-B3CAE9372D2A}" dt="2022-06-15T03:52:17.192" v="2398"/>
          <ac:spMkLst>
            <pc:docMk/>
            <pc:sldMasterMk cId="1386547260" sldId="2147483688"/>
            <ac:spMk id="1048" creationId="{70D422D3-676C-CEE0-EF01-EE379992531D}"/>
          </ac:spMkLst>
        </pc:spChg>
        <pc:spChg chg="add del mod ord modVis">
          <ac:chgData name="Pham Duong" userId="53516223ef367a18" providerId="LiveId" clId="{7890BEFC-6AB9-4C55-A693-B3CAE9372D2A}" dt="2022-06-15T03:52:25.307" v="2426"/>
          <ac:spMkLst>
            <pc:docMk/>
            <pc:sldMasterMk cId="1386547260" sldId="2147483688"/>
            <ac:spMk id="1049" creationId="{881B9788-885C-1BCC-2C80-C679DA2B76BC}"/>
          </ac:spMkLst>
        </pc:spChg>
        <pc:spChg chg="add del mod ord modVis">
          <ac:chgData name="Pham Duong" userId="53516223ef367a18" providerId="LiveId" clId="{7890BEFC-6AB9-4C55-A693-B3CAE9372D2A}" dt="2022-06-15T03:52:28.878" v="2454"/>
          <ac:spMkLst>
            <pc:docMk/>
            <pc:sldMasterMk cId="1386547260" sldId="2147483688"/>
            <ac:spMk id="1050" creationId="{228D8AAE-B4ED-12B2-5433-943A66253DD2}"/>
          </ac:spMkLst>
        </pc:spChg>
        <pc:spChg chg="add del mod ord modVis">
          <ac:chgData name="Pham Duong" userId="53516223ef367a18" providerId="LiveId" clId="{7890BEFC-6AB9-4C55-A693-B3CAE9372D2A}" dt="2022-06-15T03:54:54.840" v="2482"/>
          <ac:spMkLst>
            <pc:docMk/>
            <pc:sldMasterMk cId="1386547260" sldId="2147483688"/>
            <ac:spMk id="1051" creationId="{6A249804-514E-1B1E-F38E-DF398843103C}"/>
          </ac:spMkLst>
        </pc:spChg>
        <pc:spChg chg="add del mod ord modVis">
          <ac:chgData name="Pham Duong" userId="53516223ef367a18" providerId="LiveId" clId="{7890BEFC-6AB9-4C55-A693-B3CAE9372D2A}" dt="2022-06-15T03:55:04.815" v="2512"/>
          <ac:spMkLst>
            <pc:docMk/>
            <pc:sldMasterMk cId="1386547260" sldId="2147483688"/>
            <ac:spMk id="1052" creationId="{332EFFC0-95CF-F142-2E2E-F921D504D7AE}"/>
          </ac:spMkLst>
        </pc:spChg>
        <pc:spChg chg="add del mod ord modVis">
          <ac:chgData name="Pham Duong" userId="53516223ef367a18" providerId="LiveId" clId="{7890BEFC-6AB9-4C55-A693-B3CAE9372D2A}" dt="2022-06-15T03:55:05.449" v="2540"/>
          <ac:spMkLst>
            <pc:docMk/>
            <pc:sldMasterMk cId="1386547260" sldId="2147483688"/>
            <ac:spMk id="1053" creationId="{E06B0F67-E776-C659-A472-AFF8F415679B}"/>
          </ac:spMkLst>
        </pc:spChg>
        <pc:spChg chg="add del mod ord modVis">
          <ac:chgData name="Pham Duong" userId="53516223ef367a18" providerId="LiveId" clId="{7890BEFC-6AB9-4C55-A693-B3CAE9372D2A}" dt="2022-06-15T03:55:07.345" v="2568"/>
          <ac:spMkLst>
            <pc:docMk/>
            <pc:sldMasterMk cId="1386547260" sldId="2147483688"/>
            <ac:spMk id="1054" creationId="{F2156197-8CE0-9479-F7DA-7736EB7A9AB1}"/>
          </ac:spMkLst>
        </pc:spChg>
        <pc:spChg chg="add del mod ord modVis">
          <ac:chgData name="Pham Duong" userId="53516223ef367a18" providerId="LiveId" clId="{7890BEFC-6AB9-4C55-A693-B3CAE9372D2A}" dt="2022-06-15T03:55:13.653" v="2596"/>
          <ac:spMkLst>
            <pc:docMk/>
            <pc:sldMasterMk cId="1386547260" sldId="2147483688"/>
            <ac:spMk id="1055" creationId="{33470EEC-0554-7D22-8CB9-D07B44911D0C}"/>
          </ac:spMkLst>
        </pc:spChg>
        <pc:spChg chg="add del mod ord modVis">
          <ac:chgData name="Pham Duong" userId="53516223ef367a18" providerId="LiveId" clId="{7890BEFC-6AB9-4C55-A693-B3CAE9372D2A}" dt="2022-06-15T03:55:17.144" v="2624"/>
          <ac:spMkLst>
            <pc:docMk/>
            <pc:sldMasterMk cId="1386547260" sldId="2147483688"/>
            <ac:spMk id="1056" creationId="{DF28FFFF-7324-FE60-5213-E3C05A7143C6}"/>
          </ac:spMkLst>
        </pc:spChg>
        <pc:spChg chg="add del mod ord modVis">
          <ac:chgData name="Pham Duong" userId="53516223ef367a18" providerId="LiveId" clId="{7890BEFC-6AB9-4C55-A693-B3CAE9372D2A}" dt="2022-06-15T03:55:18.304" v="2652"/>
          <ac:spMkLst>
            <pc:docMk/>
            <pc:sldMasterMk cId="1386547260" sldId="2147483688"/>
            <ac:spMk id="1057" creationId="{22B859C8-EB76-6CCD-E181-FC6AE9972D30}"/>
          </ac:spMkLst>
        </pc:spChg>
        <pc:spChg chg="add del mod ord modVis">
          <ac:chgData name="Pham Duong" userId="53516223ef367a18" providerId="LiveId" clId="{7890BEFC-6AB9-4C55-A693-B3CAE9372D2A}" dt="2022-06-15T03:55:18.896" v="2680"/>
          <ac:spMkLst>
            <pc:docMk/>
            <pc:sldMasterMk cId="1386547260" sldId="2147483688"/>
            <ac:spMk id="1058" creationId="{4F906455-3DE3-9EB0-0080-B45627D80547}"/>
          </ac:spMkLst>
        </pc:spChg>
        <pc:spChg chg="add del mod ord modVis">
          <ac:chgData name="Pham Duong" userId="53516223ef367a18" providerId="LiveId" clId="{7890BEFC-6AB9-4C55-A693-B3CAE9372D2A}" dt="2022-06-15T03:55:21.793" v="2708"/>
          <ac:spMkLst>
            <pc:docMk/>
            <pc:sldMasterMk cId="1386547260" sldId="2147483688"/>
            <ac:spMk id="1059" creationId="{95D71304-DB36-6D65-C07B-5FD398E24485}"/>
          </ac:spMkLst>
        </pc:spChg>
        <pc:spChg chg="add del mod ord modVis">
          <ac:chgData name="Pham Duong" userId="53516223ef367a18" providerId="LiveId" clId="{7890BEFC-6AB9-4C55-A693-B3CAE9372D2A}" dt="2022-06-15T03:55:33.772" v="2736"/>
          <ac:spMkLst>
            <pc:docMk/>
            <pc:sldMasterMk cId="1386547260" sldId="2147483688"/>
            <ac:spMk id="1060" creationId="{6F7BA709-F538-3E8F-182D-BD5330CCDA0D}"/>
          </ac:spMkLst>
        </pc:spChg>
        <pc:spChg chg="add del mod ord modVis">
          <ac:chgData name="Pham Duong" userId="53516223ef367a18" providerId="LiveId" clId="{7890BEFC-6AB9-4C55-A693-B3CAE9372D2A}" dt="2022-06-15T03:55:50.582" v="2765"/>
          <ac:spMkLst>
            <pc:docMk/>
            <pc:sldMasterMk cId="1386547260" sldId="2147483688"/>
            <ac:spMk id="1061" creationId="{2C710786-4957-19EE-D687-B5EE6791D542}"/>
          </ac:spMkLst>
        </pc:spChg>
        <pc:spChg chg="add del mod ord modVis">
          <ac:chgData name="Pham Duong" userId="53516223ef367a18" providerId="LiveId" clId="{7890BEFC-6AB9-4C55-A693-B3CAE9372D2A}" dt="2022-06-15T03:55:52.202" v="2794"/>
          <ac:spMkLst>
            <pc:docMk/>
            <pc:sldMasterMk cId="1386547260" sldId="2147483688"/>
            <ac:spMk id="1062" creationId="{72C1B9BB-C738-8901-0D18-D599D5019E7B}"/>
          </ac:spMkLst>
        </pc:spChg>
        <pc:spChg chg="add del mod ord modVis">
          <ac:chgData name="Pham Duong" userId="53516223ef367a18" providerId="LiveId" clId="{7890BEFC-6AB9-4C55-A693-B3CAE9372D2A}" dt="2022-06-15T03:55:53.222" v="2821"/>
          <ac:spMkLst>
            <pc:docMk/>
            <pc:sldMasterMk cId="1386547260" sldId="2147483688"/>
            <ac:spMk id="1063" creationId="{C8AB7C60-9A31-CED0-2AA2-DF2AF1830791}"/>
          </ac:spMkLst>
        </pc:spChg>
        <pc:spChg chg="add del mod ord modVis">
          <ac:chgData name="Pham Duong" userId="53516223ef367a18" providerId="LiveId" clId="{7890BEFC-6AB9-4C55-A693-B3CAE9372D2A}" dt="2022-06-15T03:55:54.554" v="2848"/>
          <ac:spMkLst>
            <pc:docMk/>
            <pc:sldMasterMk cId="1386547260" sldId="2147483688"/>
            <ac:spMk id="1064" creationId="{57473675-6878-486A-E4EB-1083CA800427}"/>
          </ac:spMkLst>
        </pc:spChg>
        <pc:spChg chg="add del mod ord modVis">
          <ac:chgData name="Pham Duong" userId="53516223ef367a18" providerId="LiveId" clId="{7890BEFC-6AB9-4C55-A693-B3CAE9372D2A}" dt="2022-06-15T03:55:55.636" v="2876"/>
          <ac:spMkLst>
            <pc:docMk/>
            <pc:sldMasterMk cId="1386547260" sldId="2147483688"/>
            <ac:spMk id="1065" creationId="{CF61EC28-7288-C48B-9AD2-4DAC89B128F8}"/>
          </ac:spMkLst>
        </pc:spChg>
        <pc:spChg chg="add del mod ord modVis">
          <ac:chgData name="Pham Duong" userId="53516223ef367a18" providerId="LiveId" clId="{7890BEFC-6AB9-4C55-A693-B3CAE9372D2A}" dt="2022-06-15T03:55:57.244" v="2904"/>
          <ac:spMkLst>
            <pc:docMk/>
            <pc:sldMasterMk cId="1386547260" sldId="2147483688"/>
            <ac:spMk id="1066" creationId="{048B1659-DB1A-9312-3904-97F5F8B5F73A}"/>
          </ac:spMkLst>
        </pc:spChg>
        <pc:spChg chg="add del mod ord modVis">
          <ac:chgData name="Pham Duong" userId="53516223ef367a18" providerId="LiveId" clId="{7890BEFC-6AB9-4C55-A693-B3CAE9372D2A}" dt="2022-06-15T03:56:50.757" v="2932"/>
          <ac:spMkLst>
            <pc:docMk/>
            <pc:sldMasterMk cId="1386547260" sldId="2147483688"/>
            <ac:spMk id="1067" creationId="{82B21FE1-358E-413E-8BF1-6C9692EC1C03}"/>
          </ac:spMkLst>
        </pc:spChg>
        <pc:spChg chg="add del mod ord modVis">
          <ac:chgData name="Pham Duong" userId="53516223ef367a18" providerId="LiveId" clId="{7890BEFC-6AB9-4C55-A693-B3CAE9372D2A}" dt="2022-06-15T03:56:55.496" v="2960"/>
          <ac:spMkLst>
            <pc:docMk/>
            <pc:sldMasterMk cId="1386547260" sldId="2147483688"/>
            <ac:spMk id="1068" creationId="{F872A7B5-CBEB-01FA-CD2F-9773726EB258}"/>
          </ac:spMkLst>
        </pc:spChg>
        <pc:spChg chg="add del mod ord modVis">
          <ac:chgData name="Pham Duong" userId="53516223ef367a18" providerId="LiveId" clId="{7890BEFC-6AB9-4C55-A693-B3CAE9372D2A}" dt="2022-06-15T03:57:12.967" v="2988"/>
          <ac:spMkLst>
            <pc:docMk/>
            <pc:sldMasterMk cId="1386547260" sldId="2147483688"/>
            <ac:spMk id="1069" creationId="{87D8E792-A785-4866-CD8A-2E16E61C0CDE}"/>
          </ac:spMkLst>
        </pc:spChg>
        <pc:spChg chg="add del mod ord modVis">
          <ac:chgData name="Pham Duong" userId="53516223ef367a18" providerId="LiveId" clId="{7890BEFC-6AB9-4C55-A693-B3CAE9372D2A}" dt="2022-06-15T03:57:37.425" v="3017"/>
          <ac:spMkLst>
            <pc:docMk/>
            <pc:sldMasterMk cId="1386547260" sldId="2147483688"/>
            <ac:spMk id="1070" creationId="{327D3A90-E329-E2DE-6A2F-7166FD6C85DD}"/>
          </ac:spMkLst>
        </pc:spChg>
        <pc:spChg chg="add del mod ord modVis">
          <ac:chgData name="Pham Duong" userId="53516223ef367a18" providerId="LiveId" clId="{7890BEFC-6AB9-4C55-A693-B3CAE9372D2A}" dt="2022-06-15T03:57:39.197" v="3046"/>
          <ac:spMkLst>
            <pc:docMk/>
            <pc:sldMasterMk cId="1386547260" sldId="2147483688"/>
            <ac:spMk id="1071" creationId="{913F2C6A-5181-83F4-1B8A-8C12D01DFE7D}"/>
          </ac:spMkLst>
        </pc:spChg>
        <pc:spChg chg="add del mod ord modVis">
          <ac:chgData name="Pham Duong" userId="53516223ef367a18" providerId="LiveId" clId="{7890BEFC-6AB9-4C55-A693-B3CAE9372D2A}" dt="2022-06-15T03:57:42.196" v="3074"/>
          <ac:spMkLst>
            <pc:docMk/>
            <pc:sldMasterMk cId="1386547260" sldId="2147483688"/>
            <ac:spMk id="1072" creationId="{E7D3D0D3-81CD-AAD3-CBEC-B675B5517582}"/>
          </ac:spMkLst>
        </pc:spChg>
        <pc:spChg chg="add del mod ord modVis">
          <ac:chgData name="Pham Duong" userId="53516223ef367a18" providerId="LiveId" clId="{7890BEFC-6AB9-4C55-A693-B3CAE9372D2A}" dt="2022-06-15T03:57:44.848" v="3112"/>
          <ac:spMkLst>
            <pc:docMk/>
            <pc:sldMasterMk cId="1386547260" sldId="2147483688"/>
            <ac:spMk id="1073" creationId="{1932FB1D-B685-8653-2133-2CFE5DFE70F8}"/>
          </ac:spMkLst>
        </pc:spChg>
        <pc:spChg chg="add del mod ord modVis">
          <ac:chgData name="Pham Duong" userId="53516223ef367a18" providerId="LiveId" clId="{7890BEFC-6AB9-4C55-A693-B3CAE9372D2A}" dt="2022-06-15T03:57:47.403" v="3151"/>
          <ac:spMkLst>
            <pc:docMk/>
            <pc:sldMasterMk cId="1386547260" sldId="2147483688"/>
            <ac:spMk id="1074" creationId="{A22AFE1D-B74B-D564-ED81-D39EB7505AFB}"/>
          </ac:spMkLst>
        </pc:spChg>
        <pc:spChg chg="add del mod ord modVis">
          <ac:chgData name="Pham Duong" userId="53516223ef367a18" providerId="LiveId" clId="{7890BEFC-6AB9-4C55-A693-B3CAE9372D2A}" dt="2022-06-15T03:57:48.036" v="3179"/>
          <ac:spMkLst>
            <pc:docMk/>
            <pc:sldMasterMk cId="1386547260" sldId="2147483688"/>
            <ac:spMk id="1075" creationId="{293FE4DE-2F8E-071E-9232-4C5FD5A2B37D}"/>
          </ac:spMkLst>
        </pc:spChg>
        <pc:spChg chg="add del mod ord modVis">
          <ac:chgData name="Pham Duong" userId="53516223ef367a18" providerId="LiveId" clId="{7890BEFC-6AB9-4C55-A693-B3CAE9372D2A}" dt="2022-06-15T03:57:50.781" v="3207"/>
          <ac:spMkLst>
            <pc:docMk/>
            <pc:sldMasterMk cId="1386547260" sldId="2147483688"/>
            <ac:spMk id="1076" creationId="{F4849091-93EC-8A3C-3BD3-B4E114DD2FB6}"/>
          </ac:spMkLst>
        </pc:spChg>
        <pc:spChg chg="add del mod ord modVis">
          <ac:chgData name="Pham Duong" userId="53516223ef367a18" providerId="LiveId" clId="{7890BEFC-6AB9-4C55-A693-B3CAE9372D2A}" dt="2022-06-15T03:57:53.196" v="3235"/>
          <ac:spMkLst>
            <pc:docMk/>
            <pc:sldMasterMk cId="1386547260" sldId="2147483688"/>
            <ac:spMk id="1077" creationId="{1FFF3A41-86D5-B657-8942-5601072693EF}"/>
          </ac:spMkLst>
        </pc:spChg>
        <pc:spChg chg="add del mod ord modVis">
          <ac:chgData name="Pham Duong" userId="53516223ef367a18" providerId="LiveId" clId="{7890BEFC-6AB9-4C55-A693-B3CAE9372D2A}" dt="2022-06-15T03:57:55.839" v="3263"/>
          <ac:spMkLst>
            <pc:docMk/>
            <pc:sldMasterMk cId="1386547260" sldId="2147483688"/>
            <ac:spMk id="1078" creationId="{0B818EB1-6792-FD88-3EDB-ECEA3E4B1846}"/>
          </ac:spMkLst>
        </pc:spChg>
        <pc:spChg chg="add del mod ord modVis">
          <ac:chgData name="Pham Duong" userId="53516223ef367a18" providerId="LiveId" clId="{7890BEFC-6AB9-4C55-A693-B3CAE9372D2A}" dt="2022-06-15T03:57:56.917" v="3291"/>
          <ac:spMkLst>
            <pc:docMk/>
            <pc:sldMasterMk cId="1386547260" sldId="2147483688"/>
            <ac:spMk id="1079" creationId="{E95445D8-42DA-4E71-E349-43FBBD7C8869}"/>
          </ac:spMkLst>
        </pc:spChg>
        <pc:spChg chg="add del mod ord modVis">
          <ac:chgData name="Pham Duong" userId="53516223ef367a18" providerId="LiveId" clId="{7890BEFC-6AB9-4C55-A693-B3CAE9372D2A}" dt="2022-06-15T03:57:58.779" v="3324"/>
          <ac:spMkLst>
            <pc:docMk/>
            <pc:sldMasterMk cId="1386547260" sldId="2147483688"/>
            <ac:spMk id="1080" creationId="{E66288A3-2281-B899-8D11-0CC5C507471E}"/>
          </ac:spMkLst>
        </pc:spChg>
        <pc:spChg chg="add del mod ord modVis">
          <ac:chgData name="Pham Duong" userId="53516223ef367a18" providerId="LiveId" clId="{7890BEFC-6AB9-4C55-A693-B3CAE9372D2A}" dt="2022-06-15T03:58:00.020" v="3352"/>
          <ac:spMkLst>
            <pc:docMk/>
            <pc:sldMasterMk cId="1386547260" sldId="2147483688"/>
            <ac:spMk id="1081" creationId="{B9603F9C-FA52-486B-4B23-A5F4AD7DE90E}"/>
          </ac:spMkLst>
        </pc:spChg>
        <pc:spChg chg="add del mod ord modVis">
          <ac:chgData name="Pham Duong" userId="53516223ef367a18" providerId="LiveId" clId="{7890BEFC-6AB9-4C55-A693-B3CAE9372D2A}" dt="2022-06-15T03:58:01.407" v="3380"/>
          <ac:spMkLst>
            <pc:docMk/>
            <pc:sldMasterMk cId="1386547260" sldId="2147483688"/>
            <ac:spMk id="1082" creationId="{6451B584-D09D-C385-5107-E8BE086FA972}"/>
          </ac:spMkLst>
        </pc:spChg>
        <pc:spChg chg="add del mod ord modVis">
          <ac:chgData name="Pham Duong" userId="53516223ef367a18" providerId="LiveId" clId="{7890BEFC-6AB9-4C55-A693-B3CAE9372D2A}" dt="2022-06-15T03:58:04.074" v="3408"/>
          <ac:spMkLst>
            <pc:docMk/>
            <pc:sldMasterMk cId="1386547260" sldId="2147483688"/>
            <ac:spMk id="1083" creationId="{97953673-2018-8D0D-A801-8CB1CD90A498}"/>
          </ac:spMkLst>
        </pc:spChg>
        <pc:spChg chg="add del mod ord modVis">
          <ac:chgData name="Pham Duong" userId="53516223ef367a18" providerId="LiveId" clId="{7890BEFC-6AB9-4C55-A693-B3CAE9372D2A}" dt="2022-06-15T03:58:04.739" v="3436"/>
          <ac:spMkLst>
            <pc:docMk/>
            <pc:sldMasterMk cId="1386547260" sldId="2147483688"/>
            <ac:spMk id="1084" creationId="{08D5A801-4B50-C0C2-9828-43CEF584E704}"/>
          </ac:spMkLst>
        </pc:spChg>
        <pc:spChg chg="add del mod ord modVis">
          <ac:chgData name="Pham Duong" userId="53516223ef367a18" providerId="LiveId" clId="{7890BEFC-6AB9-4C55-A693-B3CAE9372D2A}" dt="2022-06-15T03:58:07.849" v="3464"/>
          <ac:spMkLst>
            <pc:docMk/>
            <pc:sldMasterMk cId="1386547260" sldId="2147483688"/>
            <ac:spMk id="1085" creationId="{DCCE9A6D-23DE-6EFC-831F-FE788EAA995A}"/>
          </ac:spMkLst>
        </pc:spChg>
        <pc:spChg chg="add del mod ord modVis">
          <ac:chgData name="Pham Duong" userId="53516223ef367a18" providerId="LiveId" clId="{7890BEFC-6AB9-4C55-A693-B3CAE9372D2A}" dt="2022-06-15T03:58:08.880" v="3492"/>
          <ac:spMkLst>
            <pc:docMk/>
            <pc:sldMasterMk cId="1386547260" sldId="2147483688"/>
            <ac:spMk id="1086" creationId="{A5AC6025-143F-6F6C-1E48-A6169A7358A9}"/>
          </ac:spMkLst>
        </pc:spChg>
        <pc:spChg chg="add del mod ord modVis">
          <ac:chgData name="Pham Duong" userId="53516223ef367a18" providerId="LiveId" clId="{7890BEFC-6AB9-4C55-A693-B3CAE9372D2A}" dt="2022-06-15T03:58:10.219" v="3520"/>
          <ac:spMkLst>
            <pc:docMk/>
            <pc:sldMasterMk cId="1386547260" sldId="2147483688"/>
            <ac:spMk id="1087" creationId="{369A04D5-C11A-3E5B-CF82-A81E211C1B5D}"/>
          </ac:spMkLst>
        </pc:spChg>
        <pc:spChg chg="add del mod ord modVis">
          <ac:chgData name="Pham Duong" userId="53516223ef367a18" providerId="LiveId" clId="{7890BEFC-6AB9-4C55-A693-B3CAE9372D2A}" dt="2022-06-15T03:58:12.364" v="3551"/>
          <ac:spMkLst>
            <pc:docMk/>
            <pc:sldMasterMk cId="1386547260" sldId="2147483688"/>
            <ac:spMk id="1088" creationId="{F793EF8F-DF59-CC00-4084-A1DC52D268D1}"/>
          </ac:spMkLst>
        </pc:spChg>
        <pc:spChg chg="add del mod ord modVis">
          <ac:chgData name="Pham Duong" userId="53516223ef367a18" providerId="LiveId" clId="{7890BEFC-6AB9-4C55-A693-B3CAE9372D2A}" dt="2022-06-15T03:58:20.061" v="3588"/>
          <ac:spMkLst>
            <pc:docMk/>
            <pc:sldMasterMk cId="1386547260" sldId="2147483688"/>
            <ac:spMk id="1089" creationId="{C724D249-5705-EC7C-C35C-043480FC0CF3}"/>
          </ac:spMkLst>
        </pc:spChg>
        <pc:spChg chg="add del mod ord modVis">
          <ac:chgData name="Pham Duong" userId="53516223ef367a18" providerId="LiveId" clId="{7890BEFC-6AB9-4C55-A693-B3CAE9372D2A}" dt="2022-06-15T03:58:22.937" v="3616"/>
          <ac:spMkLst>
            <pc:docMk/>
            <pc:sldMasterMk cId="1386547260" sldId="2147483688"/>
            <ac:spMk id="1090" creationId="{9B6593D3-C7E3-B6E6-EAA8-0AA2643101A3}"/>
          </ac:spMkLst>
        </pc:spChg>
        <pc:spChg chg="add del mod ord modVis">
          <ac:chgData name="Pham Duong" userId="53516223ef367a18" providerId="LiveId" clId="{7890BEFC-6AB9-4C55-A693-B3CAE9372D2A}" dt="2022-06-15T03:58:25.069" v="3644"/>
          <ac:spMkLst>
            <pc:docMk/>
            <pc:sldMasterMk cId="1386547260" sldId="2147483688"/>
            <ac:spMk id="1091" creationId="{88833326-099F-D222-0B6C-45B9EC7AEEDD}"/>
          </ac:spMkLst>
        </pc:spChg>
        <pc:spChg chg="add del mod ord modVis">
          <ac:chgData name="Pham Duong" userId="53516223ef367a18" providerId="LiveId" clId="{7890BEFC-6AB9-4C55-A693-B3CAE9372D2A}" dt="2022-06-15T03:58:26.755" v="3672"/>
          <ac:spMkLst>
            <pc:docMk/>
            <pc:sldMasterMk cId="1386547260" sldId="2147483688"/>
            <ac:spMk id="1092" creationId="{A30B5090-9808-1BEB-2D6F-58B863D0F0BA}"/>
          </ac:spMkLst>
        </pc:spChg>
        <pc:spChg chg="add del mod ord modVis">
          <ac:chgData name="Pham Duong" userId="53516223ef367a18" providerId="LiveId" clId="{7890BEFC-6AB9-4C55-A693-B3CAE9372D2A}" dt="2022-06-15T03:58:27.634" v="3700"/>
          <ac:spMkLst>
            <pc:docMk/>
            <pc:sldMasterMk cId="1386547260" sldId="2147483688"/>
            <ac:spMk id="1093" creationId="{95574EA4-EB2F-2F12-351F-DCA0F863817C}"/>
          </ac:spMkLst>
        </pc:spChg>
        <pc:spChg chg="add del mod ord modVis">
          <ac:chgData name="Pham Duong" userId="53516223ef367a18" providerId="LiveId" clId="{7890BEFC-6AB9-4C55-A693-B3CAE9372D2A}" dt="2022-06-15T03:58:29.541" v="3729"/>
          <ac:spMkLst>
            <pc:docMk/>
            <pc:sldMasterMk cId="1386547260" sldId="2147483688"/>
            <ac:spMk id="1094" creationId="{33AC1E62-8A1F-1A1C-EB53-1534D33D3EF9}"/>
          </ac:spMkLst>
        </pc:spChg>
        <pc:spChg chg="add del mod ord modVis">
          <ac:chgData name="Pham Duong" userId="53516223ef367a18" providerId="LiveId" clId="{7890BEFC-6AB9-4C55-A693-B3CAE9372D2A}" dt="2022-06-15T03:58:30.173" v="3757"/>
          <ac:spMkLst>
            <pc:docMk/>
            <pc:sldMasterMk cId="1386547260" sldId="2147483688"/>
            <ac:spMk id="1095" creationId="{819E4F49-4A0C-EEEC-0C9F-408393478C02}"/>
          </ac:spMkLst>
        </pc:spChg>
        <pc:spChg chg="add del mod ord modVis">
          <ac:chgData name="Pham Duong" userId="53516223ef367a18" providerId="LiveId" clId="{7890BEFC-6AB9-4C55-A693-B3CAE9372D2A}" dt="2022-06-15T03:58:32.469" v="3785"/>
          <ac:spMkLst>
            <pc:docMk/>
            <pc:sldMasterMk cId="1386547260" sldId="2147483688"/>
            <ac:spMk id="1096" creationId="{4DA93303-39B8-48F4-8DE2-458683D1BE04}"/>
          </ac:spMkLst>
        </pc:spChg>
        <pc:spChg chg="add del mod ord modVis">
          <ac:chgData name="Pham Duong" userId="53516223ef367a18" providerId="LiveId" clId="{7890BEFC-6AB9-4C55-A693-B3CAE9372D2A}" dt="2022-06-15T03:58:35.786" v="3813"/>
          <ac:spMkLst>
            <pc:docMk/>
            <pc:sldMasterMk cId="1386547260" sldId="2147483688"/>
            <ac:spMk id="1097" creationId="{62B74BC2-BE91-DF33-E184-17AB536B162E}"/>
          </ac:spMkLst>
        </pc:spChg>
        <pc:spChg chg="add del mod ord modVis">
          <ac:chgData name="Pham Duong" userId="53516223ef367a18" providerId="LiveId" clId="{7890BEFC-6AB9-4C55-A693-B3CAE9372D2A}" dt="2022-06-15T03:58:38.528" v="3841"/>
          <ac:spMkLst>
            <pc:docMk/>
            <pc:sldMasterMk cId="1386547260" sldId="2147483688"/>
            <ac:spMk id="1098" creationId="{E1833D49-0C3D-3BA2-623A-F2425D787AB4}"/>
          </ac:spMkLst>
        </pc:spChg>
        <pc:spChg chg="add del mod ord modVis">
          <ac:chgData name="Pham Duong" userId="53516223ef367a18" providerId="LiveId" clId="{7890BEFC-6AB9-4C55-A693-B3CAE9372D2A}" dt="2022-06-15T03:58:41.960" v="3869"/>
          <ac:spMkLst>
            <pc:docMk/>
            <pc:sldMasterMk cId="1386547260" sldId="2147483688"/>
            <ac:spMk id="1099" creationId="{E127ABF6-71F8-04FF-8412-20D4E1DFBBCC}"/>
          </ac:spMkLst>
        </pc:spChg>
        <pc:spChg chg="add del mod ord modVis">
          <ac:chgData name="Pham Duong" userId="53516223ef367a18" providerId="LiveId" clId="{7890BEFC-6AB9-4C55-A693-B3CAE9372D2A}" dt="2022-06-15T03:58:44.836" v="3897"/>
          <ac:spMkLst>
            <pc:docMk/>
            <pc:sldMasterMk cId="1386547260" sldId="2147483688"/>
            <ac:spMk id="1100" creationId="{DA92B23B-B2E5-A3E1-446C-84B9B430CB54}"/>
          </ac:spMkLst>
        </pc:spChg>
        <pc:spChg chg="add del mod ord modVis">
          <ac:chgData name="Pham Duong" userId="53516223ef367a18" providerId="LiveId" clId="{7890BEFC-6AB9-4C55-A693-B3CAE9372D2A}" dt="2022-06-15T03:58:48.611" v="3925"/>
          <ac:spMkLst>
            <pc:docMk/>
            <pc:sldMasterMk cId="1386547260" sldId="2147483688"/>
            <ac:spMk id="1101" creationId="{12A356A3-7818-D1AB-AE3A-30EF8424EB12}"/>
          </ac:spMkLst>
        </pc:spChg>
        <pc:spChg chg="add del mod ord modVis">
          <ac:chgData name="Pham Duong" userId="53516223ef367a18" providerId="LiveId" clId="{7890BEFC-6AB9-4C55-A693-B3CAE9372D2A}" dt="2022-06-15T03:58:50.015" v="3954"/>
          <ac:spMkLst>
            <pc:docMk/>
            <pc:sldMasterMk cId="1386547260" sldId="2147483688"/>
            <ac:spMk id="1102" creationId="{F57A599B-BFF4-3D30-ACBD-09FBDF21B097}"/>
          </ac:spMkLst>
        </pc:spChg>
        <pc:spChg chg="add del mod ord modVis">
          <ac:chgData name="Pham Duong" userId="53516223ef367a18" providerId="LiveId" clId="{7890BEFC-6AB9-4C55-A693-B3CAE9372D2A}" dt="2022-06-15T03:58:56.198" v="3982"/>
          <ac:spMkLst>
            <pc:docMk/>
            <pc:sldMasterMk cId="1386547260" sldId="2147483688"/>
            <ac:spMk id="1103" creationId="{D1918F2B-FBCF-6EC4-1F0A-5798863CB966}"/>
          </ac:spMkLst>
        </pc:spChg>
        <pc:spChg chg="add del mod ord modVis">
          <ac:chgData name="Pham Duong" userId="53516223ef367a18" providerId="LiveId" clId="{7890BEFC-6AB9-4C55-A693-B3CAE9372D2A}" dt="2022-06-15T03:59:46.385" v="4010"/>
          <ac:spMkLst>
            <pc:docMk/>
            <pc:sldMasterMk cId="1386547260" sldId="2147483688"/>
            <ac:spMk id="1104" creationId="{487288C0-9619-5358-B6BF-952814C03ECB}"/>
          </ac:spMkLst>
        </pc:spChg>
        <pc:spChg chg="add del mod ord modVis">
          <ac:chgData name="Pham Duong" userId="53516223ef367a18" providerId="LiveId" clId="{7890BEFC-6AB9-4C55-A693-B3CAE9372D2A}" dt="2022-06-15T03:59:50.769" v="4055"/>
          <ac:spMkLst>
            <pc:docMk/>
            <pc:sldMasterMk cId="1386547260" sldId="2147483688"/>
            <ac:spMk id="1105" creationId="{7E03C0E4-3745-935F-D044-2F25EA2F3116}"/>
          </ac:spMkLst>
        </pc:spChg>
        <pc:spChg chg="add del mod ord modVis">
          <ac:chgData name="Pham Duong" userId="53516223ef367a18" providerId="LiveId" clId="{7890BEFC-6AB9-4C55-A693-B3CAE9372D2A}" dt="2022-06-15T03:59:52.230" v="4089"/>
          <ac:spMkLst>
            <pc:docMk/>
            <pc:sldMasterMk cId="1386547260" sldId="2147483688"/>
            <ac:spMk id="1106" creationId="{AB09D4A8-7FB5-B77E-D0B7-5DD47B947843}"/>
          </ac:spMkLst>
        </pc:spChg>
        <pc:spChg chg="add del mod ord modVis">
          <ac:chgData name="Pham Duong" userId="53516223ef367a18" providerId="LiveId" clId="{7890BEFC-6AB9-4C55-A693-B3CAE9372D2A}" dt="2022-06-15T03:59:59.098" v="4117"/>
          <ac:spMkLst>
            <pc:docMk/>
            <pc:sldMasterMk cId="1386547260" sldId="2147483688"/>
            <ac:spMk id="1107" creationId="{25FD3731-8742-A80C-02CD-83FF50E3B019}"/>
          </ac:spMkLst>
        </pc:spChg>
        <pc:spChg chg="add del mod ord modVis">
          <ac:chgData name="Pham Duong" userId="53516223ef367a18" providerId="LiveId" clId="{7890BEFC-6AB9-4C55-A693-B3CAE9372D2A}" dt="2022-06-15T04:00:00.345" v="4147"/>
          <ac:spMkLst>
            <pc:docMk/>
            <pc:sldMasterMk cId="1386547260" sldId="2147483688"/>
            <ac:spMk id="1108" creationId="{CD1C511D-4AFC-4C57-3BD5-4B24A871535A}"/>
          </ac:spMkLst>
        </pc:spChg>
        <pc:spChg chg="add del mod ord modVis">
          <ac:chgData name="Pham Duong" userId="53516223ef367a18" providerId="LiveId" clId="{7890BEFC-6AB9-4C55-A693-B3CAE9372D2A}" dt="2022-06-15T04:00:01.953" v="4175"/>
          <ac:spMkLst>
            <pc:docMk/>
            <pc:sldMasterMk cId="1386547260" sldId="2147483688"/>
            <ac:spMk id="1109" creationId="{5580FA50-BA09-0162-4A2B-AB6DBC9279BA}"/>
          </ac:spMkLst>
        </pc:spChg>
        <pc:spChg chg="add del mod ord modVis">
          <ac:chgData name="Pham Duong" userId="53516223ef367a18" providerId="LiveId" clId="{7890BEFC-6AB9-4C55-A693-B3CAE9372D2A}" dt="2022-06-15T04:00:03.763" v="4203"/>
          <ac:spMkLst>
            <pc:docMk/>
            <pc:sldMasterMk cId="1386547260" sldId="2147483688"/>
            <ac:spMk id="1110" creationId="{3567C308-8500-BFD3-6976-03DBF0F7EDD3}"/>
          </ac:spMkLst>
        </pc:spChg>
        <pc:spChg chg="add del mod ord modVis">
          <ac:chgData name="Pham Duong" userId="53516223ef367a18" providerId="LiveId" clId="{7890BEFC-6AB9-4C55-A693-B3CAE9372D2A}" dt="2022-06-15T04:00:05.603" v="4232"/>
          <ac:spMkLst>
            <pc:docMk/>
            <pc:sldMasterMk cId="1386547260" sldId="2147483688"/>
            <ac:spMk id="1111" creationId="{3ABFF682-2317-0E22-0FBA-67D1629E51B7}"/>
          </ac:spMkLst>
        </pc:spChg>
        <pc:spChg chg="add del mod ord modVis">
          <ac:chgData name="Pham Duong" userId="53516223ef367a18" providerId="LiveId" clId="{7890BEFC-6AB9-4C55-A693-B3CAE9372D2A}" dt="2022-06-15T04:00:06.250" v="4261"/>
          <ac:spMkLst>
            <pc:docMk/>
            <pc:sldMasterMk cId="1386547260" sldId="2147483688"/>
            <ac:spMk id="1112" creationId="{236B4E7A-B58B-E670-D310-5E2FED0F7A5B}"/>
          </ac:spMkLst>
        </pc:spChg>
        <pc:spChg chg="add del mod ord modVis">
          <ac:chgData name="Pham Duong" userId="53516223ef367a18" providerId="LiveId" clId="{7890BEFC-6AB9-4C55-A693-B3CAE9372D2A}" dt="2022-06-15T04:00:09.435" v="4289"/>
          <ac:spMkLst>
            <pc:docMk/>
            <pc:sldMasterMk cId="1386547260" sldId="2147483688"/>
            <ac:spMk id="1113" creationId="{41704F5E-EA5C-2B6C-0B90-AE93A0ECBA5C}"/>
          </ac:spMkLst>
        </pc:spChg>
        <pc:spChg chg="add del mod ord modVis">
          <ac:chgData name="Pham Duong" userId="53516223ef367a18" providerId="LiveId" clId="{7890BEFC-6AB9-4C55-A693-B3CAE9372D2A}" dt="2022-06-15T04:00:17.504" v="4317"/>
          <ac:spMkLst>
            <pc:docMk/>
            <pc:sldMasterMk cId="1386547260" sldId="2147483688"/>
            <ac:spMk id="1114" creationId="{40167260-DADC-6C9A-0057-63587BDE6BBB}"/>
          </ac:spMkLst>
        </pc:spChg>
        <pc:spChg chg="add del mod ord modVis">
          <ac:chgData name="Pham Duong" userId="53516223ef367a18" providerId="LiveId" clId="{7890BEFC-6AB9-4C55-A693-B3CAE9372D2A}" dt="2022-06-15T04:00:18.652" v="4345"/>
          <ac:spMkLst>
            <pc:docMk/>
            <pc:sldMasterMk cId="1386547260" sldId="2147483688"/>
            <ac:spMk id="1115" creationId="{FE740B0D-8496-6D2E-CD19-49CB3ECCEEB6}"/>
          </ac:spMkLst>
        </pc:spChg>
        <pc:spChg chg="add del mod ord modVis">
          <ac:chgData name="Pham Duong" userId="53516223ef367a18" providerId="LiveId" clId="{7890BEFC-6AB9-4C55-A693-B3CAE9372D2A}" dt="2022-06-15T04:00:28.403" v="4373"/>
          <ac:spMkLst>
            <pc:docMk/>
            <pc:sldMasterMk cId="1386547260" sldId="2147483688"/>
            <ac:spMk id="1116" creationId="{67AAB31B-2B60-97AA-847E-430067FEDA6E}"/>
          </ac:spMkLst>
        </pc:spChg>
        <pc:spChg chg="add del mod ord modVis">
          <ac:chgData name="Pham Duong" userId="53516223ef367a18" providerId="LiveId" clId="{7890BEFC-6AB9-4C55-A693-B3CAE9372D2A}" dt="2022-06-15T04:00:35.624" v="4401"/>
          <ac:spMkLst>
            <pc:docMk/>
            <pc:sldMasterMk cId="1386547260" sldId="2147483688"/>
            <ac:spMk id="1117" creationId="{64F03F56-17DD-2AC9-4160-4A31667F2E61}"/>
          </ac:spMkLst>
        </pc:spChg>
        <pc:spChg chg="add del mod ord modVis">
          <ac:chgData name="Pham Duong" userId="53516223ef367a18" providerId="LiveId" clId="{7890BEFC-6AB9-4C55-A693-B3CAE9372D2A}" dt="2022-06-15T04:00:38.590" v="4429"/>
          <ac:spMkLst>
            <pc:docMk/>
            <pc:sldMasterMk cId="1386547260" sldId="2147483688"/>
            <ac:spMk id="1118" creationId="{EC569015-FFE2-BAB2-AAD6-445CFC015BD3}"/>
          </ac:spMkLst>
        </pc:spChg>
        <pc:spChg chg="add del mod ord modVis">
          <ac:chgData name="Pham Duong" userId="53516223ef367a18" providerId="LiveId" clId="{7890BEFC-6AB9-4C55-A693-B3CAE9372D2A}" dt="2022-06-15T04:00:57.302" v="4457"/>
          <ac:spMkLst>
            <pc:docMk/>
            <pc:sldMasterMk cId="1386547260" sldId="2147483688"/>
            <ac:spMk id="1119" creationId="{414862BD-E933-8337-DAF7-0B07DCE34E6B}"/>
          </ac:spMkLst>
        </pc:spChg>
        <pc:spChg chg="add del mod ord modVis">
          <ac:chgData name="Pham Duong" userId="53516223ef367a18" providerId="LiveId" clId="{7890BEFC-6AB9-4C55-A693-B3CAE9372D2A}" dt="2022-06-15T04:01:00.018" v="4485"/>
          <ac:spMkLst>
            <pc:docMk/>
            <pc:sldMasterMk cId="1386547260" sldId="2147483688"/>
            <ac:spMk id="1120" creationId="{1051ED0D-2C39-E72B-853C-E827B4D69FDC}"/>
          </ac:spMkLst>
        </pc:spChg>
        <pc:spChg chg="add del mod ord modVis">
          <ac:chgData name="Pham Duong" userId="53516223ef367a18" providerId="LiveId" clId="{7890BEFC-6AB9-4C55-A693-B3CAE9372D2A}" dt="2022-06-15T04:01:03.782" v="4513"/>
          <ac:spMkLst>
            <pc:docMk/>
            <pc:sldMasterMk cId="1386547260" sldId="2147483688"/>
            <ac:spMk id="1121" creationId="{0BEF8863-0E66-B718-EE5E-5E6A8E0F4D05}"/>
          </ac:spMkLst>
        </pc:spChg>
        <pc:spChg chg="add del mod ord modVis">
          <ac:chgData name="Pham Duong" userId="53516223ef367a18" providerId="LiveId" clId="{7890BEFC-6AB9-4C55-A693-B3CAE9372D2A}" dt="2022-06-15T04:01:20.635" v="4541"/>
          <ac:spMkLst>
            <pc:docMk/>
            <pc:sldMasterMk cId="1386547260" sldId="2147483688"/>
            <ac:spMk id="1122" creationId="{B10C4DB4-A557-7026-F5E1-D3C14B17F33E}"/>
          </ac:spMkLst>
        </pc:spChg>
        <pc:spChg chg="add del mod ord modVis">
          <ac:chgData name="Pham Duong" userId="53516223ef367a18" providerId="LiveId" clId="{7890BEFC-6AB9-4C55-A693-B3CAE9372D2A}" dt="2022-06-15T04:01:23.620" v="4569"/>
          <ac:spMkLst>
            <pc:docMk/>
            <pc:sldMasterMk cId="1386547260" sldId="2147483688"/>
            <ac:spMk id="1123" creationId="{08B129AB-01AC-FF69-A984-E4E5FAC3E3DB}"/>
          </ac:spMkLst>
        </pc:spChg>
        <pc:spChg chg="add del mod ord modVis">
          <ac:chgData name="Pham Duong" userId="53516223ef367a18" providerId="LiveId" clId="{7890BEFC-6AB9-4C55-A693-B3CAE9372D2A}" dt="2022-06-15T04:01:27.576" v="4598"/>
          <ac:spMkLst>
            <pc:docMk/>
            <pc:sldMasterMk cId="1386547260" sldId="2147483688"/>
            <ac:spMk id="1124" creationId="{257F3D74-023A-3D34-3E5F-86DE2D4695A3}"/>
          </ac:spMkLst>
        </pc:spChg>
        <pc:spChg chg="add del mod ord modVis">
          <ac:chgData name="Pham Duong" userId="53516223ef367a18" providerId="LiveId" clId="{7890BEFC-6AB9-4C55-A693-B3CAE9372D2A}" dt="2022-06-15T04:01:29.990" v="4626"/>
          <ac:spMkLst>
            <pc:docMk/>
            <pc:sldMasterMk cId="1386547260" sldId="2147483688"/>
            <ac:spMk id="1125" creationId="{DAB9B3C3-2EA8-9AF1-8FF3-78A21ADC9897}"/>
          </ac:spMkLst>
        </pc:spChg>
        <pc:spChg chg="add del mod ord modVis">
          <ac:chgData name="Pham Duong" userId="53516223ef367a18" providerId="LiveId" clId="{7890BEFC-6AB9-4C55-A693-B3CAE9372D2A}" dt="2022-06-15T04:01:32.360" v="4662"/>
          <ac:spMkLst>
            <pc:docMk/>
            <pc:sldMasterMk cId="1386547260" sldId="2147483688"/>
            <ac:spMk id="1126" creationId="{087ED5B7-9B51-9A37-71E2-B2E85DD2DAEE}"/>
          </ac:spMkLst>
        </pc:spChg>
        <pc:spChg chg="add del mod ord modVis">
          <ac:chgData name="Pham Duong" userId="53516223ef367a18" providerId="LiveId" clId="{7890BEFC-6AB9-4C55-A693-B3CAE9372D2A}" dt="2022-06-15T04:01:34.053" v="4692"/>
          <ac:spMkLst>
            <pc:docMk/>
            <pc:sldMasterMk cId="1386547260" sldId="2147483688"/>
            <ac:spMk id="1127" creationId="{04BC3E0F-35BC-3DCD-D5F3-5E944169F2B9}"/>
          </ac:spMkLst>
        </pc:spChg>
        <pc:spChg chg="add del mod ord modVis">
          <ac:chgData name="Pham Duong" userId="53516223ef367a18" providerId="LiveId" clId="{7890BEFC-6AB9-4C55-A693-B3CAE9372D2A}" dt="2022-06-15T04:01:36.362" v="4731"/>
          <ac:spMkLst>
            <pc:docMk/>
            <pc:sldMasterMk cId="1386547260" sldId="2147483688"/>
            <ac:spMk id="1128" creationId="{8295DAA0-62CF-1D4C-9393-E1427D6F3158}"/>
          </ac:spMkLst>
        </pc:spChg>
        <pc:spChg chg="add del mod ord modVis">
          <ac:chgData name="Pham Duong" userId="53516223ef367a18" providerId="LiveId" clId="{7890BEFC-6AB9-4C55-A693-B3CAE9372D2A}" dt="2022-06-15T04:01:38.838" v="4759"/>
          <ac:spMkLst>
            <pc:docMk/>
            <pc:sldMasterMk cId="1386547260" sldId="2147483688"/>
            <ac:spMk id="1129" creationId="{11E62A75-88F4-4F77-7CD5-60EB126D3FF9}"/>
          </ac:spMkLst>
        </pc:spChg>
        <pc:spChg chg="add del mod ord modVis">
          <ac:chgData name="Pham Duong" userId="53516223ef367a18" providerId="LiveId" clId="{7890BEFC-6AB9-4C55-A693-B3CAE9372D2A}" dt="2022-06-15T04:01:46.657" v="4787"/>
          <ac:spMkLst>
            <pc:docMk/>
            <pc:sldMasterMk cId="1386547260" sldId="2147483688"/>
            <ac:spMk id="1130" creationId="{4384C71F-C7D9-F788-DB32-04F57C2CC7C4}"/>
          </ac:spMkLst>
        </pc:spChg>
        <pc:spChg chg="add del mod ord modVis">
          <ac:chgData name="Pham Duong" userId="53516223ef367a18" providerId="LiveId" clId="{7890BEFC-6AB9-4C55-A693-B3CAE9372D2A}" dt="2022-06-15T04:01:57.472" v="4816"/>
          <ac:spMkLst>
            <pc:docMk/>
            <pc:sldMasterMk cId="1386547260" sldId="2147483688"/>
            <ac:spMk id="1131" creationId="{97DE497B-AB4B-3B7C-4AA2-64CFBC718E7F}"/>
          </ac:spMkLst>
        </pc:spChg>
        <pc:spChg chg="add del mod ord modVis">
          <ac:chgData name="Pham Duong" userId="53516223ef367a18" providerId="LiveId" clId="{7890BEFC-6AB9-4C55-A693-B3CAE9372D2A}" dt="2022-06-15T04:01:58.075" v="4845"/>
          <ac:spMkLst>
            <pc:docMk/>
            <pc:sldMasterMk cId="1386547260" sldId="2147483688"/>
            <ac:spMk id="1132" creationId="{D2AC351A-3A30-620C-ACF1-26D076CE7848}"/>
          </ac:spMkLst>
        </pc:spChg>
        <pc:spChg chg="add del mod ord modVis">
          <ac:chgData name="Pham Duong" userId="53516223ef367a18" providerId="LiveId" clId="{7890BEFC-6AB9-4C55-A693-B3CAE9372D2A}" dt="2022-06-15T04:02:00.637" v="4873"/>
          <ac:spMkLst>
            <pc:docMk/>
            <pc:sldMasterMk cId="1386547260" sldId="2147483688"/>
            <ac:spMk id="1133" creationId="{11EB7755-9812-C045-C17B-AD1E69FF8D15}"/>
          </ac:spMkLst>
        </pc:spChg>
        <pc:spChg chg="add del mod ord modVis">
          <ac:chgData name="Pham Duong" userId="53516223ef367a18" providerId="LiveId" clId="{7890BEFC-6AB9-4C55-A693-B3CAE9372D2A}" dt="2022-06-15T04:02:07.336" v="4901"/>
          <ac:spMkLst>
            <pc:docMk/>
            <pc:sldMasterMk cId="1386547260" sldId="2147483688"/>
            <ac:spMk id="1134" creationId="{47282AAD-E23E-4329-C737-BEAB10994560}"/>
          </ac:spMkLst>
        </pc:spChg>
        <pc:spChg chg="add del mod ord modVis">
          <ac:chgData name="Pham Duong" userId="53516223ef367a18" providerId="LiveId" clId="{7890BEFC-6AB9-4C55-A693-B3CAE9372D2A}" dt="2022-06-15T04:02:10.396" v="4929"/>
          <ac:spMkLst>
            <pc:docMk/>
            <pc:sldMasterMk cId="1386547260" sldId="2147483688"/>
            <ac:spMk id="1135" creationId="{92C5E70E-B2DD-71B4-F519-846309C0C5D5}"/>
          </ac:spMkLst>
        </pc:spChg>
        <pc:spChg chg="add del mod ord modVis">
          <ac:chgData name="Pham Duong" userId="53516223ef367a18" providerId="LiveId" clId="{7890BEFC-6AB9-4C55-A693-B3CAE9372D2A}" dt="2022-06-15T04:02:12.835" v="4957"/>
          <ac:spMkLst>
            <pc:docMk/>
            <pc:sldMasterMk cId="1386547260" sldId="2147483688"/>
            <ac:spMk id="1136" creationId="{5886BA1D-83F9-8276-1DF2-A6657BEAD7CB}"/>
          </ac:spMkLst>
        </pc:spChg>
        <pc:spChg chg="add del mod ord modVis">
          <ac:chgData name="Pham Duong" userId="53516223ef367a18" providerId="LiveId" clId="{7890BEFC-6AB9-4C55-A693-B3CAE9372D2A}" dt="2022-06-15T04:02:32.039" v="4985"/>
          <ac:spMkLst>
            <pc:docMk/>
            <pc:sldMasterMk cId="1386547260" sldId="2147483688"/>
            <ac:spMk id="1137" creationId="{8034A7F6-3FB4-05D0-3E89-2CB40EE28B07}"/>
          </ac:spMkLst>
        </pc:spChg>
        <pc:spChg chg="add del mod ord modVis">
          <ac:chgData name="Pham Duong" userId="53516223ef367a18" providerId="LiveId" clId="{7890BEFC-6AB9-4C55-A693-B3CAE9372D2A}" dt="2022-06-15T04:02:33.516" v="5013"/>
          <ac:spMkLst>
            <pc:docMk/>
            <pc:sldMasterMk cId="1386547260" sldId="2147483688"/>
            <ac:spMk id="1138" creationId="{16075DCF-B548-8398-D5FE-4394042034FE}"/>
          </ac:spMkLst>
        </pc:spChg>
        <pc:spChg chg="add del mod ord modVis">
          <ac:chgData name="Pham Duong" userId="53516223ef367a18" providerId="LiveId" clId="{7890BEFC-6AB9-4C55-A693-B3CAE9372D2A}" dt="2022-06-15T04:02:34.354" v="5041"/>
          <ac:spMkLst>
            <pc:docMk/>
            <pc:sldMasterMk cId="1386547260" sldId="2147483688"/>
            <ac:spMk id="1139" creationId="{4E432442-7DFF-33C4-373A-107BA60A23D1}"/>
          </ac:spMkLst>
        </pc:spChg>
        <pc:spChg chg="add del mod ord modVis">
          <ac:chgData name="Pham Duong" userId="53516223ef367a18" providerId="LiveId" clId="{7890BEFC-6AB9-4C55-A693-B3CAE9372D2A}" dt="2022-06-15T04:02:37.214" v="5069"/>
          <ac:spMkLst>
            <pc:docMk/>
            <pc:sldMasterMk cId="1386547260" sldId="2147483688"/>
            <ac:spMk id="1140" creationId="{EB0FBF52-A945-0659-B5F3-522EBC9F6768}"/>
          </ac:spMkLst>
        </pc:spChg>
        <pc:spChg chg="add del mod ord modVis">
          <ac:chgData name="Pham Duong" userId="53516223ef367a18" providerId="LiveId" clId="{7890BEFC-6AB9-4C55-A693-B3CAE9372D2A}" dt="2022-06-15T04:02:40.139" v="5097"/>
          <ac:spMkLst>
            <pc:docMk/>
            <pc:sldMasterMk cId="1386547260" sldId="2147483688"/>
            <ac:spMk id="1141" creationId="{8713DAE7-A7D0-9395-6B7C-8853948082D8}"/>
          </ac:spMkLst>
        </pc:spChg>
        <pc:spChg chg="add del mod ord modVis">
          <ac:chgData name="Pham Duong" userId="53516223ef367a18" providerId="LiveId" clId="{7890BEFC-6AB9-4C55-A693-B3CAE9372D2A}" dt="2022-06-15T04:03:22.978" v="5126"/>
          <ac:spMkLst>
            <pc:docMk/>
            <pc:sldMasterMk cId="1386547260" sldId="2147483688"/>
            <ac:spMk id="1142" creationId="{46388AB8-596C-81EC-7F2F-2742A0237A48}"/>
          </ac:spMkLst>
        </pc:spChg>
        <pc:spChg chg="add del mod ord modVis">
          <ac:chgData name="Pham Duong" userId="53516223ef367a18" providerId="LiveId" clId="{7890BEFC-6AB9-4C55-A693-B3CAE9372D2A}" dt="2022-06-15T04:03:25.130" v="5154"/>
          <ac:spMkLst>
            <pc:docMk/>
            <pc:sldMasterMk cId="1386547260" sldId="2147483688"/>
            <ac:spMk id="1143" creationId="{74ACC5B5-5D91-13C0-F7C0-D8DD65713345}"/>
          </ac:spMkLst>
        </pc:spChg>
        <pc:spChg chg="add del mod ord modVis">
          <ac:chgData name="Pham Duong" userId="53516223ef367a18" providerId="LiveId" clId="{7890BEFC-6AB9-4C55-A693-B3CAE9372D2A}" dt="2022-06-15T04:03:25.872" v="5182"/>
          <ac:spMkLst>
            <pc:docMk/>
            <pc:sldMasterMk cId="1386547260" sldId="2147483688"/>
            <ac:spMk id="1144" creationId="{81FFDF18-BECF-9592-C3BB-C0044CE646B8}"/>
          </ac:spMkLst>
        </pc:spChg>
        <pc:spChg chg="add del mod ord modVis">
          <ac:chgData name="Pham Duong" userId="53516223ef367a18" providerId="LiveId" clId="{7890BEFC-6AB9-4C55-A693-B3CAE9372D2A}" dt="2022-06-15T04:03:27.201" v="5210"/>
          <ac:spMkLst>
            <pc:docMk/>
            <pc:sldMasterMk cId="1386547260" sldId="2147483688"/>
            <ac:spMk id="1145" creationId="{99307273-F53C-186E-3857-A6FC0224BA48}"/>
          </ac:spMkLst>
        </pc:spChg>
        <pc:spChg chg="add del mod ord modVis">
          <ac:chgData name="Pham Duong" userId="53516223ef367a18" providerId="LiveId" clId="{7890BEFC-6AB9-4C55-A693-B3CAE9372D2A}" dt="2022-06-15T04:03:28.929" v="5238"/>
          <ac:spMkLst>
            <pc:docMk/>
            <pc:sldMasterMk cId="1386547260" sldId="2147483688"/>
            <ac:spMk id="1146" creationId="{590CE9B3-545E-9936-6330-DB18DBAE573E}"/>
          </ac:spMkLst>
        </pc:spChg>
        <pc:spChg chg="add del mod ord modVis">
          <ac:chgData name="Pham Duong" userId="53516223ef367a18" providerId="LiveId" clId="{7890BEFC-6AB9-4C55-A693-B3CAE9372D2A}" dt="2022-06-15T04:03:30.746" v="5266"/>
          <ac:spMkLst>
            <pc:docMk/>
            <pc:sldMasterMk cId="1386547260" sldId="2147483688"/>
            <ac:spMk id="1147" creationId="{B4854EC5-A1FA-5EDB-208B-1166B8D87563}"/>
          </ac:spMkLst>
        </pc:spChg>
        <pc:spChg chg="add del mod ord modVis">
          <ac:chgData name="Pham Duong" userId="53516223ef367a18" providerId="LiveId" clId="{7890BEFC-6AB9-4C55-A693-B3CAE9372D2A}" dt="2022-06-15T04:03:34.180" v="5296"/>
          <ac:spMkLst>
            <pc:docMk/>
            <pc:sldMasterMk cId="1386547260" sldId="2147483688"/>
            <ac:spMk id="1148" creationId="{34A72269-EB0B-51D8-6F34-2ED780F8C560}"/>
          </ac:spMkLst>
        </pc:spChg>
        <pc:spChg chg="add del mod ord modVis">
          <ac:chgData name="Pham Duong" userId="53516223ef367a18" providerId="LiveId" clId="{7890BEFC-6AB9-4C55-A693-B3CAE9372D2A}" dt="2022-06-15T04:03:35.275" v="5326"/>
          <ac:spMkLst>
            <pc:docMk/>
            <pc:sldMasterMk cId="1386547260" sldId="2147483688"/>
            <ac:spMk id="1149" creationId="{B5AD744C-8DAB-9718-144A-219E4BD97F6A}"/>
          </ac:spMkLst>
        </pc:spChg>
        <pc:spChg chg="add del mod ord modVis">
          <ac:chgData name="Pham Duong" userId="53516223ef367a18" providerId="LiveId" clId="{7890BEFC-6AB9-4C55-A693-B3CAE9372D2A}" dt="2022-06-15T04:03:36.215" v="5356"/>
          <ac:spMkLst>
            <pc:docMk/>
            <pc:sldMasterMk cId="1386547260" sldId="2147483688"/>
            <ac:spMk id="1150" creationId="{11E90054-9569-7FC1-2720-9269975F16CB}"/>
          </ac:spMkLst>
        </pc:spChg>
        <pc:spChg chg="add del mod ord modVis">
          <ac:chgData name="Pham Duong" userId="53516223ef367a18" providerId="LiveId" clId="{7890BEFC-6AB9-4C55-A693-B3CAE9372D2A}" dt="2022-06-15T04:03:44.150" v="5384"/>
          <ac:spMkLst>
            <pc:docMk/>
            <pc:sldMasterMk cId="1386547260" sldId="2147483688"/>
            <ac:spMk id="1151" creationId="{675C9373-263E-9AD2-ACE6-8140D33EEF30}"/>
          </ac:spMkLst>
        </pc:spChg>
        <pc:spChg chg="add del mod ord modVis">
          <ac:chgData name="Pham Duong" userId="53516223ef367a18" providerId="LiveId" clId="{7890BEFC-6AB9-4C55-A693-B3CAE9372D2A}" dt="2022-06-15T04:03:49.362" v="5412"/>
          <ac:spMkLst>
            <pc:docMk/>
            <pc:sldMasterMk cId="1386547260" sldId="2147483688"/>
            <ac:spMk id="1152" creationId="{B4458868-2530-DE59-D825-C386290138AB}"/>
          </ac:spMkLst>
        </pc:spChg>
        <pc:spChg chg="add del mod ord modVis">
          <ac:chgData name="Pham Duong" userId="53516223ef367a18" providerId="LiveId" clId="{7890BEFC-6AB9-4C55-A693-B3CAE9372D2A}" dt="2022-06-15T04:03:54.657" v="5440"/>
          <ac:spMkLst>
            <pc:docMk/>
            <pc:sldMasterMk cId="1386547260" sldId="2147483688"/>
            <ac:spMk id="1153" creationId="{441702D8-4866-20E2-B7D9-A3BD661740FD}"/>
          </ac:spMkLst>
        </pc:spChg>
        <pc:spChg chg="add del mod ord modVis">
          <ac:chgData name="Pham Duong" userId="53516223ef367a18" providerId="LiveId" clId="{7890BEFC-6AB9-4C55-A693-B3CAE9372D2A}" dt="2022-06-15T04:03:56.009" v="5468"/>
          <ac:spMkLst>
            <pc:docMk/>
            <pc:sldMasterMk cId="1386547260" sldId="2147483688"/>
            <ac:spMk id="1154" creationId="{8E312937-3BBC-B970-393E-F8F0E214FCDC}"/>
          </ac:spMkLst>
        </pc:spChg>
        <pc:spChg chg="add del mod ord modVis">
          <ac:chgData name="Pham Duong" userId="53516223ef367a18" providerId="LiveId" clId="{7890BEFC-6AB9-4C55-A693-B3CAE9372D2A}" dt="2022-06-15T04:03:58.309" v="5501"/>
          <ac:spMkLst>
            <pc:docMk/>
            <pc:sldMasterMk cId="1386547260" sldId="2147483688"/>
            <ac:spMk id="1155" creationId="{70140C3B-038E-CEE5-9ABE-03909E4D2B0D}"/>
          </ac:spMkLst>
        </pc:spChg>
        <pc:spChg chg="add del mod ord modVis">
          <ac:chgData name="Pham Duong" userId="53516223ef367a18" providerId="LiveId" clId="{7890BEFC-6AB9-4C55-A693-B3CAE9372D2A}" dt="2022-06-15T04:04:01.580" v="5529"/>
          <ac:spMkLst>
            <pc:docMk/>
            <pc:sldMasterMk cId="1386547260" sldId="2147483688"/>
            <ac:spMk id="1156" creationId="{23312819-329F-0A14-A40B-6C5DAD269858}"/>
          </ac:spMkLst>
        </pc:spChg>
        <pc:spChg chg="add del mod ord modVis">
          <ac:chgData name="Pham Duong" userId="53516223ef367a18" providerId="LiveId" clId="{7890BEFC-6AB9-4C55-A693-B3CAE9372D2A}" dt="2022-06-15T04:04:02.846" v="5557"/>
          <ac:spMkLst>
            <pc:docMk/>
            <pc:sldMasterMk cId="1386547260" sldId="2147483688"/>
            <ac:spMk id="1157" creationId="{0D8D425A-FD6C-6C0F-A271-6C4C190DDFC2}"/>
          </ac:spMkLst>
        </pc:spChg>
        <pc:spChg chg="add del mod ord modVis">
          <ac:chgData name="Pham Duong" userId="53516223ef367a18" providerId="LiveId" clId="{7890BEFC-6AB9-4C55-A693-B3CAE9372D2A}" dt="2022-06-15T04:05:15.842" v="5585"/>
          <ac:spMkLst>
            <pc:docMk/>
            <pc:sldMasterMk cId="1386547260" sldId="2147483688"/>
            <ac:spMk id="1158" creationId="{6794DDCF-CDC8-BC68-6191-2D6AC67DD1F5}"/>
          </ac:spMkLst>
        </pc:spChg>
        <pc:spChg chg="add del mod ord modVis">
          <ac:chgData name="Pham Duong" userId="53516223ef367a18" providerId="LiveId" clId="{7890BEFC-6AB9-4C55-A693-B3CAE9372D2A}" dt="2022-06-15T04:06:07.022" v="5613"/>
          <ac:spMkLst>
            <pc:docMk/>
            <pc:sldMasterMk cId="1386547260" sldId="2147483688"/>
            <ac:spMk id="1159" creationId="{AEAD7D00-BFAA-6853-0923-08868DD0E143}"/>
          </ac:spMkLst>
        </pc:spChg>
        <pc:spChg chg="add del mod ord modVis">
          <ac:chgData name="Pham Duong" userId="53516223ef367a18" providerId="LiveId" clId="{7890BEFC-6AB9-4C55-A693-B3CAE9372D2A}" dt="2022-06-15T04:06:15.462" v="5641"/>
          <ac:spMkLst>
            <pc:docMk/>
            <pc:sldMasterMk cId="1386547260" sldId="2147483688"/>
            <ac:spMk id="1160" creationId="{E162F983-F983-1011-6174-C43156AB0D1E}"/>
          </ac:spMkLst>
        </pc:spChg>
        <pc:spChg chg="add mod ord">
          <ac:chgData name="Pham Duong" userId="53516223ef367a18" providerId="LiveId" clId="{7890BEFC-6AB9-4C55-A693-B3CAE9372D2A}" dt="2022-06-15T04:06:15.483" v="5664"/>
          <ac:spMkLst>
            <pc:docMk/>
            <pc:sldMasterMk cId="1386547260" sldId="2147483688"/>
            <ac:spMk id="1161" creationId="{E7D3D886-4E0E-BBCE-1B83-C6962FFC67B3}"/>
          </ac:spMkLst>
        </pc:spChg>
      </pc:sldMasterChg>
    </pc:docChg>
  </pc:docChgLst>
  <pc:docChgLst>
    <pc:chgData name="Guest User" providerId="Windows Live" clId="Web-{74C73EA0-BA90-40B6-BF49-AB25FC1B1333}"/>
    <pc:docChg chg="addSld modSld sldOrd">
      <pc:chgData name="Guest User" userId="" providerId="Windows Live" clId="Web-{74C73EA0-BA90-40B6-BF49-AB25FC1B1333}" dt="2022-06-13T12:38:38.870" v="276" actId="20577"/>
      <pc:docMkLst>
        <pc:docMk/>
      </pc:docMkLst>
      <pc:sldChg chg="ord">
        <pc:chgData name="Guest User" userId="" providerId="Windows Live" clId="Web-{74C73EA0-BA90-40B6-BF49-AB25FC1B1333}" dt="2022-06-13T12:19:17.889" v="0"/>
        <pc:sldMkLst>
          <pc:docMk/>
          <pc:sldMk cId="1360033538" sldId="354"/>
        </pc:sldMkLst>
      </pc:sldChg>
      <pc:sldChg chg="modSp">
        <pc:chgData name="Guest User" userId="" providerId="Windows Live" clId="Web-{74C73EA0-BA90-40B6-BF49-AB25FC1B1333}" dt="2022-06-13T12:25:02.571" v="7" actId="20577"/>
        <pc:sldMkLst>
          <pc:docMk/>
          <pc:sldMk cId="162709587" sldId="355"/>
        </pc:sldMkLst>
        <pc:spChg chg="mod">
          <ac:chgData name="Guest User" userId="" providerId="Windows Live" clId="Web-{74C73EA0-BA90-40B6-BF49-AB25FC1B1333}" dt="2022-06-13T12:25:02.571" v="7" actId="20577"/>
          <ac:spMkLst>
            <pc:docMk/>
            <pc:sldMk cId="162709587" sldId="355"/>
            <ac:spMk id="5" creationId="{7F6B60B7-8BB6-A997-67AA-9A63F723B349}"/>
          </ac:spMkLst>
        </pc:spChg>
      </pc:sldChg>
      <pc:sldChg chg="ord">
        <pc:chgData name="Guest User" userId="" providerId="Windows Live" clId="Web-{74C73EA0-BA90-40B6-BF49-AB25FC1B1333}" dt="2022-06-13T12:21:17.907" v="2"/>
        <pc:sldMkLst>
          <pc:docMk/>
          <pc:sldMk cId="2031626614" sldId="356"/>
        </pc:sldMkLst>
      </pc:sldChg>
      <pc:sldChg chg="ord">
        <pc:chgData name="Guest User" userId="" providerId="Windows Live" clId="Web-{74C73EA0-BA90-40B6-BF49-AB25FC1B1333}" dt="2022-06-13T12:20:48.563" v="1"/>
        <pc:sldMkLst>
          <pc:docMk/>
          <pc:sldMk cId="3209669954" sldId="357"/>
        </pc:sldMkLst>
      </pc:sldChg>
      <pc:sldChg chg="modSp add replId">
        <pc:chgData name="Guest User" userId="" providerId="Windows Live" clId="Web-{74C73EA0-BA90-40B6-BF49-AB25FC1B1333}" dt="2022-06-13T12:38:38.870" v="276" actId="20577"/>
        <pc:sldMkLst>
          <pc:docMk/>
          <pc:sldMk cId="3870533390" sldId="358"/>
        </pc:sldMkLst>
        <pc:spChg chg="mod">
          <ac:chgData name="Guest User" userId="" providerId="Windows Live" clId="Web-{74C73EA0-BA90-40B6-BF49-AB25FC1B1333}" dt="2022-06-13T12:38:38.870" v="276" actId="20577"/>
          <ac:spMkLst>
            <pc:docMk/>
            <pc:sldMk cId="3870533390" sldId="358"/>
            <ac:spMk id="5" creationId="{7F6B60B7-8BB6-A997-67AA-9A63F723B349}"/>
          </ac:spMkLst>
        </pc:spChg>
      </pc:sldChg>
    </pc:docChg>
  </pc:docChgLst>
  <pc:docChgLst>
    <pc:chgData name="Người dùng Khách" providerId="Windows Live" clId="Web-{4299A5AD-0C59-4066-9854-32E32D7123B3}"/>
    <pc:docChg chg="modSld">
      <pc:chgData name="Người dùng Khách" userId="" providerId="Windows Live" clId="Web-{4299A5AD-0C59-4066-9854-32E32D7123B3}" dt="2022-06-14T06:25:24.504" v="464" actId="20577"/>
      <pc:docMkLst>
        <pc:docMk/>
      </pc:docMkLst>
      <pc:sldChg chg="delSp modSp">
        <pc:chgData name="Người dùng Khách" userId="" providerId="Windows Live" clId="Web-{4299A5AD-0C59-4066-9854-32E32D7123B3}" dt="2022-06-14T06:10:33.187" v="45"/>
        <pc:sldMkLst>
          <pc:docMk/>
          <pc:sldMk cId="4187025311" sldId="259"/>
        </pc:sldMkLst>
        <pc:spChg chg="mod">
          <ac:chgData name="Người dùng Khách" userId="" providerId="Windows Live" clId="Web-{4299A5AD-0C59-4066-9854-32E32D7123B3}" dt="2022-06-14T06:09:44.826" v="22" actId="20577"/>
          <ac:spMkLst>
            <pc:docMk/>
            <pc:sldMk cId="4187025311" sldId="259"/>
            <ac:spMk id="12" creationId="{D3A828C4-EE56-1D72-B5F1-D02D2620D8A5}"/>
          </ac:spMkLst>
        </pc:spChg>
        <pc:spChg chg="mod">
          <ac:chgData name="Người dùng Khách" userId="" providerId="Windows Live" clId="Web-{4299A5AD-0C59-4066-9854-32E32D7123B3}" dt="2022-06-14T06:10:01.061" v="25" actId="20577"/>
          <ac:spMkLst>
            <pc:docMk/>
            <pc:sldMk cId="4187025311" sldId="259"/>
            <ac:spMk id="16" creationId="{0E73D111-3C40-BEED-8515-81D191AAE05F}"/>
          </ac:spMkLst>
        </pc:spChg>
        <pc:spChg chg="mod">
          <ac:chgData name="Người dùng Khách" userId="" providerId="Windows Live" clId="Web-{4299A5AD-0C59-4066-9854-32E32D7123B3}" dt="2022-06-14T06:10:26.718" v="42" actId="20577"/>
          <ac:spMkLst>
            <pc:docMk/>
            <pc:sldMk cId="4187025311" sldId="259"/>
            <ac:spMk id="18" creationId="{190CC17E-8BD7-CACD-FC01-E1A826CB76A0}"/>
          </ac:spMkLst>
        </pc:spChg>
        <pc:spChg chg="mod">
          <ac:chgData name="Người dùng Khách" userId="" providerId="Windows Live" clId="Web-{4299A5AD-0C59-4066-9854-32E32D7123B3}" dt="2022-06-14T06:10:28.734" v="44" actId="20577"/>
          <ac:spMkLst>
            <pc:docMk/>
            <pc:sldMk cId="4187025311" sldId="259"/>
            <ac:spMk id="20" creationId="{E9AF2B01-327F-88B3-4F04-EBA67C7C0E1F}"/>
          </ac:spMkLst>
        </pc:spChg>
        <pc:spChg chg="mod">
          <ac:chgData name="Người dùng Khách" userId="" providerId="Windows Live" clId="Web-{4299A5AD-0C59-4066-9854-32E32D7123B3}" dt="2022-06-14T06:08:36.653" v="3" actId="20577"/>
          <ac:spMkLst>
            <pc:docMk/>
            <pc:sldMk cId="4187025311" sldId="259"/>
            <ac:spMk id="29" creationId="{E6489F79-189C-7301-29C1-F6C54CAECB49}"/>
          </ac:spMkLst>
        </pc:spChg>
        <pc:spChg chg="mod">
          <ac:chgData name="Người dùng Khách" userId="" providerId="Windows Live" clId="Web-{4299A5AD-0C59-4066-9854-32E32D7123B3}" dt="2022-06-14T06:08:27.481" v="2" actId="20577"/>
          <ac:spMkLst>
            <pc:docMk/>
            <pc:sldMk cId="4187025311" sldId="259"/>
            <ac:spMk id="30" creationId="{02A5846B-067A-51CE-10E0-50EFFF8B2E86}"/>
          </ac:spMkLst>
        </pc:spChg>
        <pc:grpChg chg="del">
          <ac:chgData name="Người dùng Khách" userId="" providerId="Windows Live" clId="Web-{4299A5AD-0C59-4066-9854-32E32D7123B3}" dt="2022-06-14T06:10:33.187" v="45"/>
          <ac:grpSpMkLst>
            <pc:docMk/>
            <pc:sldMk cId="4187025311" sldId="259"/>
            <ac:grpSpMk id="15" creationId="{846C6374-D100-82DD-116E-78D297774783}"/>
          </ac:grpSpMkLst>
        </pc:grpChg>
      </pc:sldChg>
      <pc:sldChg chg="modSp">
        <pc:chgData name="Người dùng Khách" userId="" providerId="Windows Live" clId="Web-{4299A5AD-0C59-4066-9854-32E32D7123B3}" dt="2022-06-14T06:09:26.045" v="19" actId="20577"/>
        <pc:sldMkLst>
          <pc:docMk/>
          <pc:sldMk cId="0" sldId="261"/>
        </pc:sldMkLst>
        <pc:spChg chg="mod">
          <ac:chgData name="Người dùng Khách" userId="" providerId="Windows Live" clId="Web-{4299A5AD-0C59-4066-9854-32E32D7123B3}" dt="2022-06-14T06:09:26.045" v="19" actId="20577"/>
          <ac:spMkLst>
            <pc:docMk/>
            <pc:sldMk cId="0" sldId="261"/>
            <ac:spMk id="96" creationId="{00000000-0000-0000-0000-000000000000}"/>
          </ac:spMkLst>
        </pc:spChg>
      </pc:sldChg>
      <pc:sldChg chg="modSp">
        <pc:chgData name="Người dùng Khách" userId="" providerId="Windows Live" clId="Web-{4299A5AD-0C59-4066-9854-32E32D7123B3}" dt="2022-06-14T06:11:31.344" v="71" actId="20577"/>
        <pc:sldMkLst>
          <pc:docMk/>
          <pc:sldMk cId="2462779227" sldId="320"/>
        </pc:sldMkLst>
        <pc:spChg chg="mod">
          <ac:chgData name="Người dùng Khách" userId="" providerId="Windows Live" clId="Web-{4299A5AD-0C59-4066-9854-32E32D7123B3}" dt="2022-06-14T06:11:03.203" v="57" actId="20577"/>
          <ac:spMkLst>
            <pc:docMk/>
            <pc:sldMk cId="2462779227" sldId="320"/>
            <ac:spMk id="14" creationId="{DFA87407-9535-4265-ACD0-8066FCB31935}"/>
          </ac:spMkLst>
        </pc:spChg>
        <pc:spChg chg="mod">
          <ac:chgData name="Người dùng Khách" userId="" providerId="Windows Live" clId="Web-{4299A5AD-0C59-4066-9854-32E32D7123B3}" dt="2022-06-14T06:11:31.344" v="71" actId="20577"/>
          <ac:spMkLst>
            <pc:docMk/>
            <pc:sldMk cId="2462779227" sldId="320"/>
            <ac:spMk id="27" creationId="{DF149645-3CB7-4D25-82A5-710D63DF3C8F}"/>
          </ac:spMkLst>
        </pc:spChg>
      </pc:sldChg>
      <pc:sldChg chg="modSp">
        <pc:chgData name="Người dùng Khách" userId="" providerId="Windows Live" clId="Web-{4299A5AD-0C59-4066-9854-32E32D7123B3}" dt="2022-06-14T06:09:08.685" v="9" actId="1076"/>
        <pc:sldMkLst>
          <pc:docMk/>
          <pc:sldMk cId="1303728738" sldId="341"/>
        </pc:sldMkLst>
        <pc:spChg chg="mod">
          <ac:chgData name="Người dùng Khách" userId="" providerId="Windows Live" clId="Web-{4299A5AD-0C59-4066-9854-32E32D7123B3}" dt="2022-06-14T06:09:00.341" v="8" actId="1076"/>
          <ac:spMkLst>
            <pc:docMk/>
            <pc:sldMk cId="1303728738" sldId="341"/>
            <ac:spMk id="19" creationId="{F87F485C-A857-4F44-8FBB-FFFE9229AAE4}"/>
          </ac:spMkLst>
        </pc:spChg>
        <pc:cxnChg chg="mod">
          <ac:chgData name="Người dùng Khách" userId="" providerId="Windows Live" clId="Web-{4299A5AD-0C59-4066-9854-32E32D7123B3}" dt="2022-06-14T06:09:08.685" v="9" actId="1076"/>
          <ac:cxnSpMkLst>
            <pc:docMk/>
            <pc:sldMk cId="1303728738" sldId="341"/>
            <ac:cxnSpMk id="16" creationId="{3EF43182-B496-439A-B89F-DA6C3BA1916C}"/>
          </ac:cxnSpMkLst>
        </pc:cxnChg>
        <pc:cxnChg chg="mod">
          <ac:chgData name="Người dùng Khách" userId="" providerId="Windows Live" clId="Web-{4299A5AD-0C59-4066-9854-32E32D7123B3}" dt="2022-06-14T06:08:56.763" v="7" actId="1076"/>
          <ac:cxnSpMkLst>
            <pc:docMk/>
            <pc:sldMk cId="1303728738" sldId="341"/>
            <ac:cxnSpMk id="18" creationId="{CE95B1E4-276D-4FD1-A6DA-BA0561EA56D9}"/>
          </ac:cxnSpMkLst>
        </pc:cxnChg>
      </pc:sldChg>
      <pc:sldChg chg="modSp">
        <pc:chgData name="Người dùng Khách" userId="" providerId="Windows Live" clId="Web-{4299A5AD-0C59-4066-9854-32E32D7123B3}" dt="2022-06-14T06:15:20.912" v="186" actId="20577"/>
        <pc:sldMkLst>
          <pc:docMk/>
          <pc:sldMk cId="2965037688" sldId="351"/>
        </pc:sldMkLst>
        <pc:spChg chg="mod">
          <ac:chgData name="Người dùng Khách" userId="" providerId="Windows Live" clId="Web-{4299A5AD-0C59-4066-9854-32E32D7123B3}" dt="2022-06-14T06:15:20.912" v="186" actId="20577"/>
          <ac:spMkLst>
            <pc:docMk/>
            <pc:sldMk cId="2965037688" sldId="351"/>
            <ac:spMk id="5" creationId="{7F6B60B7-8BB6-A997-67AA-9A63F723B349}"/>
          </ac:spMkLst>
        </pc:spChg>
      </pc:sldChg>
      <pc:sldChg chg="modSp">
        <pc:chgData name="Người dùng Khách" userId="" providerId="Windows Live" clId="Web-{4299A5AD-0C59-4066-9854-32E32D7123B3}" dt="2022-06-14T06:25:24.504" v="464" actId="20577"/>
        <pc:sldMkLst>
          <pc:docMk/>
          <pc:sldMk cId="162709587" sldId="355"/>
        </pc:sldMkLst>
        <pc:spChg chg="mod">
          <ac:chgData name="Người dùng Khách" userId="" providerId="Windows Live" clId="Web-{4299A5AD-0C59-4066-9854-32E32D7123B3}" dt="2022-06-14T06:16:48.617" v="268" actId="20577"/>
          <ac:spMkLst>
            <pc:docMk/>
            <pc:sldMk cId="162709587" sldId="355"/>
            <ac:spMk id="3" creationId="{6D3FF9EB-8198-0BBA-49B9-948EFEDB6FC0}"/>
          </ac:spMkLst>
        </pc:spChg>
        <pc:spChg chg="mod">
          <ac:chgData name="Người dùng Khách" userId="" providerId="Windows Live" clId="Web-{4299A5AD-0C59-4066-9854-32E32D7123B3}" dt="2022-06-14T06:25:24.504" v="464" actId="20577"/>
          <ac:spMkLst>
            <pc:docMk/>
            <pc:sldMk cId="162709587" sldId="355"/>
            <ac:spMk id="5" creationId="{7F6B60B7-8BB6-A997-67AA-9A63F723B349}"/>
          </ac:spMkLst>
        </pc:spChg>
      </pc:sldChg>
    </pc:docChg>
  </pc:docChgLst>
  <pc:docChgLst>
    <pc:chgData name="Pham Duong" userId="53516223ef367a18" providerId="LiveId" clId="{63A5EC05-D3E3-4F9C-81F1-83CF7338CDE4}"/>
    <pc:docChg chg="custSel modSld modMainMaster">
      <pc:chgData name="Pham Duong" userId="53516223ef367a18" providerId="LiveId" clId="{63A5EC05-D3E3-4F9C-81F1-83CF7338CDE4}" dt="2022-06-14T12:23:40.097" v="27"/>
      <pc:docMkLst>
        <pc:docMk/>
      </pc:docMkLst>
      <pc:sldChg chg="addSp modSp">
        <pc:chgData name="Pham Duong" userId="53516223ef367a18" providerId="LiveId" clId="{63A5EC05-D3E3-4F9C-81F1-83CF7338CDE4}" dt="2022-06-14T12:23:31.157" v="0"/>
        <pc:sldMkLst>
          <pc:docMk/>
          <pc:sldMk cId="2455755019" sldId="363"/>
        </pc:sldMkLst>
        <pc:grpChg chg="add mod">
          <ac:chgData name="Pham Duong" userId="53516223ef367a18" providerId="LiveId" clId="{63A5EC05-D3E3-4F9C-81F1-83CF7338CDE4}" dt="2022-06-14T12:23:31.157" v="0"/>
          <ac:grpSpMkLst>
            <pc:docMk/>
            <pc:sldMk cId="2455755019" sldId="363"/>
            <ac:grpSpMk id="6" creationId="{76839C0A-27E0-A400-FCA8-007B82581E3A}"/>
          </ac:grpSpMkLst>
        </pc:grpChg>
        <pc:grpChg chg="add mod">
          <ac:chgData name="Pham Duong" userId="53516223ef367a18" providerId="LiveId" clId="{63A5EC05-D3E3-4F9C-81F1-83CF7338CDE4}" dt="2022-06-14T12:23:31.157" v="0"/>
          <ac:grpSpMkLst>
            <pc:docMk/>
            <pc:sldMk cId="2455755019" sldId="363"/>
            <ac:grpSpMk id="11" creationId="{7E56AAD9-6702-735E-5722-B1285433E2A2}"/>
          </ac:grpSpMkLst>
        </pc:grpChg>
        <pc:cxnChg chg="mod">
          <ac:chgData name="Pham Duong" userId="53516223ef367a18" providerId="LiveId" clId="{63A5EC05-D3E3-4F9C-81F1-83CF7338CDE4}" dt="2022-06-14T12:23:31.157" v="0"/>
          <ac:cxnSpMkLst>
            <pc:docMk/>
            <pc:sldMk cId="2455755019" sldId="363"/>
            <ac:cxnSpMk id="7" creationId="{9A60234F-2120-DAF0-1078-0BDBAD9E846E}"/>
          </ac:cxnSpMkLst>
        </pc:cxnChg>
        <pc:cxnChg chg="mod">
          <ac:chgData name="Pham Duong" userId="53516223ef367a18" providerId="LiveId" clId="{63A5EC05-D3E3-4F9C-81F1-83CF7338CDE4}" dt="2022-06-14T12:23:31.157" v="0"/>
          <ac:cxnSpMkLst>
            <pc:docMk/>
            <pc:sldMk cId="2455755019" sldId="363"/>
            <ac:cxnSpMk id="8" creationId="{D1AD4D86-4E3F-78F5-9A4B-BA9DFB30E772}"/>
          </ac:cxnSpMkLst>
        </pc:cxnChg>
        <pc:cxnChg chg="mod">
          <ac:chgData name="Pham Duong" userId="53516223ef367a18" providerId="LiveId" clId="{63A5EC05-D3E3-4F9C-81F1-83CF7338CDE4}" dt="2022-06-14T12:23:31.157" v="0"/>
          <ac:cxnSpMkLst>
            <pc:docMk/>
            <pc:sldMk cId="2455755019" sldId="363"/>
            <ac:cxnSpMk id="12" creationId="{88B44C4B-89E2-577C-0A9E-AA0E49731804}"/>
          </ac:cxnSpMkLst>
        </pc:cxnChg>
        <pc:cxnChg chg="mod">
          <ac:chgData name="Pham Duong" userId="53516223ef367a18" providerId="LiveId" clId="{63A5EC05-D3E3-4F9C-81F1-83CF7338CDE4}" dt="2022-06-14T12:23:31.157" v="0"/>
          <ac:cxnSpMkLst>
            <pc:docMk/>
            <pc:sldMk cId="2455755019" sldId="363"/>
            <ac:cxnSpMk id="13" creationId="{910A982F-56EE-A95B-1DCD-BE42308E6351}"/>
          </ac:cxnSpMkLst>
        </pc:cxnChg>
      </pc:sldChg>
      <pc:sldMasterChg chg="addSp delSp modSp mod">
        <pc:chgData name="Pham Duong" userId="53516223ef367a18" providerId="LiveId" clId="{63A5EC05-D3E3-4F9C-81F1-83CF7338CDE4}" dt="2022-06-14T12:23:40.097" v="27"/>
        <pc:sldMasterMkLst>
          <pc:docMk/>
          <pc:sldMasterMk cId="1386547260" sldId="2147483688"/>
        </pc:sldMasterMkLst>
        <pc:spChg chg="add mod ord">
          <ac:chgData name="Pham Duong" userId="53516223ef367a18" providerId="LiveId" clId="{63A5EC05-D3E3-4F9C-81F1-83CF7338CDE4}" dt="2022-06-14T12:23:40.097" v="27"/>
          <ac:spMkLst>
            <pc:docMk/>
            <pc:sldMasterMk cId="1386547260" sldId="2147483688"/>
            <ac:spMk id="2" creationId="{7AC2D355-12E6-9178-848A-999769C30B8A}"/>
          </ac:spMkLst>
        </pc:spChg>
        <pc:spChg chg="mod modVis">
          <ac:chgData name="Pham Duong" userId="53516223ef367a18" providerId="LiveId" clId="{63A5EC05-D3E3-4F9C-81F1-83CF7338CDE4}" dt="2022-06-14T12:23:40.058" v="6"/>
          <ac:spMkLst>
            <pc:docMk/>
            <pc:sldMasterMk cId="1386547260" sldId="2147483688"/>
            <ac:spMk id="7" creationId="{00000000-0000-0000-0000-000000000000}"/>
          </ac:spMkLst>
        </pc:spChg>
        <pc:spChg chg="mod modVis">
          <ac:chgData name="Pham Duong" userId="53516223ef367a18" providerId="LiveId" clId="{63A5EC05-D3E3-4F9C-81F1-83CF7338CDE4}" dt="2022-06-14T12:23:40.059" v="8"/>
          <ac:spMkLst>
            <pc:docMk/>
            <pc:sldMasterMk cId="1386547260" sldId="2147483688"/>
            <ac:spMk id="8" creationId="{00000000-0000-0000-0000-000000000000}"/>
          </ac:spMkLst>
        </pc:spChg>
        <pc:spChg chg="mod modVis">
          <ac:chgData name="Pham Duong" userId="53516223ef367a18" providerId="LiveId" clId="{63A5EC05-D3E3-4F9C-81F1-83CF7338CDE4}" dt="2022-06-14T12:23:40.059" v="10"/>
          <ac:spMkLst>
            <pc:docMk/>
            <pc:sldMasterMk cId="1386547260" sldId="2147483688"/>
            <ac:spMk id="9" creationId="{00000000-0000-0000-0000-000000000000}"/>
          </ac:spMkLst>
        </pc:spChg>
        <pc:spChg chg="mod modVis">
          <ac:chgData name="Pham Duong" userId="53516223ef367a18" providerId="LiveId" clId="{63A5EC05-D3E3-4F9C-81F1-83CF7338CDE4}" dt="2022-06-14T12:23:40.060" v="12"/>
          <ac:spMkLst>
            <pc:docMk/>
            <pc:sldMasterMk cId="1386547260" sldId="2147483688"/>
            <ac:spMk id="10" creationId="{00000000-0000-0000-0000-000000000000}"/>
          </ac:spMkLst>
        </pc:spChg>
        <pc:spChg chg="del mod modVis">
          <ac:chgData name="Pham Duong" userId="53516223ef367a18" providerId="LiveId" clId="{63A5EC05-D3E3-4F9C-81F1-83CF7338CDE4}" dt="2022-06-14T12:23:40.058" v="4"/>
          <ac:spMkLst>
            <pc:docMk/>
            <pc:sldMasterMk cId="1386547260" sldId="2147483688"/>
            <ac:spMk id="1473" creationId="{4E9374D0-7B46-14AF-F55D-72F1CFB638AE}"/>
          </ac:spMkLst>
        </pc:spChg>
      </pc:sldMasterChg>
    </pc:docChg>
  </pc:docChgLst>
  <pc:docChgLst>
    <pc:chgData name="Pham Duong" userId="53516223ef367a18" providerId="LiveId" clId="{A7646933-F8E6-456E-8FD2-2B975E3D0054}"/>
    <pc:docChg chg="custSel addSld delSld modSld modMainMaster">
      <pc:chgData name="Pham Duong" userId="53516223ef367a18" providerId="LiveId" clId="{A7646933-F8E6-456E-8FD2-2B975E3D0054}" dt="2022-06-27T07:46:26.908" v="150"/>
      <pc:docMkLst>
        <pc:docMk/>
      </pc:docMkLst>
      <pc:sldChg chg="modSp mod">
        <pc:chgData name="Pham Duong" userId="53516223ef367a18" providerId="LiveId" clId="{A7646933-F8E6-456E-8FD2-2B975E3D0054}" dt="2022-06-27T07:46:25.582" v="123" actId="207"/>
        <pc:sldMkLst>
          <pc:docMk/>
          <pc:sldMk cId="2462779227" sldId="320"/>
        </pc:sldMkLst>
        <pc:spChg chg="mod">
          <ac:chgData name="Pham Duong" userId="53516223ef367a18" providerId="LiveId" clId="{A7646933-F8E6-456E-8FD2-2B975E3D0054}" dt="2022-06-27T07:46:25.582" v="123" actId="207"/>
          <ac:spMkLst>
            <pc:docMk/>
            <pc:sldMk cId="2462779227" sldId="320"/>
            <ac:spMk id="36" creationId="{BC38AB86-5A42-F29E-12F2-C60C7DF6C8CE}"/>
          </ac:spMkLst>
        </pc:spChg>
        <pc:spChg chg="mod">
          <ac:chgData name="Pham Duong" userId="53516223ef367a18" providerId="LiveId" clId="{A7646933-F8E6-456E-8FD2-2B975E3D0054}" dt="2022-06-27T07:46:25.582" v="123" actId="207"/>
          <ac:spMkLst>
            <pc:docMk/>
            <pc:sldMk cId="2462779227" sldId="320"/>
            <ac:spMk id="37" creationId="{FC4C06BF-57A4-016F-351F-6E1435CCCE62}"/>
          </ac:spMkLst>
        </pc:spChg>
        <pc:spChg chg="mod">
          <ac:chgData name="Pham Duong" userId="53516223ef367a18" providerId="LiveId" clId="{A7646933-F8E6-456E-8FD2-2B975E3D0054}" dt="2022-06-27T07:46:25.582" v="123" actId="207"/>
          <ac:spMkLst>
            <pc:docMk/>
            <pc:sldMk cId="2462779227" sldId="320"/>
            <ac:spMk id="38" creationId="{DDB30274-8530-B5B2-96A4-7D11843082C3}"/>
          </ac:spMkLst>
        </pc:spChg>
      </pc:sldChg>
      <pc:sldChg chg="addSp delSp modSp new del mod">
        <pc:chgData name="Pham Duong" userId="53516223ef367a18" providerId="LiveId" clId="{A7646933-F8E6-456E-8FD2-2B975E3D0054}" dt="2022-06-27T07:46:10.691" v="94" actId="47"/>
        <pc:sldMkLst>
          <pc:docMk/>
          <pc:sldMk cId="4102260408" sldId="389"/>
        </pc:sldMkLst>
        <pc:spChg chg="mod">
          <ac:chgData name="Pham Duong" userId="53516223ef367a18" providerId="LiveId" clId="{A7646933-F8E6-456E-8FD2-2B975E3D0054}" dt="2022-06-27T07:41:58.660" v="1"/>
          <ac:spMkLst>
            <pc:docMk/>
            <pc:sldMk cId="4102260408" sldId="389"/>
            <ac:spMk id="2" creationId="{26A735BA-A3D9-7C87-F8C0-601CC836C427}"/>
          </ac:spMkLst>
        </pc:spChg>
        <pc:spChg chg="add del mod">
          <ac:chgData name="Pham Duong" userId="53516223ef367a18" providerId="LiveId" clId="{A7646933-F8E6-456E-8FD2-2B975E3D0054}" dt="2022-06-27T07:46:08.973" v="93" actId="478"/>
          <ac:spMkLst>
            <pc:docMk/>
            <pc:sldMk cId="4102260408" sldId="389"/>
            <ac:spMk id="4" creationId="{FE129486-C69C-1320-344A-761BBDF559F4}"/>
          </ac:spMkLst>
        </pc:spChg>
        <pc:spChg chg="add del mod">
          <ac:chgData name="Pham Duong" userId="53516223ef367a18" providerId="LiveId" clId="{A7646933-F8E6-456E-8FD2-2B975E3D0054}" dt="2022-06-27T07:46:08.973" v="93" actId="478"/>
          <ac:spMkLst>
            <pc:docMk/>
            <pc:sldMk cId="4102260408" sldId="389"/>
            <ac:spMk id="5" creationId="{E65AAC33-B803-6A05-EE74-F3054D701396}"/>
          </ac:spMkLst>
        </pc:spChg>
        <pc:spChg chg="add del mod">
          <ac:chgData name="Pham Duong" userId="53516223ef367a18" providerId="LiveId" clId="{A7646933-F8E6-456E-8FD2-2B975E3D0054}" dt="2022-06-27T07:42:30.834" v="62" actId="478"/>
          <ac:spMkLst>
            <pc:docMk/>
            <pc:sldMk cId="4102260408" sldId="389"/>
            <ac:spMk id="6" creationId="{8B913E16-0A76-19FF-ADBA-FA4F649BD414}"/>
          </ac:spMkLst>
        </pc:spChg>
        <pc:spChg chg="add del mod">
          <ac:chgData name="Pham Duong" userId="53516223ef367a18" providerId="LiveId" clId="{A7646933-F8E6-456E-8FD2-2B975E3D0054}" dt="2022-06-27T07:42:33.216" v="63" actId="478"/>
          <ac:spMkLst>
            <pc:docMk/>
            <pc:sldMk cId="4102260408" sldId="389"/>
            <ac:spMk id="7" creationId="{0B7DD16F-58BC-9980-E00A-2D9AB572E95B}"/>
          </ac:spMkLst>
        </pc:spChg>
        <pc:picChg chg="add del mod">
          <ac:chgData name="Pham Duong" userId="53516223ef367a18" providerId="LiveId" clId="{A7646933-F8E6-456E-8FD2-2B975E3D0054}" dt="2022-06-27T07:46:08.973" v="93" actId="478"/>
          <ac:picMkLst>
            <pc:docMk/>
            <pc:sldMk cId="4102260408" sldId="389"/>
            <ac:picMk id="3" creationId="{A24725CF-5D4A-F749-D907-A6F36B2D3E01}"/>
          </ac:picMkLst>
        </pc:picChg>
      </pc:sldChg>
      <pc:sldMasterChg chg="addSp delSp modSp mod">
        <pc:chgData name="Pham Duong" userId="53516223ef367a18" providerId="LiveId" clId="{A7646933-F8E6-456E-8FD2-2B975E3D0054}" dt="2022-06-27T07:46:26.908" v="150"/>
        <pc:sldMasterMkLst>
          <pc:docMk/>
          <pc:sldMasterMk cId="1386547260" sldId="2147483688"/>
        </pc:sldMasterMkLst>
        <pc:spChg chg="add del mod ord modVis">
          <ac:chgData name="Pham Duong" userId="53516223ef367a18" providerId="LiveId" clId="{A7646933-F8E6-456E-8FD2-2B975E3D0054}" dt="2022-06-27T07:42:16.654" v="37"/>
          <ac:spMkLst>
            <pc:docMk/>
            <pc:sldMasterMk cId="1386547260" sldId="2147483688"/>
            <ac:spMk id="2" creationId="{AD38D991-35CC-6234-6090-E2D69146404F}"/>
          </ac:spMkLst>
        </pc:spChg>
        <pc:spChg chg="add del mod ord modVis">
          <ac:chgData name="Pham Duong" userId="53516223ef367a18" providerId="LiveId" clId="{A7646933-F8E6-456E-8FD2-2B975E3D0054}" dt="2022-06-27T07:42:34.972" v="67"/>
          <ac:spMkLst>
            <pc:docMk/>
            <pc:sldMasterMk cId="1386547260" sldId="2147483688"/>
            <ac:spMk id="3" creationId="{7440636E-B2C4-24FC-2A6F-C5C3EC103AC2}"/>
          </ac:spMkLst>
        </pc:spChg>
        <pc:spChg chg="add del mod ord modVis">
          <ac:chgData name="Pham Duong" userId="53516223ef367a18" providerId="LiveId" clId="{A7646933-F8E6-456E-8FD2-2B975E3D0054}" dt="2022-06-27T07:46:17.843" v="98"/>
          <ac:spMkLst>
            <pc:docMk/>
            <pc:sldMasterMk cId="1386547260" sldId="2147483688"/>
            <ac:spMk id="4" creationId="{7A503C4F-4270-9BA2-59BB-1734CC72BAF5}"/>
          </ac:spMkLst>
        </pc:spChg>
        <pc:spChg chg="add del mod ord modVis">
          <ac:chgData name="Pham Duong" userId="53516223ef367a18" providerId="LiveId" clId="{A7646933-F8E6-456E-8FD2-2B975E3D0054}" dt="2022-06-27T07:46:26.893" v="127"/>
          <ac:spMkLst>
            <pc:docMk/>
            <pc:sldMasterMk cId="1386547260" sldId="2147483688"/>
            <ac:spMk id="5" creationId="{46C8A0C1-7EA3-852A-FDD1-19179C2C799D}"/>
          </ac:spMkLst>
        </pc:spChg>
        <pc:spChg chg="mod modVis">
          <ac:chgData name="Pham Duong" userId="53516223ef367a18" providerId="LiveId" clId="{A7646933-F8E6-456E-8FD2-2B975E3D0054}" dt="2022-06-27T07:46:26.894" v="129"/>
          <ac:spMkLst>
            <pc:docMk/>
            <pc:sldMasterMk cId="1386547260" sldId="2147483688"/>
            <ac:spMk id="7" creationId="{00000000-0000-0000-0000-000000000000}"/>
          </ac:spMkLst>
        </pc:spChg>
        <pc:spChg chg="mod modVis">
          <ac:chgData name="Pham Duong" userId="53516223ef367a18" providerId="LiveId" clId="{A7646933-F8E6-456E-8FD2-2B975E3D0054}" dt="2022-06-27T07:46:26.895" v="131"/>
          <ac:spMkLst>
            <pc:docMk/>
            <pc:sldMasterMk cId="1386547260" sldId="2147483688"/>
            <ac:spMk id="8" creationId="{00000000-0000-0000-0000-000000000000}"/>
          </ac:spMkLst>
        </pc:spChg>
        <pc:spChg chg="mod modVis">
          <ac:chgData name="Pham Duong" userId="53516223ef367a18" providerId="LiveId" clId="{A7646933-F8E6-456E-8FD2-2B975E3D0054}" dt="2022-06-27T07:46:26.896" v="133"/>
          <ac:spMkLst>
            <pc:docMk/>
            <pc:sldMasterMk cId="1386547260" sldId="2147483688"/>
            <ac:spMk id="9" creationId="{00000000-0000-0000-0000-000000000000}"/>
          </ac:spMkLst>
        </pc:spChg>
        <pc:spChg chg="mod modVis">
          <ac:chgData name="Pham Duong" userId="53516223ef367a18" providerId="LiveId" clId="{A7646933-F8E6-456E-8FD2-2B975E3D0054}" dt="2022-06-27T07:46:26.897" v="135"/>
          <ac:spMkLst>
            <pc:docMk/>
            <pc:sldMasterMk cId="1386547260" sldId="2147483688"/>
            <ac:spMk id="10" creationId="{00000000-0000-0000-0000-000000000000}"/>
          </ac:spMkLst>
        </pc:spChg>
        <pc:spChg chg="add mod ord">
          <ac:chgData name="Pham Duong" userId="53516223ef367a18" providerId="LiveId" clId="{A7646933-F8E6-456E-8FD2-2B975E3D0054}" dt="2022-06-27T07:46:26.908" v="150"/>
          <ac:spMkLst>
            <pc:docMk/>
            <pc:sldMasterMk cId="1386547260" sldId="2147483688"/>
            <ac:spMk id="11" creationId="{8A8508C3-836E-1919-CF66-82F82721B993}"/>
          </ac:spMkLst>
        </pc:spChg>
        <pc:spChg chg="del mod modVis">
          <ac:chgData name="Pham Duong" userId="53516223ef367a18" providerId="LiveId" clId="{A7646933-F8E6-456E-8FD2-2B975E3D0054}" dt="2022-06-27T07:42:07.552" v="6"/>
          <ac:spMkLst>
            <pc:docMk/>
            <pc:sldMasterMk cId="1386547260" sldId="2147483688"/>
            <ac:spMk id="58" creationId="{CD1CD84B-6F49-F9CC-FD34-0F89646A6AB3}"/>
          </ac:spMkLst>
        </pc:spChg>
      </pc:sldMasterChg>
    </pc:docChg>
  </pc:docChgLst>
  <pc:docChgLst>
    <pc:chgData name="Guest User" providerId="Windows Live" clId="Web-{4BFB0B65-10F7-46F4-AFB2-3A9453D56B18}"/>
    <pc:docChg chg="modSld">
      <pc:chgData name="Guest User" userId="" providerId="Windows Live" clId="Web-{4BFB0B65-10F7-46F4-AFB2-3A9453D56B18}" dt="2022-06-15T04:59:28.963" v="572" actId="20577"/>
      <pc:docMkLst>
        <pc:docMk/>
      </pc:docMkLst>
      <pc:sldChg chg="addSp delSp modSp">
        <pc:chgData name="Guest User" userId="" providerId="Windows Live" clId="Web-{4BFB0B65-10F7-46F4-AFB2-3A9453D56B18}" dt="2022-06-15T04:10:59.837" v="456" actId="20577"/>
        <pc:sldMkLst>
          <pc:docMk/>
          <pc:sldMk cId="4176128182" sldId="344"/>
        </pc:sldMkLst>
        <pc:spChg chg="mod">
          <ac:chgData name="Guest User" userId="" providerId="Windows Live" clId="Web-{4BFB0B65-10F7-46F4-AFB2-3A9453D56B18}" dt="2022-06-15T04:10:59.837" v="456" actId="20577"/>
          <ac:spMkLst>
            <pc:docMk/>
            <pc:sldMk cId="4176128182" sldId="344"/>
            <ac:spMk id="12" creationId="{F7BA4EC8-6E07-4FD9-40D9-2FBD4176A21A}"/>
          </ac:spMkLst>
        </pc:spChg>
        <pc:picChg chg="add mod">
          <ac:chgData name="Guest User" userId="" providerId="Windows Live" clId="Web-{4BFB0B65-10F7-46F4-AFB2-3A9453D56B18}" dt="2022-06-15T04:08:20.301" v="231" actId="1076"/>
          <ac:picMkLst>
            <pc:docMk/>
            <pc:sldMk cId="4176128182" sldId="344"/>
            <ac:picMk id="11" creationId="{80DF79E1-8CAB-041C-ED5E-F172A0F9FD37}"/>
          </ac:picMkLst>
        </pc:picChg>
        <pc:picChg chg="del">
          <ac:chgData name="Guest User" userId="" providerId="Windows Live" clId="Web-{4BFB0B65-10F7-46F4-AFB2-3A9453D56B18}" dt="2022-06-15T04:08:15.395" v="229"/>
          <ac:picMkLst>
            <pc:docMk/>
            <pc:sldMk cId="4176128182" sldId="344"/>
            <ac:picMk id="3074" creationId="{BEFE200E-AA95-04D8-52A4-B95BD054AF5C}"/>
          </ac:picMkLst>
        </pc:picChg>
      </pc:sldChg>
      <pc:sldChg chg="modSp">
        <pc:chgData name="Guest User" userId="" providerId="Windows Live" clId="Web-{4BFB0B65-10F7-46F4-AFB2-3A9453D56B18}" dt="2022-06-15T04:20:25.446" v="460" actId="20577"/>
        <pc:sldMkLst>
          <pc:docMk/>
          <pc:sldMk cId="1117153592" sldId="349"/>
        </pc:sldMkLst>
        <pc:spChg chg="mod">
          <ac:chgData name="Guest User" userId="" providerId="Windows Live" clId="Web-{4BFB0B65-10F7-46F4-AFB2-3A9453D56B18}" dt="2022-06-15T04:20:25.446" v="460" actId="20577"/>
          <ac:spMkLst>
            <pc:docMk/>
            <pc:sldMk cId="1117153592" sldId="349"/>
            <ac:spMk id="5" creationId="{7F6B60B7-8BB6-A997-67AA-9A63F723B349}"/>
          </ac:spMkLst>
        </pc:spChg>
      </pc:sldChg>
      <pc:sldChg chg="modSp">
        <pc:chgData name="Guest User" userId="" providerId="Windows Live" clId="Web-{4BFB0B65-10F7-46F4-AFB2-3A9453D56B18}" dt="2022-06-15T04:32:45.216" v="462" actId="20577"/>
        <pc:sldMkLst>
          <pc:docMk/>
          <pc:sldMk cId="2031626614" sldId="356"/>
        </pc:sldMkLst>
        <pc:spChg chg="mod">
          <ac:chgData name="Guest User" userId="" providerId="Windows Live" clId="Web-{4BFB0B65-10F7-46F4-AFB2-3A9453D56B18}" dt="2022-06-15T04:32:45.216" v="462" actId="20577"/>
          <ac:spMkLst>
            <pc:docMk/>
            <pc:sldMk cId="2031626614" sldId="356"/>
            <ac:spMk id="3" creationId="{6D3FF9EB-8198-0BBA-49B9-948EFEDB6FC0}"/>
          </ac:spMkLst>
        </pc:spChg>
      </pc:sldChg>
      <pc:sldChg chg="modSp">
        <pc:chgData name="Guest User" userId="" providerId="Windows Live" clId="Web-{4BFB0B65-10F7-46F4-AFB2-3A9453D56B18}" dt="2022-06-15T04:32:53.654" v="466" actId="20577"/>
        <pc:sldMkLst>
          <pc:docMk/>
          <pc:sldMk cId="3209669954" sldId="357"/>
        </pc:sldMkLst>
        <pc:spChg chg="mod">
          <ac:chgData name="Guest User" userId="" providerId="Windows Live" clId="Web-{4BFB0B65-10F7-46F4-AFB2-3A9453D56B18}" dt="2022-06-15T04:32:53.654" v="466" actId="20577"/>
          <ac:spMkLst>
            <pc:docMk/>
            <pc:sldMk cId="3209669954" sldId="357"/>
            <ac:spMk id="3" creationId="{6D3FF9EB-8198-0BBA-49B9-948EFEDB6FC0}"/>
          </ac:spMkLst>
        </pc:spChg>
      </pc:sldChg>
      <pc:sldChg chg="modSp">
        <pc:chgData name="Guest User" userId="" providerId="Windows Live" clId="Web-{4BFB0B65-10F7-46F4-AFB2-3A9453D56B18}" dt="2022-06-15T04:32:56.966" v="468" actId="20577"/>
        <pc:sldMkLst>
          <pc:docMk/>
          <pc:sldMk cId="3870533390" sldId="358"/>
        </pc:sldMkLst>
        <pc:spChg chg="mod">
          <ac:chgData name="Guest User" userId="" providerId="Windows Live" clId="Web-{4BFB0B65-10F7-46F4-AFB2-3A9453D56B18}" dt="2022-06-15T04:32:56.966" v="468" actId="20577"/>
          <ac:spMkLst>
            <pc:docMk/>
            <pc:sldMk cId="3870533390" sldId="358"/>
            <ac:spMk id="3" creationId="{6D3FF9EB-8198-0BBA-49B9-948EFEDB6FC0}"/>
          </ac:spMkLst>
        </pc:spChg>
      </pc:sldChg>
      <pc:sldChg chg="modSp">
        <pc:chgData name="Guest User" userId="" providerId="Windows Live" clId="Web-{4BFB0B65-10F7-46F4-AFB2-3A9453D56B18}" dt="2022-06-15T04:50:50.980" v="567" actId="20577"/>
        <pc:sldMkLst>
          <pc:docMk/>
          <pc:sldMk cId="11746788" sldId="359"/>
        </pc:sldMkLst>
        <pc:spChg chg="mod">
          <ac:chgData name="Guest User" userId="" providerId="Windows Live" clId="Web-{4BFB0B65-10F7-46F4-AFB2-3A9453D56B18}" dt="2022-06-15T04:50:50.980" v="567" actId="20577"/>
          <ac:spMkLst>
            <pc:docMk/>
            <pc:sldMk cId="11746788" sldId="359"/>
            <ac:spMk id="5" creationId="{7F6B60B7-8BB6-A997-67AA-9A63F723B349}"/>
          </ac:spMkLst>
        </pc:spChg>
      </pc:sldChg>
      <pc:sldChg chg="modSp">
        <pc:chgData name="Guest User" userId="" providerId="Windows Live" clId="Web-{4BFB0B65-10F7-46F4-AFB2-3A9453D56B18}" dt="2022-06-15T04:47:14.458" v="558" actId="20577"/>
        <pc:sldMkLst>
          <pc:docMk/>
          <pc:sldMk cId="3203579881" sldId="362"/>
        </pc:sldMkLst>
        <pc:spChg chg="mod">
          <ac:chgData name="Guest User" userId="" providerId="Windows Live" clId="Web-{4BFB0B65-10F7-46F4-AFB2-3A9453D56B18}" dt="2022-06-15T04:47:14.458" v="558" actId="20577"/>
          <ac:spMkLst>
            <pc:docMk/>
            <pc:sldMk cId="3203579881" sldId="362"/>
            <ac:spMk id="5" creationId="{7F6B60B7-8BB6-A997-67AA-9A63F723B349}"/>
          </ac:spMkLst>
        </pc:spChg>
      </pc:sldChg>
      <pc:sldChg chg="modSp">
        <pc:chgData name="Guest User" userId="" providerId="Windows Live" clId="Web-{4BFB0B65-10F7-46F4-AFB2-3A9453D56B18}" dt="2022-06-15T04:59:28.963" v="572" actId="20577"/>
        <pc:sldMkLst>
          <pc:docMk/>
          <pc:sldMk cId="3783210815" sldId="366"/>
        </pc:sldMkLst>
        <pc:spChg chg="mod">
          <ac:chgData name="Guest User" userId="" providerId="Windows Live" clId="Web-{4BFB0B65-10F7-46F4-AFB2-3A9453D56B18}" dt="2022-06-15T04:59:28.963" v="572" actId="20577"/>
          <ac:spMkLst>
            <pc:docMk/>
            <pc:sldMk cId="3783210815" sldId="366"/>
            <ac:spMk id="5" creationId="{7F6B60B7-8BB6-A997-67AA-9A63F723B349}"/>
          </ac:spMkLst>
        </pc:spChg>
      </pc:sldChg>
      <pc:sldChg chg="modSp">
        <pc:chgData name="Guest User" userId="" providerId="Windows Live" clId="Web-{4BFB0B65-10F7-46F4-AFB2-3A9453D56B18}" dt="2022-06-15T04:34:31.172" v="534" actId="20577"/>
        <pc:sldMkLst>
          <pc:docMk/>
          <pc:sldMk cId="3344100903" sldId="377"/>
        </pc:sldMkLst>
        <pc:spChg chg="mod">
          <ac:chgData name="Guest User" userId="" providerId="Windows Live" clId="Web-{4BFB0B65-10F7-46F4-AFB2-3A9453D56B18}" dt="2022-06-15T04:32:50.075" v="464" actId="20577"/>
          <ac:spMkLst>
            <pc:docMk/>
            <pc:sldMk cId="3344100903" sldId="377"/>
            <ac:spMk id="3" creationId="{6D3FF9EB-8198-0BBA-49B9-948EFEDB6FC0}"/>
          </ac:spMkLst>
        </pc:spChg>
        <pc:spChg chg="mod">
          <ac:chgData name="Guest User" userId="" providerId="Windows Live" clId="Web-{4BFB0B65-10F7-46F4-AFB2-3A9453D56B18}" dt="2022-06-15T04:34:31.172" v="534" actId="20577"/>
          <ac:spMkLst>
            <pc:docMk/>
            <pc:sldMk cId="3344100903" sldId="377"/>
            <ac:spMk id="13" creationId="{FE267E2C-762C-EC63-29AF-34E087333AFF}"/>
          </ac:spMkLst>
        </pc:spChg>
      </pc:sldChg>
      <pc:sldChg chg="modSp">
        <pc:chgData name="Guest User" userId="" providerId="Windows Live" clId="Web-{4BFB0B65-10F7-46F4-AFB2-3A9453D56B18}" dt="2022-06-15T03:56:04.062" v="224" actId="20577"/>
        <pc:sldMkLst>
          <pc:docMk/>
          <pc:sldMk cId="2282034149" sldId="385"/>
        </pc:sldMkLst>
        <pc:spChg chg="mod">
          <ac:chgData name="Guest User" userId="" providerId="Windows Live" clId="Web-{4BFB0B65-10F7-46F4-AFB2-3A9453D56B18}" dt="2022-06-15T03:56:04.062" v="224" actId="20577"/>
          <ac:spMkLst>
            <pc:docMk/>
            <pc:sldMk cId="2282034149" sldId="385"/>
            <ac:spMk id="5" creationId="{7F6B60B7-8BB6-A997-67AA-9A63F723B349}"/>
          </ac:spMkLst>
        </pc:spChg>
      </pc:sldChg>
    </pc:docChg>
  </pc:docChgLst>
  <pc:docChgLst>
    <pc:chgData name="Guest User" providerId="Windows Live" clId="Web-{FC5B9E45-16FB-400C-AEDF-92C1214EBE45}"/>
    <pc:docChg chg="addSld delSld modSld addMainMaster delMainMaster modMainMaster">
      <pc:chgData name="Guest User" userId="" providerId="Windows Live" clId="Web-{FC5B9E45-16FB-400C-AEDF-92C1214EBE45}" dt="2022-06-13T03:27:43.940" v="53" actId="20577"/>
      <pc:docMkLst>
        <pc:docMk/>
      </pc:docMkLst>
      <pc:sldChg chg="del mod modClrScheme chgLayout">
        <pc:chgData name="Guest User" userId="" providerId="Windows Live" clId="Web-{FC5B9E45-16FB-400C-AEDF-92C1214EBE45}" dt="2022-06-13T03:20:22.805" v="3"/>
        <pc:sldMkLst>
          <pc:docMk/>
          <pc:sldMk cId="2817079516" sldId="256"/>
        </pc:sldMkLst>
      </pc:sldChg>
      <pc:sldChg chg="addSp delSp modSp mod modClrScheme chgLayout">
        <pc:chgData name="Guest User" userId="" providerId="Windows Live" clId="Web-{FC5B9E45-16FB-400C-AEDF-92C1214EBE45}" dt="2022-06-13T03:27:43.940" v="53" actId="20577"/>
        <pc:sldMkLst>
          <pc:docMk/>
          <pc:sldMk cId="4094007202" sldId="257"/>
        </pc:sldMkLst>
        <pc:spChg chg="mod ord">
          <ac:chgData name="Guest User" userId="" providerId="Windows Live" clId="Web-{FC5B9E45-16FB-400C-AEDF-92C1214EBE45}" dt="2022-06-13T03:27:43.940" v="53" actId="20577"/>
          <ac:spMkLst>
            <pc:docMk/>
            <pc:sldMk cId="4094007202" sldId="257"/>
            <ac:spMk id="2" creationId="{B74DBD3E-BD4C-71DB-3BD5-B31F6460E992}"/>
          </ac:spMkLst>
        </pc:spChg>
        <pc:spChg chg="add del">
          <ac:chgData name="Guest User" userId="" providerId="Windows Live" clId="Web-{FC5B9E45-16FB-400C-AEDF-92C1214EBE45}" dt="2022-06-13T03:27:26.002" v="31"/>
          <ac:spMkLst>
            <pc:docMk/>
            <pc:sldMk cId="4094007202" sldId="257"/>
            <ac:spMk id="3" creationId="{5A63CCC6-CA17-768C-E7D5-771DCFD9823B}"/>
          </ac:spMkLst>
        </pc:spChg>
        <pc:spChg chg="add del">
          <ac:chgData name="Guest User" userId="" providerId="Windows Live" clId="Web-{FC5B9E45-16FB-400C-AEDF-92C1214EBE45}" dt="2022-06-13T03:27:31.799" v="33"/>
          <ac:spMkLst>
            <pc:docMk/>
            <pc:sldMk cId="4094007202" sldId="257"/>
            <ac:spMk id="4" creationId="{D030F599-A9FC-3CD5-2643-1485FE862E3B}"/>
          </ac:spMkLst>
        </pc:spChg>
      </pc:sldChg>
      <pc:sldChg chg="modSp new">
        <pc:chgData name="Guest User" userId="" providerId="Windows Live" clId="Web-{FC5B9E45-16FB-400C-AEDF-92C1214EBE45}" dt="2022-06-13T03:24:43.451" v="12" actId="20577"/>
        <pc:sldMkLst>
          <pc:docMk/>
          <pc:sldMk cId="3260771443" sldId="258"/>
        </pc:sldMkLst>
        <pc:spChg chg="mod">
          <ac:chgData name="Guest User" userId="" providerId="Windows Live" clId="Web-{FC5B9E45-16FB-400C-AEDF-92C1214EBE45}" dt="2022-06-13T03:24:43.451" v="12" actId="20577"/>
          <ac:spMkLst>
            <pc:docMk/>
            <pc:sldMk cId="3260771443" sldId="258"/>
            <ac:spMk id="2" creationId="{8A9A080F-F2B9-F92A-EE39-79384A4983B0}"/>
          </ac:spMkLst>
        </pc:spChg>
      </pc:sldChg>
      <pc:sldMasterChg chg="del delSldLayout">
        <pc:chgData name="Guest User" userId="" providerId="Windows Live" clId="Web-{FC5B9E45-16FB-400C-AEDF-92C1214EBE45}" dt="2022-06-13T03:05:56.488" v="0"/>
        <pc:sldMasterMkLst>
          <pc:docMk/>
          <pc:sldMasterMk cId="4018146389" sldId="2147483648"/>
        </pc:sldMasterMkLst>
        <pc:sldLayoutChg chg="del">
          <pc:chgData name="Guest User" userId="" providerId="Windows Live" clId="Web-{FC5B9E45-16FB-400C-AEDF-92C1214EBE45}" dt="2022-06-13T03:05:56.488" v="0"/>
          <pc:sldLayoutMkLst>
            <pc:docMk/>
            <pc:sldMasterMk cId="4018146389" sldId="2147483648"/>
            <pc:sldLayoutMk cId="1637402964" sldId="2147483649"/>
          </pc:sldLayoutMkLst>
        </pc:sldLayoutChg>
        <pc:sldLayoutChg chg="del">
          <pc:chgData name="Guest User" userId="" providerId="Windows Live" clId="Web-{FC5B9E45-16FB-400C-AEDF-92C1214EBE45}" dt="2022-06-13T03:05:56.488" v="0"/>
          <pc:sldLayoutMkLst>
            <pc:docMk/>
            <pc:sldMasterMk cId="4018146389" sldId="2147483648"/>
            <pc:sldLayoutMk cId="4275132806" sldId="2147483650"/>
          </pc:sldLayoutMkLst>
        </pc:sldLayoutChg>
        <pc:sldLayoutChg chg="del">
          <pc:chgData name="Guest User" userId="" providerId="Windows Live" clId="Web-{FC5B9E45-16FB-400C-AEDF-92C1214EBE45}" dt="2022-06-13T03:05:56.488" v="0"/>
          <pc:sldLayoutMkLst>
            <pc:docMk/>
            <pc:sldMasterMk cId="4018146389" sldId="2147483648"/>
            <pc:sldLayoutMk cId="2623287398" sldId="2147483654"/>
          </pc:sldLayoutMkLst>
        </pc:sldLayoutChg>
        <pc:sldLayoutChg chg="del">
          <pc:chgData name="Guest User" userId="" providerId="Windows Live" clId="Web-{FC5B9E45-16FB-400C-AEDF-92C1214EBE45}" dt="2022-06-13T03:05:56.488" v="0"/>
          <pc:sldLayoutMkLst>
            <pc:docMk/>
            <pc:sldMasterMk cId="4018146389" sldId="2147483648"/>
            <pc:sldLayoutMk cId="2464966745" sldId="2147483655"/>
          </pc:sldLayoutMkLst>
        </pc:sldLayoutChg>
        <pc:sldLayoutChg chg="del">
          <pc:chgData name="Guest User" userId="" providerId="Windows Live" clId="Web-{FC5B9E45-16FB-400C-AEDF-92C1214EBE45}" dt="2022-06-13T03:05:56.488" v="0"/>
          <pc:sldLayoutMkLst>
            <pc:docMk/>
            <pc:sldMasterMk cId="4018146389" sldId="2147483648"/>
            <pc:sldLayoutMk cId="1804034019" sldId="2147483657"/>
          </pc:sldLayoutMkLst>
        </pc:sldLayoutChg>
      </pc:sldMasterChg>
      <pc:sldMasterChg chg="add del modTransition addSldLayout delSldLayout modSldLayout">
        <pc:chgData name="Guest User" userId="" providerId="Windows Live" clId="Web-{FC5B9E45-16FB-400C-AEDF-92C1214EBE45}" dt="2022-06-13T03:20:13.429" v="1"/>
        <pc:sldMasterMkLst>
          <pc:docMk/>
          <pc:sldMasterMk cId="2162775570" sldId="2147483658"/>
        </pc:sldMasterMkLst>
        <pc:sldLayoutChg chg="add del mod replId">
          <pc:chgData name="Guest User" userId="" providerId="Windows Live" clId="Web-{FC5B9E45-16FB-400C-AEDF-92C1214EBE45}" dt="2022-06-13T03:20:13.429" v="1"/>
          <pc:sldLayoutMkLst>
            <pc:docMk/>
            <pc:sldMasterMk cId="2162775570" sldId="2147483658"/>
            <pc:sldLayoutMk cId="2183108492" sldId="2147483659"/>
          </pc:sldLayoutMkLst>
        </pc:sldLayoutChg>
        <pc:sldLayoutChg chg="add del mod replId">
          <pc:chgData name="Guest User" userId="" providerId="Windows Live" clId="Web-{FC5B9E45-16FB-400C-AEDF-92C1214EBE45}" dt="2022-06-13T03:20:13.429" v="1"/>
          <pc:sldLayoutMkLst>
            <pc:docMk/>
            <pc:sldMasterMk cId="2162775570" sldId="2147483658"/>
            <pc:sldLayoutMk cId="1144703939" sldId="2147483660"/>
          </pc:sldLayoutMkLst>
        </pc:sldLayoutChg>
        <pc:sldLayoutChg chg="add del mod replId">
          <pc:chgData name="Guest User" userId="" providerId="Windows Live" clId="Web-{FC5B9E45-16FB-400C-AEDF-92C1214EBE45}" dt="2022-06-13T03:20:13.429" v="1"/>
          <pc:sldLayoutMkLst>
            <pc:docMk/>
            <pc:sldMasterMk cId="2162775570" sldId="2147483658"/>
            <pc:sldLayoutMk cId="3834559201" sldId="2147483661"/>
          </pc:sldLayoutMkLst>
        </pc:sldLayoutChg>
        <pc:sldLayoutChg chg="add del mod replId">
          <pc:chgData name="Guest User" userId="" providerId="Windows Live" clId="Web-{FC5B9E45-16FB-400C-AEDF-92C1214EBE45}" dt="2022-06-13T03:20:13.429" v="1"/>
          <pc:sldLayoutMkLst>
            <pc:docMk/>
            <pc:sldMasterMk cId="2162775570" sldId="2147483658"/>
            <pc:sldLayoutMk cId="1256516484" sldId="2147483662"/>
          </pc:sldLayoutMkLst>
        </pc:sldLayoutChg>
        <pc:sldLayoutChg chg="add del mod replId">
          <pc:chgData name="Guest User" userId="" providerId="Windows Live" clId="Web-{FC5B9E45-16FB-400C-AEDF-92C1214EBE45}" dt="2022-06-13T03:20:13.429" v="1"/>
          <pc:sldLayoutMkLst>
            <pc:docMk/>
            <pc:sldMasterMk cId="2162775570" sldId="2147483658"/>
            <pc:sldLayoutMk cId="1932416745" sldId="2147483663"/>
          </pc:sldLayoutMkLst>
        </pc:sldLayoutChg>
        <pc:sldLayoutChg chg="add del mod replId">
          <pc:chgData name="Guest User" userId="" providerId="Windows Live" clId="Web-{FC5B9E45-16FB-400C-AEDF-92C1214EBE45}" dt="2022-06-13T03:20:13.429" v="1"/>
          <pc:sldLayoutMkLst>
            <pc:docMk/>
            <pc:sldMasterMk cId="2162775570" sldId="2147483658"/>
            <pc:sldLayoutMk cId="3288925485" sldId="2147483664"/>
          </pc:sldLayoutMkLst>
        </pc:sldLayoutChg>
        <pc:sldLayoutChg chg="add del mod replId">
          <pc:chgData name="Guest User" userId="" providerId="Windows Live" clId="Web-{FC5B9E45-16FB-400C-AEDF-92C1214EBE45}" dt="2022-06-13T03:20:13.429" v="1"/>
          <pc:sldLayoutMkLst>
            <pc:docMk/>
            <pc:sldMasterMk cId="2162775570" sldId="2147483658"/>
            <pc:sldLayoutMk cId="2449964145" sldId="2147483665"/>
          </pc:sldLayoutMkLst>
        </pc:sldLayoutChg>
        <pc:sldLayoutChg chg="add del mod replId">
          <pc:chgData name="Guest User" userId="" providerId="Windows Live" clId="Web-{FC5B9E45-16FB-400C-AEDF-92C1214EBE45}" dt="2022-06-13T03:20:13.429" v="1"/>
          <pc:sldLayoutMkLst>
            <pc:docMk/>
            <pc:sldMasterMk cId="2162775570" sldId="2147483658"/>
            <pc:sldLayoutMk cId="1589512484" sldId="2147483666"/>
          </pc:sldLayoutMkLst>
        </pc:sldLayoutChg>
        <pc:sldLayoutChg chg="add del mod replId">
          <pc:chgData name="Guest User" userId="" providerId="Windows Live" clId="Web-{FC5B9E45-16FB-400C-AEDF-92C1214EBE45}" dt="2022-06-13T03:20:13.429" v="1"/>
          <pc:sldLayoutMkLst>
            <pc:docMk/>
            <pc:sldMasterMk cId="2162775570" sldId="2147483658"/>
            <pc:sldLayoutMk cId="3294562289" sldId="2147483667"/>
          </pc:sldLayoutMkLst>
        </pc:sldLayoutChg>
        <pc:sldLayoutChg chg="add del mod replId">
          <pc:chgData name="Guest User" userId="" providerId="Windows Live" clId="Web-{FC5B9E45-16FB-400C-AEDF-92C1214EBE45}" dt="2022-06-13T03:20:13.429" v="1"/>
          <pc:sldLayoutMkLst>
            <pc:docMk/>
            <pc:sldMasterMk cId="2162775570" sldId="2147483658"/>
            <pc:sldLayoutMk cId="1022989777" sldId="2147483668"/>
          </pc:sldLayoutMkLst>
        </pc:sldLayoutChg>
        <pc:sldLayoutChg chg="add del mod replId">
          <pc:chgData name="Guest User" userId="" providerId="Windows Live" clId="Web-{FC5B9E45-16FB-400C-AEDF-92C1214EBE45}" dt="2022-06-13T03:20:13.429" v="1"/>
          <pc:sldLayoutMkLst>
            <pc:docMk/>
            <pc:sldMasterMk cId="2162775570" sldId="2147483658"/>
            <pc:sldLayoutMk cId="3489518331" sldId="2147483669"/>
          </pc:sldLayoutMkLst>
        </pc:sldLayoutChg>
      </pc:sldMasterChg>
      <pc:sldMasterChg chg="add modTransition addSldLayout modSldLayout">
        <pc:chgData name="Guest User" userId="" providerId="Windows Live" clId="Web-{FC5B9E45-16FB-400C-AEDF-92C1214EBE45}" dt="2022-06-13T03:20:13.429" v="1"/>
        <pc:sldMasterMkLst>
          <pc:docMk/>
          <pc:sldMasterMk cId="2571195896" sldId="2147483670"/>
        </pc:sldMasterMkLst>
        <pc:sldLayoutChg chg="add mod replId">
          <pc:chgData name="Guest User" userId="" providerId="Windows Live" clId="Web-{FC5B9E45-16FB-400C-AEDF-92C1214EBE45}" dt="2022-06-13T03:20:13.429" v="1"/>
          <pc:sldLayoutMkLst>
            <pc:docMk/>
            <pc:sldMasterMk cId="2571195896" sldId="2147483670"/>
            <pc:sldLayoutMk cId="3082077806" sldId="2147483671"/>
          </pc:sldLayoutMkLst>
        </pc:sldLayoutChg>
        <pc:sldLayoutChg chg="add mod replId">
          <pc:chgData name="Guest User" userId="" providerId="Windows Live" clId="Web-{FC5B9E45-16FB-400C-AEDF-92C1214EBE45}" dt="2022-06-13T03:20:13.429" v="1"/>
          <pc:sldLayoutMkLst>
            <pc:docMk/>
            <pc:sldMasterMk cId="2571195896" sldId="2147483670"/>
            <pc:sldLayoutMk cId="2408023438" sldId="2147483672"/>
          </pc:sldLayoutMkLst>
        </pc:sldLayoutChg>
        <pc:sldLayoutChg chg="add mod replId">
          <pc:chgData name="Guest User" userId="" providerId="Windows Live" clId="Web-{FC5B9E45-16FB-400C-AEDF-92C1214EBE45}" dt="2022-06-13T03:20:13.429" v="1"/>
          <pc:sldLayoutMkLst>
            <pc:docMk/>
            <pc:sldMasterMk cId="2571195896" sldId="2147483670"/>
            <pc:sldLayoutMk cId="1372241983" sldId="2147483673"/>
          </pc:sldLayoutMkLst>
        </pc:sldLayoutChg>
        <pc:sldLayoutChg chg="add mod replId">
          <pc:chgData name="Guest User" userId="" providerId="Windows Live" clId="Web-{FC5B9E45-16FB-400C-AEDF-92C1214EBE45}" dt="2022-06-13T03:20:13.429" v="1"/>
          <pc:sldLayoutMkLst>
            <pc:docMk/>
            <pc:sldMasterMk cId="2571195896" sldId="2147483670"/>
            <pc:sldLayoutMk cId="1690657339" sldId="2147483674"/>
          </pc:sldLayoutMkLst>
        </pc:sldLayoutChg>
        <pc:sldLayoutChg chg="add mod replId">
          <pc:chgData name="Guest User" userId="" providerId="Windows Live" clId="Web-{FC5B9E45-16FB-400C-AEDF-92C1214EBE45}" dt="2022-06-13T03:20:13.429" v="1"/>
          <pc:sldLayoutMkLst>
            <pc:docMk/>
            <pc:sldMasterMk cId="2571195896" sldId="2147483670"/>
            <pc:sldLayoutMk cId="2586059424" sldId="2147483675"/>
          </pc:sldLayoutMkLst>
        </pc:sldLayoutChg>
        <pc:sldLayoutChg chg="add mod replId">
          <pc:chgData name="Guest User" userId="" providerId="Windows Live" clId="Web-{FC5B9E45-16FB-400C-AEDF-92C1214EBE45}" dt="2022-06-13T03:20:13.429" v="1"/>
          <pc:sldLayoutMkLst>
            <pc:docMk/>
            <pc:sldMasterMk cId="2571195896" sldId="2147483670"/>
            <pc:sldLayoutMk cId="1895719120" sldId="2147483676"/>
          </pc:sldLayoutMkLst>
        </pc:sldLayoutChg>
        <pc:sldLayoutChg chg="add mod replId">
          <pc:chgData name="Guest User" userId="" providerId="Windows Live" clId="Web-{FC5B9E45-16FB-400C-AEDF-92C1214EBE45}" dt="2022-06-13T03:20:13.429" v="1"/>
          <pc:sldLayoutMkLst>
            <pc:docMk/>
            <pc:sldMasterMk cId="2571195896" sldId="2147483670"/>
            <pc:sldLayoutMk cId="604453563" sldId="2147483677"/>
          </pc:sldLayoutMkLst>
        </pc:sldLayoutChg>
        <pc:sldLayoutChg chg="add mod replId">
          <pc:chgData name="Guest User" userId="" providerId="Windows Live" clId="Web-{FC5B9E45-16FB-400C-AEDF-92C1214EBE45}" dt="2022-06-13T03:20:13.429" v="1"/>
          <pc:sldLayoutMkLst>
            <pc:docMk/>
            <pc:sldMasterMk cId="2571195896" sldId="2147483670"/>
            <pc:sldLayoutMk cId="2972416296" sldId="2147483678"/>
          </pc:sldLayoutMkLst>
        </pc:sldLayoutChg>
        <pc:sldLayoutChg chg="add mod replId">
          <pc:chgData name="Guest User" userId="" providerId="Windows Live" clId="Web-{FC5B9E45-16FB-400C-AEDF-92C1214EBE45}" dt="2022-06-13T03:20:13.429" v="1"/>
          <pc:sldLayoutMkLst>
            <pc:docMk/>
            <pc:sldMasterMk cId="2571195896" sldId="2147483670"/>
            <pc:sldLayoutMk cId="3881401279" sldId="2147483679"/>
          </pc:sldLayoutMkLst>
        </pc:sldLayoutChg>
        <pc:sldLayoutChg chg="add mod replId">
          <pc:chgData name="Guest User" userId="" providerId="Windows Live" clId="Web-{FC5B9E45-16FB-400C-AEDF-92C1214EBE45}" dt="2022-06-13T03:20:13.429" v="1"/>
          <pc:sldLayoutMkLst>
            <pc:docMk/>
            <pc:sldMasterMk cId="2571195896" sldId="2147483670"/>
            <pc:sldLayoutMk cId="2282279562" sldId="2147483680"/>
          </pc:sldLayoutMkLst>
        </pc:sldLayoutChg>
        <pc:sldLayoutChg chg="add mod replId">
          <pc:chgData name="Guest User" userId="" providerId="Windows Live" clId="Web-{FC5B9E45-16FB-400C-AEDF-92C1214EBE45}" dt="2022-06-13T03:20:13.429" v="1"/>
          <pc:sldLayoutMkLst>
            <pc:docMk/>
            <pc:sldMasterMk cId="2571195896" sldId="2147483670"/>
            <pc:sldLayoutMk cId="311414947" sldId="2147483681"/>
          </pc:sldLayoutMkLst>
        </pc:sldLayoutChg>
      </pc:sldMasterChg>
    </pc:docChg>
  </pc:docChgLst>
  <pc:docChgLst>
    <pc:chgData name="Guest User" providerId="Windows Live" clId="Web-{D2422E9A-6511-4577-8A9A-594C5B9F1F72}"/>
    <pc:docChg chg="addSld delSld modSld sldOrd">
      <pc:chgData name="Guest User" userId="" providerId="Windows Live" clId="Web-{D2422E9A-6511-4577-8A9A-594C5B9F1F72}" dt="2022-06-13T09:33:55.363" v="169"/>
      <pc:docMkLst>
        <pc:docMk/>
      </pc:docMkLst>
      <pc:sldChg chg="del">
        <pc:chgData name="Guest User" userId="" providerId="Windows Live" clId="Web-{D2422E9A-6511-4577-8A9A-594C5B9F1F72}" dt="2022-06-13T09:07:24.110" v="0"/>
        <pc:sldMkLst>
          <pc:docMk/>
          <pc:sldMk cId="321284284" sldId="348"/>
        </pc:sldMkLst>
      </pc:sldChg>
      <pc:sldChg chg="addSp delSp modSp add replId">
        <pc:chgData name="Guest User" userId="" providerId="Windows Live" clId="Web-{D2422E9A-6511-4577-8A9A-594C5B9F1F72}" dt="2022-06-13T09:13:26.993" v="22"/>
        <pc:sldMkLst>
          <pc:docMk/>
          <pc:sldMk cId="2965037688" sldId="351"/>
        </pc:sldMkLst>
        <pc:spChg chg="mod">
          <ac:chgData name="Guest User" userId="" providerId="Windows Live" clId="Web-{D2422E9A-6511-4577-8A9A-594C5B9F1F72}" dt="2022-06-13T09:11:29.287" v="15" actId="20577"/>
          <ac:spMkLst>
            <pc:docMk/>
            <pc:sldMk cId="2965037688" sldId="351"/>
            <ac:spMk id="3" creationId="{6D3FF9EB-8198-0BBA-49B9-948EFEDB6FC0}"/>
          </ac:spMkLst>
        </pc:spChg>
        <pc:picChg chg="add mod ord">
          <ac:chgData name="Guest User" userId="" providerId="Windows Live" clId="Web-{D2422E9A-6511-4577-8A9A-594C5B9F1F72}" dt="2022-06-13T09:13:26.993" v="22"/>
          <ac:picMkLst>
            <pc:docMk/>
            <pc:sldMk cId="2965037688" sldId="351"/>
            <ac:picMk id="7" creationId="{5C571F49-887C-F468-E7FB-540511B6DBB1}"/>
          </ac:picMkLst>
        </pc:picChg>
        <pc:picChg chg="del">
          <ac:chgData name="Guest User" userId="" providerId="Windows Live" clId="Web-{D2422E9A-6511-4577-8A9A-594C5B9F1F72}" dt="2022-06-13T09:13:22.493" v="21"/>
          <ac:picMkLst>
            <pc:docMk/>
            <pc:sldMk cId="2965037688" sldId="351"/>
            <ac:picMk id="13" creationId="{15E8775B-2810-42E9-2388-3E0772F8E4BF}"/>
          </ac:picMkLst>
        </pc:picChg>
      </pc:sldChg>
      <pc:sldChg chg="delSp modSp add ord replId">
        <pc:chgData name="Guest User" userId="" providerId="Windows Live" clId="Web-{D2422E9A-6511-4577-8A9A-594C5B9F1F72}" dt="2022-06-13T09:33:55.363" v="169"/>
        <pc:sldMkLst>
          <pc:docMk/>
          <pc:sldMk cId="151239980" sldId="352"/>
        </pc:sldMkLst>
        <pc:spChg chg="mod">
          <ac:chgData name="Guest User" userId="" providerId="Windows Live" clId="Web-{D2422E9A-6511-4577-8A9A-594C5B9F1F72}" dt="2022-06-13T09:31:20.610" v="168" actId="20577"/>
          <ac:spMkLst>
            <pc:docMk/>
            <pc:sldMk cId="151239980" sldId="352"/>
            <ac:spMk id="3" creationId="{6D3FF9EB-8198-0BBA-49B9-948EFEDB6FC0}"/>
          </ac:spMkLst>
        </pc:spChg>
        <pc:spChg chg="del mod topLvl">
          <ac:chgData name="Guest User" userId="" providerId="Windows Live" clId="Web-{D2422E9A-6511-4577-8A9A-594C5B9F1F72}" dt="2022-06-13T09:30:37.249" v="114"/>
          <ac:spMkLst>
            <pc:docMk/>
            <pc:sldMk cId="151239980" sldId="352"/>
            <ac:spMk id="5" creationId="{7F6B60B7-8BB6-A997-67AA-9A63F723B349}"/>
          </ac:spMkLst>
        </pc:spChg>
        <pc:spChg chg="del topLvl">
          <ac:chgData name="Guest User" userId="" providerId="Windows Live" clId="Web-{D2422E9A-6511-4577-8A9A-594C5B9F1F72}" dt="2022-06-13T09:30:52.781" v="116"/>
          <ac:spMkLst>
            <pc:docMk/>
            <pc:sldMk cId="151239980" sldId="352"/>
            <ac:spMk id="6" creationId="{7749B0CC-0631-1D77-DA5C-64AE63A8131A}"/>
          </ac:spMkLst>
        </pc:spChg>
        <pc:spChg chg="del mod topLvl">
          <ac:chgData name="Guest User" userId="" providerId="Windows Live" clId="Web-{D2422E9A-6511-4577-8A9A-594C5B9F1F72}" dt="2022-06-13T09:30:31.937" v="113"/>
          <ac:spMkLst>
            <pc:docMk/>
            <pc:sldMk cId="151239980" sldId="352"/>
            <ac:spMk id="8" creationId="{FCAAD77E-6522-841B-E5BA-2A19FD17CE84}"/>
          </ac:spMkLst>
        </pc:spChg>
        <pc:spChg chg="del topLvl">
          <ac:chgData name="Guest User" userId="" providerId="Windows Live" clId="Web-{D2422E9A-6511-4577-8A9A-594C5B9F1F72}" dt="2022-06-13T09:30:52.781" v="115"/>
          <ac:spMkLst>
            <pc:docMk/>
            <pc:sldMk cId="151239980" sldId="352"/>
            <ac:spMk id="9" creationId="{45361AD1-6B9D-348D-487F-5D60F2677C3E}"/>
          </ac:spMkLst>
        </pc:spChg>
        <pc:spChg chg="del">
          <ac:chgData name="Guest User" userId="" providerId="Windows Live" clId="Web-{D2422E9A-6511-4577-8A9A-594C5B9F1F72}" dt="2022-06-13T09:30:26.624" v="109"/>
          <ac:spMkLst>
            <pc:docMk/>
            <pc:sldMk cId="151239980" sldId="352"/>
            <ac:spMk id="12" creationId="{F7BA4EC8-6E07-4FD9-40D9-2FBD4176A21A}"/>
          </ac:spMkLst>
        </pc:spChg>
        <pc:grpChg chg="del">
          <ac:chgData name="Guest User" userId="" providerId="Windows Live" clId="Web-{D2422E9A-6511-4577-8A9A-594C5B9F1F72}" dt="2022-06-13T09:30:37.249" v="114"/>
          <ac:grpSpMkLst>
            <pc:docMk/>
            <pc:sldMk cId="151239980" sldId="352"/>
            <ac:grpSpMk id="4" creationId="{DE6D891E-868A-816F-7230-D4A29BCB9FD0}"/>
          </ac:grpSpMkLst>
        </pc:grpChg>
        <pc:grpChg chg="del">
          <ac:chgData name="Guest User" userId="" providerId="Windows Live" clId="Web-{D2422E9A-6511-4577-8A9A-594C5B9F1F72}" dt="2022-06-13T09:30:31.937" v="113"/>
          <ac:grpSpMkLst>
            <pc:docMk/>
            <pc:sldMk cId="151239980" sldId="352"/>
            <ac:grpSpMk id="7" creationId="{FD80F500-E59F-8F68-D64F-5B5900274944}"/>
          </ac:grpSpMkLst>
        </pc:grpChg>
        <pc:picChg chg="del">
          <ac:chgData name="Guest User" userId="" providerId="Windows Live" clId="Web-{D2422E9A-6511-4577-8A9A-594C5B9F1F72}" dt="2022-06-13T09:30:27.499" v="110"/>
          <ac:picMkLst>
            <pc:docMk/>
            <pc:sldMk cId="151239980" sldId="352"/>
            <ac:picMk id="3074" creationId="{BEFE200E-AA95-04D8-52A4-B95BD054AF5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C501BF-F73D-4296-895F-5CAA464D3D68}" type="datetimeFigureOut">
              <a:rPr lang="en-US" smtClean="0"/>
              <a:t>27-Jun-22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DDEBF1-0EA1-444D-918B-AF334C891511}" type="slidenum">
              <a:rPr lang="en-US" smtClean="0"/>
              <a:t>‹#›</a:t>
            </a:fld>
            <a:endParaRPr lang="en-US"/>
          </a:p>
        </p:txBody>
      </p:sp>
    </p:spTree>
    <p:extLst>
      <p:ext uri="{BB962C8B-B14F-4D97-AF65-F5344CB8AC3E}">
        <p14:creationId xmlns:p14="http://schemas.microsoft.com/office/powerpoint/2010/main" val="272142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DDEBF1-0EA1-444D-918B-AF334C891511}" type="slidenum">
              <a:rPr lang="en-US" smtClean="0"/>
              <a:t>13</a:t>
            </a:fld>
            <a:endParaRPr lang="en-US"/>
          </a:p>
        </p:txBody>
      </p:sp>
    </p:spTree>
    <p:extLst>
      <p:ext uri="{BB962C8B-B14F-4D97-AF65-F5344CB8AC3E}">
        <p14:creationId xmlns:p14="http://schemas.microsoft.com/office/powerpoint/2010/main" val="2488493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DDEBF1-0EA1-444D-918B-AF334C891511}" type="slidenum">
              <a:rPr lang="en-US" smtClean="0"/>
              <a:t>14</a:t>
            </a:fld>
            <a:endParaRPr lang="en-US"/>
          </a:p>
        </p:txBody>
      </p:sp>
    </p:spTree>
    <p:extLst>
      <p:ext uri="{BB962C8B-B14F-4D97-AF65-F5344CB8AC3E}">
        <p14:creationId xmlns:p14="http://schemas.microsoft.com/office/powerpoint/2010/main" val="829250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DDEBF1-0EA1-444D-918B-AF334C891511}" type="slidenum">
              <a:rPr lang="en-US" smtClean="0"/>
              <a:t>15</a:t>
            </a:fld>
            <a:endParaRPr lang="en-US"/>
          </a:p>
        </p:txBody>
      </p:sp>
    </p:spTree>
    <p:extLst>
      <p:ext uri="{BB962C8B-B14F-4D97-AF65-F5344CB8AC3E}">
        <p14:creationId xmlns:p14="http://schemas.microsoft.com/office/powerpoint/2010/main" val="759075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DDEBF1-0EA1-444D-918B-AF334C891511}" type="slidenum">
              <a:rPr lang="en-US" smtClean="0"/>
              <a:t>16</a:t>
            </a:fld>
            <a:endParaRPr lang="en-US"/>
          </a:p>
        </p:txBody>
      </p:sp>
    </p:spTree>
    <p:extLst>
      <p:ext uri="{BB962C8B-B14F-4D97-AF65-F5344CB8AC3E}">
        <p14:creationId xmlns:p14="http://schemas.microsoft.com/office/powerpoint/2010/main" val="847829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DDEBF1-0EA1-444D-918B-AF334C891511}" type="slidenum">
              <a:rPr lang="en-US" smtClean="0"/>
              <a:t>17</a:t>
            </a:fld>
            <a:endParaRPr lang="en-US"/>
          </a:p>
        </p:txBody>
      </p:sp>
    </p:spTree>
    <p:extLst>
      <p:ext uri="{BB962C8B-B14F-4D97-AF65-F5344CB8AC3E}">
        <p14:creationId xmlns:p14="http://schemas.microsoft.com/office/powerpoint/2010/main" val="3187170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DDEBF1-0EA1-444D-918B-AF334C891511}" type="slidenum">
              <a:rPr lang="en-US" smtClean="0"/>
              <a:t>18</a:t>
            </a:fld>
            <a:endParaRPr lang="en-US"/>
          </a:p>
        </p:txBody>
      </p:sp>
    </p:spTree>
    <p:extLst>
      <p:ext uri="{BB962C8B-B14F-4D97-AF65-F5344CB8AC3E}">
        <p14:creationId xmlns:p14="http://schemas.microsoft.com/office/powerpoint/2010/main" val="3580224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DDEBF1-0EA1-444D-918B-AF334C891511}" type="slidenum">
              <a:rPr lang="en-US" smtClean="0"/>
              <a:t>19</a:t>
            </a:fld>
            <a:endParaRPr lang="en-US"/>
          </a:p>
        </p:txBody>
      </p:sp>
    </p:spTree>
    <p:extLst>
      <p:ext uri="{BB962C8B-B14F-4D97-AF65-F5344CB8AC3E}">
        <p14:creationId xmlns:p14="http://schemas.microsoft.com/office/powerpoint/2010/main" val="3975236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a:t>
            </a:r>
            <a:r>
              <a:rPr lang="en-US" err="1"/>
              <a:t>exhausive</a:t>
            </a:r>
            <a:r>
              <a:rPr lang="en-US"/>
              <a:t> pre-training step is required to compensate for the lack of joint representation of language and vision, which we inherently obtained by employing CLIP.</a:t>
            </a:r>
          </a:p>
        </p:txBody>
      </p:sp>
      <p:sp>
        <p:nvSpPr>
          <p:cNvPr id="4" name="Slide Number Placeholder 3"/>
          <p:cNvSpPr>
            <a:spLocks noGrp="1"/>
          </p:cNvSpPr>
          <p:nvPr>
            <p:ph type="sldNum" sz="quarter" idx="5"/>
          </p:nvPr>
        </p:nvSpPr>
        <p:spPr/>
        <p:txBody>
          <a:bodyPr/>
          <a:lstStyle/>
          <a:p>
            <a:fld id="{E0DDEBF1-0EA1-444D-918B-AF334C891511}" type="slidenum">
              <a:rPr lang="en-US" smtClean="0"/>
              <a:t>20</a:t>
            </a:fld>
            <a:endParaRPr lang="en-US"/>
          </a:p>
        </p:txBody>
      </p:sp>
    </p:spTree>
    <p:extLst>
      <p:ext uri="{BB962C8B-B14F-4D97-AF65-F5344CB8AC3E}">
        <p14:creationId xmlns:p14="http://schemas.microsoft.com/office/powerpoint/2010/main" val="2993937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DDEBF1-0EA1-444D-918B-AF334C891511}" type="slidenum">
              <a:rPr lang="en-US" smtClean="0"/>
              <a:t>21</a:t>
            </a:fld>
            <a:endParaRPr lang="en-US"/>
          </a:p>
        </p:txBody>
      </p:sp>
    </p:spTree>
    <p:extLst>
      <p:ext uri="{BB962C8B-B14F-4D97-AF65-F5344CB8AC3E}">
        <p14:creationId xmlns:p14="http://schemas.microsoft.com/office/powerpoint/2010/main" val="3989134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DDEBF1-0EA1-444D-918B-AF334C891511}" type="slidenum">
              <a:rPr lang="en-US" smtClean="0"/>
              <a:t>22</a:t>
            </a:fld>
            <a:endParaRPr lang="en-US"/>
          </a:p>
        </p:txBody>
      </p:sp>
    </p:spTree>
    <p:extLst>
      <p:ext uri="{BB962C8B-B14F-4D97-AF65-F5344CB8AC3E}">
        <p14:creationId xmlns:p14="http://schemas.microsoft.com/office/powerpoint/2010/main" val="39189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vi-VN" sz="1800" b="0" i="0" u="none" strike="noStrike">
                <a:solidFill>
                  <a:srgbClr val="000000"/>
                </a:solidFill>
                <a:effectLst/>
                <a:latin typeface="Arial" panose="020B0604020202020204" pitchFamily="34" charset="0"/>
              </a:rPr>
              <a:t>Image Captioning hay còn hiểu là tạo chú thích mô tả bức ảnh. Là cần phải nhận diện được các đối tượng quan trọng cũng như các đặc tính và mối quan hệ của các đối tượng đó với nhau trong bức ảnh để từ đó có thể đưa ra caption mô tả 1 cách phù hợp và đủ để hiểu được nội dung của bức ảnh. Và để được như vậy thì cũng cần phải tạo ra các câu mô tả chính xác về mặt cú pháp cũng như ngữ nghĩa. Do đó phương pháp tiếp cận sử dụng học sâu là phù hợp nhất để có khả năng xử lý các thách thức đối với bài toán này.</a:t>
            </a:r>
            <a:endParaRPr lang="vi-VN" sz="2800" b="0">
              <a:effectLst/>
            </a:endParaRPr>
          </a:p>
          <a:p>
            <a:pPr rtl="0">
              <a:spcBef>
                <a:spcPts val="0"/>
              </a:spcBef>
              <a:spcAft>
                <a:spcPts val="0"/>
              </a:spcAft>
            </a:pPr>
            <a:br>
              <a:rPr lang="vi-VN" sz="2800" b="0">
                <a:effectLst/>
              </a:rPr>
            </a:br>
            <a:r>
              <a:rPr lang="vi-VN" sz="1800" b="0" i="0" u="none" strike="noStrike">
                <a:solidFill>
                  <a:srgbClr val="000000"/>
                </a:solidFill>
                <a:effectLst/>
                <a:latin typeface="Arial" panose="020B0604020202020204" pitchFamily="34" charset="0"/>
              </a:rPr>
              <a:t>Image captioning là bài toán này có đầu vào là 1 bức ảnh và đầu ra là câu mô tả nội dung bức ảnh đó và được biết đến như là 1 vấn đề end-to-end Sequence</a:t>
            </a:r>
            <a:r>
              <a:rPr lang="en-US" sz="2800" b="0" i="0" u="none" strike="noStrike">
                <a:solidFill>
                  <a:schemeClr val="tx1"/>
                </a:solidFill>
                <a:effectLst/>
                <a:latin typeface="+mn-lt"/>
              </a:rPr>
              <a:t> </a:t>
            </a:r>
            <a:r>
              <a:rPr lang="vi-VN" sz="1800" b="0" i="0" u="none" strike="noStrike">
                <a:solidFill>
                  <a:srgbClr val="000000"/>
                </a:solidFill>
                <a:effectLst/>
                <a:latin typeface="Arial" panose="020B0604020202020204" pitchFamily="34" charset="0"/>
              </a:rPr>
              <a:t>to Sequence vì thông qua 1 bức ảnh đầu vào được biết như là 1 chuỗi các pixel và trích xuất nội dung để đưa ra thành 1 chuỗi các từ dùng để mô tả bức ảnh đó. Để giải quyết được vấn đề này thì ta cần xử lý cả phần ngôn ngữ lẫn hình ảnh thông qua việc sử dụng các models RNN cho phần xử lý ngôn ngữ và CNN cho phần trích xuất đặc trưng của ảnh đầu vào.</a:t>
            </a:r>
            <a:endParaRPr lang="vi-VN" sz="2800" b="0">
              <a:effectLst/>
            </a:endParaRPr>
          </a:p>
          <a:p>
            <a:br>
              <a:rPr lang="vi-VN" sz="2800"/>
            </a:br>
            <a:endParaRPr lang="en-US"/>
          </a:p>
        </p:txBody>
      </p:sp>
      <p:sp>
        <p:nvSpPr>
          <p:cNvPr id="4" name="Slide Number Placeholder 3"/>
          <p:cNvSpPr>
            <a:spLocks noGrp="1"/>
          </p:cNvSpPr>
          <p:nvPr>
            <p:ph type="sldNum" sz="quarter" idx="5"/>
          </p:nvPr>
        </p:nvSpPr>
        <p:spPr/>
        <p:txBody>
          <a:bodyPr/>
          <a:lstStyle/>
          <a:p>
            <a:fld id="{E0DDEBF1-0EA1-444D-918B-AF334C891511}" type="slidenum">
              <a:rPr lang="en-US" smtClean="0"/>
              <a:t>4</a:t>
            </a:fld>
            <a:endParaRPr lang="en-US"/>
          </a:p>
        </p:txBody>
      </p:sp>
    </p:spTree>
    <p:extLst>
      <p:ext uri="{BB962C8B-B14F-4D97-AF65-F5344CB8AC3E}">
        <p14:creationId xmlns:p14="http://schemas.microsoft.com/office/powerpoint/2010/main" val="4163993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DDEBF1-0EA1-444D-918B-AF334C891511}" type="slidenum">
              <a:rPr lang="en-US" smtClean="0"/>
              <a:t>23</a:t>
            </a:fld>
            <a:endParaRPr lang="en-US"/>
          </a:p>
        </p:txBody>
      </p:sp>
    </p:spTree>
    <p:extLst>
      <p:ext uri="{BB962C8B-B14F-4D97-AF65-F5344CB8AC3E}">
        <p14:creationId xmlns:p14="http://schemas.microsoft.com/office/powerpoint/2010/main" val="1042074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DDEBF1-0EA1-444D-918B-AF334C891511}" type="slidenum">
              <a:rPr lang="en-US" smtClean="0"/>
              <a:t>24</a:t>
            </a:fld>
            <a:endParaRPr lang="en-US"/>
          </a:p>
        </p:txBody>
      </p:sp>
    </p:spTree>
    <p:extLst>
      <p:ext uri="{BB962C8B-B14F-4D97-AF65-F5344CB8AC3E}">
        <p14:creationId xmlns:p14="http://schemas.microsoft.com/office/powerpoint/2010/main" val="1167684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DDEBF1-0EA1-444D-918B-AF334C891511}" type="slidenum">
              <a:rPr lang="en-US" smtClean="0"/>
              <a:t>25</a:t>
            </a:fld>
            <a:endParaRPr lang="en-US"/>
          </a:p>
        </p:txBody>
      </p:sp>
    </p:spTree>
    <p:extLst>
      <p:ext uri="{BB962C8B-B14F-4D97-AF65-F5344CB8AC3E}">
        <p14:creationId xmlns:p14="http://schemas.microsoft.com/office/powerpoint/2010/main" val="3663468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atin typeface="Cousine"/>
              </a:rPr>
              <a:t>In the example below, if we would like the language model to generate the word "Hogwarts", we may prepend a certain phrase like "Harry Potter graduated from" as a prefix to increase the probability. Hence, with the proper context (prompt) prepended, it would be likely that we can steer the LM towards learning a downstream task.</a:t>
            </a:r>
            <a:endParaRPr lang="en-GB"/>
          </a:p>
          <a:p>
            <a:endParaRPr lang="en-GB">
              <a:latin typeface="Cousine"/>
            </a:endParaRPr>
          </a:p>
          <a:p>
            <a:r>
              <a:rPr lang="en-GB">
                <a:latin typeface="Cousine"/>
              </a:rPr>
              <a:t>Here, the authors thought that the best way to optimize the proper context is to define the prompts as continuous vectors instead of discrete words or word embeddings. As a result, the goal to adapt to downstream tasks would be finding a way to optimize these continuous prompts.</a:t>
            </a:r>
            <a:endParaRPr lang="en-GB"/>
          </a:p>
          <a:p>
            <a:endParaRPr lang="en-US"/>
          </a:p>
        </p:txBody>
      </p:sp>
      <p:sp>
        <p:nvSpPr>
          <p:cNvPr id="4" name="Slide Number Placeholder 3"/>
          <p:cNvSpPr>
            <a:spLocks noGrp="1"/>
          </p:cNvSpPr>
          <p:nvPr>
            <p:ph type="sldNum" sz="quarter" idx="5"/>
          </p:nvPr>
        </p:nvSpPr>
        <p:spPr/>
        <p:txBody>
          <a:bodyPr/>
          <a:lstStyle/>
          <a:p>
            <a:fld id="{E0DDEBF1-0EA1-444D-918B-AF334C891511}" type="slidenum">
              <a:rPr lang="en-US" smtClean="0"/>
              <a:t>26</a:t>
            </a:fld>
            <a:endParaRPr lang="en-US"/>
          </a:p>
        </p:txBody>
      </p:sp>
    </p:spTree>
    <p:extLst>
      <p:ext uri="{BB962C8B-B14F-4D97-AF65-F5344CB8AC3E}">
        <p14:creationId xmlns:p14="http://schemas.microsoft.com/office/powerpoint/2010/main" val="650507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DDEBF1-0EA1-444D-918B-AF334C891511}" type="slidenum">
              <a:rPr lang="en-US" smtClean="0"/>
              <a:t>27</a:t>
            </a:fld>
            <a:endParaRPr lang="en-US"/>
          </a:p>
        </p:txBody>
      </p:sp>
    </p:spTree>
    <p:extLst>
      <p:ext uri="{BB962C8B-B14F-4D97-AF65-F5344CB8AC3E}">
        <p14:creationId xmlns:p14="http://schemas.microsoft.com/office/powerpoint/2010/main" val="4123971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DDEBF1-0EA1-444D-918B-AF334C891511}" type="slidenum">
              <a:rPr lang="en-US" smtClean="0"/>
              <a:t>28</a:t>
            </a:fld>
            <a:endParaRPr lang="en-US"/>
          </a:p>
        </p:txBody>
      </p:sp>
    </p:spTree>
    <p:extLst>
      <p:ext uri="{BB962C8B-B14F-4D97-AF65-F5344CB8AC3E}">
        <p14:creationId xmlns:p14="http://schemas.microsoft.com/office/powerpoint/2010/main" val="2500661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5150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DDEBF1-0EA1-444D-918B-AF334C891511}" type="slidenum">
              <a:rPr lang="en-US" smtClean="0"/>
              <a:t>30</a:t>
            </a:fld>
            <a:endParaRPr lang="en-US"/>
          </a:p>
        </p:txBody>
      </p:sp>
    </p:spTree>
    <p:extLst>
      <p:ext uri="{BB962C8B-B14F-4D97-AF65-F5344CB8AC3E}">
        <p14:creationId xmlns:p14="http://schemas.microsoft.com/office/powerpoint/2010/main" val="1969375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DDEBF1-0EA1-444D-918B-AF334C891511}" type="slidenum">
              <a:rPr lang="en-US" smtClean="0"/>
              <a:t>32</a:t>
            </a:fld>
            <a:endParaRPr lang="en-US"/>
          </a:p>
        </p:txBody>
      </p:sp>
    </p:spTree>
    <p:extLst>
      <p:ext uri="{BB962C8B-B14F-4D97-AF65-F5344CB8AC3E}">
        <p14:creationId xmlns:p14="http://schemas.microsoft.com/office/powerpoint/2010/main" val="766415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DDEBF1-0EA1-444D-918B-AF334C891511}" type="slidenum">
              <a:rPr lang="en-US" smtClean="0"/>
              <a:t>36</a:t>
            </a:fld>
            <a:endParaRPr lang="en-US"/>
          </a:p>
        </p:txBody>
      </p:sp>
    </p:spTree>
    <p:extLst>
      <p:ext uri="{BB962C8B-B14F-4D97-AF65-F5344CB8AC3E}">
        <p14:creationId xmlns:p14="http://schemas.microsoft.com/office/powerpoint/2010/main" val="424249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1400"/>
              </a:spcBef>
              <a:spcAft>
                <a:spcPts val="0"/>
              </a:spcAft>
              <a:buFont typeface="Arial" panose="020B0604020202020204" pitchFamily="34" charset="0"/>
              <a:buChar char="•"/>
            </a:pPr>
            <a:r>
              <a:rPr lang="vi-VN" sz="1800" b="0" i="0" u="none" strike="noStrike">
                <a:solidFill>
                  <a:srgbClr val="1B1B1B"/>
                </a:solidFill>
                <a:effectLst/>
                <a:latin typeface="Arial" panose="020B0604020202020204" pitchFamily="34" charset="0"/>
              </a:rPr>
              <a:t>Sinh mô tả cho ảnh.  Ví dụ đăng hình Facebook chưa biết caption như thế nào</a:t>
            </a:r>
          </a:p>
          <a:p>
            <a:pPr rtl="0" fontAlgn="base">
              <a:spcBef>
                <a:spcPts val="0"/>
              </a:spcBef>
              <a:spcAft>
                <a:spcPts val="0"/>
              </a:spcAft>
              <a:buFont typeface="Arial" panose="020B0604020202020204" pitchFamily="34" charset="0"/>
              <a:buChar char="•"/>
            </a:pPr>
            <a:r>
              <a:rPr lang="vi-VN" sz="1800" b="0" i="0" u="none" strike="noStrike">
                <a:solidFill>
                  <a:srgbClr val="1B1B1B"/>
                </a:solidFill>
                <a:effectLst/>
                <a:latin typeface="Arial" panose="020B0604020202020204" pitchFamily="34" charset="0"/>
              </a:rPr>
              <a:t>Giúp Google search có thể tìm kiếm ảnh dựa vào caption</a:t>
            </a:r>
          </a:p>
          <a:p>
            <a:pPr rtl="0" fontAlgn="base">
              <a:spcBef>
                <a:spcPts val="0"/>
              </a:spcBef>
              <a:spcAft>
                <a:spcPts val="0"/>
              </a:spcAft>
              <a:buFont typeface="Arial" panose="020B0604020202020204" pitchFamily="34" charset="0"/>
              <a:buChar char="•"/>
            </a:pPr>
            <a:r>
              <a:rPr lang="vi-VN" sz="1800" b="0" i="0" u="none" strike="noStrike">
                <a:solidFill>
                  <a:srgbClr val="1B1B1B"/>
                </a:solidFill>
                <a:effectLst/>
                <a:latin typeface="Arial" panose="020B0604020202020204" pitchFamily="34" charset="0"/>
              </a:rPr>
              <a:t>Các ứng dụng trong việc hỗ trợ người khiếm thị.</a:t>
            </a:r>
          </a:p>
          <a:p>
            <a:pPr rtl="0" fontAlgn="base">
              <a:spcBef>
                <a:spcPts val="0"/>
              </a:spcBef>
              <a:spcAft>
                <a:spcPts val="700"/>
              </a:spcAft>
              <a:buFont typeface="Arial" panose="020B0604020202020204" pitchFamily="34" charset="0"/>
              <a:buChar char="•"/>
            </a:pPr>
            <a:r>
              <a:rPr lang="vi-VN" sz="1800" b="0" i="0" u="none" strike="noStrike">
                <a:solidFill>
                  <a:srgbClr val="1B1B1B"/>
                </a:solidFill>
                <a:effectLst/>
                <a:latin typeface="Arial" panose="020B0604020202020204" pitchFamily="34" charset="0"/>
              </a:rPr>
              <a:t>Xây dựng các hệ thống trích xuất hình ảnh từ nội dung (CBIR: Content-based image retrieval)</a:t>
            </a:r>
          </a:p>
        </p:txBody>
      </p:sp>
    </p:spTree>
    <p:extLst>
      <p:ext uri="{BB962C8B-B14F-4D97-AF65-F5344CB8AC3E}">
        <p14:creationId xmlns:p14="http://schemas.microsoft.com/office/powerpoint/2010/main" val="225059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DDEBF1-0EA1-444D-918B-AF334C891511}" type="slidenum">
              <a:rPr lang="en-US" smtClean="0"/>
              <a:t>39</a:t>
            </a:fld>
            <a:endParaRPr lang="en-US"/>
          </a:p>
        </p:txBody>
      </p:sp>
    </p:spTree>
    <p:extLst>
      <p:ext uri="{BB962C8B-B14F-4D97-AF65-F5344CB8AC3E}">
        <p14:creationId xmlns:p14="http://schemas.microsoft.com/office/powerpoint/2010/main" val="3346319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https://cse.buffalo.edu/~jcorso/r/snippets.semantic_segmentation.html</a:t>
            </a:r>
          </a:p>
          <a:p>
            <a:endParaRPr lang="en-US" sz="1800" b="0" i="0" u="none" strike="noStrike">
              <a:solidFill>
                <a:srgbClr val="000000"/>
              </a:solidFill>
              <a:effectLst/>
              <a:latin typeface="Arial" panose="020B0604020202020204" pitchFamily="34" charset="0"/>
            </a:endParaRPr>
          </a:p>
          <a:p>
            <a:r>
              <a:rPr lang="en-US" sz="1800" b="0" i="0" u="none" strike="noStrike">
                <a:solidFill>
                  <a:srgbClr val="000000"/>
                </a:solidFill>
                <a:effectLst/>
                <a:latin typeface="Arial" panose="020B0604020202020204" pitchFamily="34" charset="0"/>
              </a:rPr>
              <a:t>- </a:t>
            </a:r>
            <a:r>
              <a:rPr lang="vi-VN" sz="1800" b="0" i="0" u="none" strike="noStrike">
                <a:solidFill>
                  <a:srgbClr val="000000"/>
                </a:solidFill>
                <a:effectLst/>
                <a:latin typeface="Arial" panose="020B0604020202020204" pitchFamily="34" charset="0"/>
              </a:rPr>
              <a:t>Là sự hiểu biết về mặt ý nghĩa của bức ảnh. Khía cạnh  đơn giản ta có thể giải quyết bằng các bài toán như object detection, classifiation, ngoài ra để hiểu nhiều hơn về các mỗi quan hệ giữa các object trong ảnh</a:t>
            </a:r>
            <a:r>
              <a:rPr lang="en-US" sz="1800" b="0" i="0" u="none" strike="noStrike">
                <a:solidFill>
                  <a:srgbClr val="000000"/>
                </a:solidFill>
                <a:effectLst/>
                <a:latin typeface="Arial" panose="020B0604020202020204" pitchFamily="34" charset="0"/>
              </a:rPr>
              <a:t>.</a:t>
            </a:r>
          </a:p>
        </p:txBody>
      </p:sp>
      <p:sp>
        <p:nvSpPr>
          <p:cNvPr id="4" name="Slide Number Placeholder 3"/>
          <p:cNvSpPr>
            <a:spLocks noGrp="1"/>
          </p:cNvSpPr>
          <p:nvPr>
            <p:ph type="sldNum" sz="quarter" idx="5"/>
          </p:nvPr>
        </p:nvSpPr>
        <p:spPr/>
        <p:txBody>
          <a:bodyPr/>
          <a:lstStyle/>
          <a:p>
            <a:fld id="{E0DDEBF1-0EA1-444D-918B-AF334C891511}" type="slidenum">
              <a:rPr lang="en-US" smtClean="0"/>
              <a:t>6</a:t>
            </a:fld>
            <a:endParaRPr lang="en-US"/>
          </a:p>
        </p:txBody>
      </p:sp>
    </p:spTree>
    <p:extLst>
      <p:ext uri="{BB962C8B-B14F-4D97-AF65-F5344CB8AC3E}">
        <p14:creationId xmlns:p14="http://schemas.microsoft.com/office/powerpoint/2010/main" val="578516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https://wechope.org/resources/alt-text-image-description/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Arial" panose="020B0604020202020204" pitchFamily="34" charset="0"/>
              </a:rPr>
              <a:t>- L</a:t>
            </a:r>
            <a:r>
              <a:rPr lang="vi-VN" sz="1200" b="0" i="0" u="none" strike="noStrike">
                <a:solidFill>
                  <a:srgbClr val="000000"/>
                </a:solidFill>
                <a:effectLst/>
                <a:latin typeface="Arial" panose="020B0604020202020204" pitchFamily="34" charset="0"/>
              </a:rPr>
              <a:t>à số lượng lớn các cách có thể để mô tả một hình ảnh duy nhất. Về khía cạnh này, </a:t>
            </a:r>
            <a:r>
              <a:rPr lang="en-US" sz="1200" b="0" i="0" u="none" strike="noStrike">
                <a:solidFill>
                  <a:srgbClr val="000000"/>
                </a:solidFill>
                <a:effectLst/>
                <a:latin typeface="Arial" panose="020B0604020202020204" pitchFamily="34" charset="0"/>
              </a:rPr>
              <a:t>training datasets</a:t>
            </a:r>
            <a:r>
              <a:rPr lang="vi-VN" sz="1200" b="0" i="0" u="none" strike="noStrike">
                <a:solidFill>
                  <a:srgbClr val="000000"/>
                </a:solidFill>
                <a:effectLst/>
                <a:latin typeface="Arial" panose="020B0604020202020204" pitchFamily="34" charset="0"/>
              </a:rPr>
              <a:t> thường </a:t>
            </a:r>
            <a:r>
              <a:rPr lang="en-US" sz="1200" b="0" i="0" u="none" strike="noStrike">
                <a:solidFill>
                  <a:srgbClr val="000000"/>
                </a:solidFill>
                <a:effectLst/>
                <a:latin typeface="Arial" panose="020B0604020202020204" pitchFamily="34" charset="0"/>
              </a:rPr>
              <a:t>tạo ra một vài descriptions thích hợp </a:t>
            </a:r>
            <a:r>
              <a:rPr lang="vi-VN" sz="1200" b="0" i="0" u="none" strike="noStrike">
                <a:solidFill>
                  <a:srgbClr val="000000"/>
                </a:solidFill>
                <a:effectLst/>
                <a:latin typeface="Arial" panose="020B0604020202020204" pitchFamily="34" charset="0"/>
              </a:rPr>
              <a:t>cho một hình ảnh nhất định.</a:t>
            </a:r>
          </a:p>
          <a:p>
            <a:endParaRPr lang="en-US"/>
          </a:p>
        </p:txBody>
      </p:sp>
      <p:sp>
        <p:nvSpPr>
          <p:cNvPr id="4" name="Slide Number Placeholder 3"/>
          <p:cNvSpPr>
            <a:spLocks noGrp="1"/>
          </p:cNvSpPr>
          <p:nvPr>
            <p:ph type="sldNum" sz="quarter" idx="5"/>
          </p:nvPr>
        </p:nvSpPr>
        <p:spPr/>
        <p:txBody>
          <a:bodyPr/>
          <a:lstStyle/>
          <a:p>
            <a:fld id="{E0DDEBF1-0EA1-444D-918B-AF334C891511}" type="slidenum">
              <a:rPr lang="en-US" smtClean="0"/>
              <a:t>7</a:t>
            </a:fld>
            <a:endParaRPr lang="en-US"/>
          </a:p>
        </p:txBody>
      </p:sp>
    </p:spTree>
    <p:extLst>
      <p:ext uri="{BB962C8B-B14F-4D97-AF65-F5344CB8AC3E}">
        <p14:creationId xmlns:p14="http://schemas.microsoft.com/office/powerpoint/2010/main" val="2797674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https://wechope.org/resources/alt-text-image-description/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Arial" panose="020B0604020202020204" pitchFamily="34" charset="0"/>
              </a:rPr>
              <a:t>- L</a:t>
            </a:r>
            <a:r>
              <a:rPr lang="vi-VN" sz="1200" b="0" i="0" u="none" strike="noStrike">
                <a:solidFill>
                  <a:srgbClr val="000000"/>
                </a:solidFill>
                <a:effectLst/>
                <a:latin typeface="Arial" panose="020B0604020202020204" pitchFamily="34" charset="0"/>
              </a:rPr>
              <a:t>à số lượng lớn các cách có thể để mô tả một hình ảnh duy nhất. Về khía cạnh này, </a:t>
            </a:r>
            <a:r>
              <a:rPr lang="en-US" sz="1200" b="0" i="0" u="none" strike="noStrike">
                <a:solidFill>
                  <a:srgbClr val="000000"/>
                </a:solidFill>
                <a:effectLst/>
                <a:latin typeface="Arial" panose="020B0604020202020204" pitchFamily="34" charset="0"/>
              </a:rPr>
              <a:t>training datasets</a:t>
            </a:r>
            <a:r>
              <a:rPr lang="vi-VN" sz="1200" b="0" i="0" u="none" strike="noStrike">
                <a:solidFill>
                  <a:srgbClr val="000000"/>
                </a:solidFill>
                <a:effectLst/>
                <a:latin typeface="Arial" panose="020B0604020202020204" pitchFamily="34" charset="0"/>
              </a:rPr>
              <a:t> thường </a:t>
            </a:r>
            <a:r>
              <a:rPr lang="en-US" sz="1200" b="0" i="0" u="none" strike="noStrike">
                <a:solidFill>
                  <a:srgbClr val="000000"/>
                </a:solidFill>
                <a:effectLst/>
                <a:latin typeface="Arial" panose="020B0604020202020204" pitchFamily="34" charset="0"/>
              </a:rPr>
              <a:t>tạo ra một vài descriptions thích hợp </a:t>
            </a:r>
            <a:r>
              <a:rPr lang="vi-VN" sz="1200" b="0" i="0" u="none" strike="noStrike">
                <a:solidFill>
                  <a:srgbClr val="000000"/>
                </a:solidFill>
                <a:effectLst/>
                <a:latin typeface="Arial" panose="020B0604020202020204" pitchFamily="34" charset="0"/>
              </a:rPr>
              <a:t>cho một hình ảnh nhất định.</a:t>
            </a:r>
          </a:p>
          <a:p>
            <a:endParaRPr lang="en-US"/>
          </a:p>
        </p:txBody>
      </p:sp>
      <p:sp>
        <p:nvSpPr>
          <p:cNvPr id="4" name="Slide Number Placeholder 3"/>
          <p:cNvSpPr>
            <a:spLocks noGrp="1"/>
          </p:cNvSpPr>
          <p:nvPr>
            <p:ph type="sldNum" sz="quarter" idx="5"/>
          </p:nvPr>
        </p:nvSpPr>
        <p:spPr/>
        <p:txBody>
          <a:bodyPr/>
          <a:lstStyle/>
          <a:p>
            <a:fld id="{E0DDEBF1-0EA1-444D-918B-AF334C891511}" type="slidenum">
              <a:rPr lang="en-US" smtClean="0"/>
              <a:t>8</a:t>
            </a:fld>
            <a:endParaRPr lang="en-US"/>
          </a:p>
        </p:txBody>
      </p:sp>
    </p:spTree>
    <p:extLst>
      <p:ext uri="{BB962C8B-B14F-4D97-AF65-F5344CB8AC3E}">
        <p14:creationId xmlns:p14="http://schemas.microsoft.com/office/powerpoint/2010/main" val="1080655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Một</a:t>
            </a:r>
            <a:r>
              <a:rPr lang="en-GB"/>
              <a:t> </a:t>
            </a:r>
            <a:r>
              <a:rPr lang="en-GB" err="1"/>
              <a:t>hướng</a:t>
            </a:r>
            <a:r>
              <a:rPr lang="en-GB"/>
              <a:t> </a:t>
            </a:r>
            <a:r>
              <a:rPr lang="en-GB" err="1"/>
              <a:t>tiếp</a:t>
            </a:r>
            <a:r>
              <a:rPr lang="en-GB"/>
              <a:t> </a:t>
            </a:r>
            <a:r>
              <a:rPr lang="en-GB" err="1"/>
              <a:t>cận</a:t>
            </a:r>
            <a:r>
              <a:rPr lang="en-GB"/>
              <a:t> </a:t>
            </a:r>
            <a:r>
              <a:rPr lang="en-GB" err="1"/>
              <a:t>phổ</a:t>
            </a:r>
            <a:r>
              <a:rPr lang="en-GB"/>
              <a:t> </a:t>
            </a:r>
            <a:r>
              <a:rPr lang="en-GB" err="1"/>
              <a:t>biến</a:t>
            </a:r>
            <a:r>
              <a:rPr lang="en-GB"/>
              <a:t> </a:t>
            </a:r>
            <a:r>
              <a:rPr lang="en-GB" err="1"/>
              <a:t>với</a:t>
            </a:r>
            <a:r>
              <a:rPr lang="en-GB"/>
              <a:t> </a:t>
            </a:r>
            <a:r>
              <a:rPr lang="en-GB" err="1"/>
              <a:t>bài</a:t>
            </a:r>
            <a:r>
              <a:rPr lang="en-GB"/>
              <a:t> </a:t>
            </a:r>
            <a:r>
              <a:rPr lang="en-GB" err="1"/>
              <a:t>toán</a:t>
            </a:r>
            <a:r>
              <a:rPr lang="en-GB"/>
              <a:t> image captioning </a:t>
            </a:r>
            <a:r>
              <a:rPr lang="en-GB" err="1"/>
              <a:t>sẽ</a:t>
            </a:r>
            <a:r>
              <a:rPr lang="en-GB"/>
              <a:t> </a:t>
            </a:r>
            <a:r>
              <a:rPr lang="en-GB" err="1"/>
              <a:t>là</a:t>
            </a:r>
            <a:r>
              <a:rPr lang="en-GB"/>
              <a:t> </a:t>
            </a:r>
            <a:r>
              <a:rPr lang="en-GB" err="1"/>
              <a:t>việc</a:t>
            </a:r>
            <a:r>
              <a:rPr lang="en-GB"/>
              <a:t> </a:t>
            </a:r>
            <a:r>
              <a:rPr lang="en-GB" err="1"/>
              <a:t>sử</a:t>
            </a:r>
            <a:r>
              <a:rPr lang="en-GB"/>
              <a:t> </a:t>
            </a:r>
            <a:r>
              <a:rPr lang="en-GB" err="1"/>
              <a:t>dụng</a:t>
            </a:r>
            <a:r>
              <a:rPr lang="en-GB"/>
              <a:t> visual </a:t>
            </a:r>
            <a:r>
              <a:rPr lang="en-GB" err="1"/>
              <a:t>và</a:t>
            </a:r>
            <a:r>
              <a:rPr lang="en-GB"/>
              <a:t> textual encoders</a:t>
            </a:r>
            <a:endParaRPr lang="en-US"/>
          </a:p>
          <a:p>
            <a:r>
              <a:rPr lang="en-US"/>
              <a:t>- visual encoder </a:t>
            </a:r>
            <a:r>
              <a:rPr lang="en-US" err="1"/>
              <a:t>dùng</a:t>
            </a:r>
            <a:r>
              <a:rPr lang="en-US"/>
              <a:t> </a:t>
            </a:r>
            <a:r>
              <a:rPr lang="en-US" err="1"/>
              <a:t>để</a:t>
            </a:r>
            <a:r>
              <a:rPr lang="en-US"/>
              <a:t> </a:t>
            </a:r>
            <a:r>
              <a:rPr lang="en-US" err="1"/>
              <a:t>thu</a:t>
            </a:r>
            <a:r>
              <a:rPr lang="en-US"/>
              <a:t> </a:t>
            </a:r>
            <a:r>
              <a:rPr lang="en-US" err="1"/>
              <a:t>được</a:t>
            </a:r>
            <a:r>
              <a:rPr lang="en-US"/>
              <a:t> </a:t>
            </a:r>
            <a:r>
              <a:rPr lang="en-US" err="1"/>
              <a:t>những</a:t>
            </a:r>
            <a:r>
              <a:rPr lang="en-US"/>
              <a:t> </a:t>
            </a:r>
            <a:r>
              <a:rPr lang="en-US" err="1"/>
              <a:t>thông</a:t>
            </a:r>
            <a:r>
              <a:rPr lang="en-US"/>
              <a:t> tin </a:t>
            </a:r>
            <a:r>
              <a:rPr lang="en-US" err="1"/>
              <a:t>ngữ</a:t>
            </a:r>
            <a:r>
              <a:rPr lang="en-US"/>
              <a:t> </a:t>
            </a:r>
            <a:r>
              <a:rPr lang="en-US" err="1"/>
              <a:t>nghĩa</a:t>
            </a:r>
            <a:r>
              <a:rPr lang="en-US"/>
              <a:t> </a:t>
            </a:r>
            <a:r>
              <a:rPr lang="en-US" err="1"/>
              <a:t>của</a:t>
            </a:r>
            <a:r>
              <a:rPr lang="en-US"/>
              <a:t> </a:t>
            </a:r>
            <a:r>
              <a:rPr lang="en-US" err="1"/>
              <a:t>hình</a:t>
            </a:r>
            <a:r>
              <a:rPr lang="en-US"/>
              <a:t> </a:t>
            </a:r>
            <a:r>
              <a:rPr lang="en-US" err="1"/>
              <a:t>ảnh</a:t>
            </a:r>
            <a:r>
              <a:rPr lang="en-US"/>
              <a:t> </a:t>
            </a:r>
            <a:r>
              <a:rPr lang="en-US" err="1"/>
              <a:t>đầu</a:t>
            </a:r>
            <a:r>
              <a:rPr lang="en-US"/>
              <a:t> </a:t>
            </a:r>
            <a:r>
              <a:rPr lang="en-US" err="1"/>
              <a:t>vào</a:t>
            </a:r>
            <a:r>
              <a:rPr lang="en-US"/>
              <a:t>  - textual decoder </a:t>
            </a:r>
            <a:r>
              <a:rPr lang="en-US" err="1"/>
              <a:t>sẽ</a:t>
            </a:r>
            <a:r>
              <a:rPr lang="en-US"/>
              <a:t> </a:t>
            </a:r>
            <a:r>
              <a:rPr lang="en-US" err="1"/>
              <a:t>tạo</a:t>
            </a:r>
            <a:r>
              <a:rPr lang="en-US"/>
              <a:t> </a:t>
            </a:r>
            <a:r>
              <a:rPr lang="en-US" err="1"/>
              <a:t>ra</a:t>
            </a:r>
            <a:r>
              <a:rPr lang="en-US"/>
              <a:t> caption </a:t>
            </a:r>
            <a:r>
              <a:rPr lang="en-US" err="1"/>
              <a:t>ngôn</a:t>
            </a:r>
            <a:r>
              <a:rPr lang="en-US"/>
              <a:t> </a:t>
            </a:r>
            <a:r>
              <a:rPr lang="en-US" err="1"/>
              <a:t>ngữ</a:t>
            </a:r>
            <a:r>
              <a:rPr lang="en-US"/>
              <a:t> </a:t>
            </a:r>
            <a:r>
              <a:rPr lang="en-US" err="1"/>
              <a:t>tự</a:t>
            </a:r>
            <a:r>
              <a:rPr lang="en-US"/>
              <a:t> </a:t>
            </a:r>
            <a:r>
              <a:rPr lang="en-US" err="1"/>
              <a:t>nhiên</a:t>
            </a:r>
            <a:r>
              <a:rPr lang="en-US"/>
              <a:t> </a:t>
            </a:r>
            <a:r>
              <a:rPr lang="en-US" err="1"/>
              <a:t>từ</a:t>
            </a:r>
            <a:r>
              <a:rPr lang="en-US"/>
              <a:t> </a:t>
            </a:r>
            <a:r>
              <a:rPr lang="en-US" err="1"/>
              <a:t>các</a:t>
            </a:r>
            <a:r>
              <a:rPr lang="en-US"/>
              <a:t> </a:t>
            </a:r>
            <a:r>
              <a:rPr lang="en-US" err="1"/>
              <a:t>thông</a:t>
            </a:r>
            <a:r>
              <a:rPr lang="en-US"/>
              <a:t> tin </a:t>
            </a:r>
            <a:r>
              <a:rPr lang="en-US" err="1"/>
              <a:t>này</a:t>
            </a:r>
            <a:r>
              <a:rPr lang="en-US"/>
              <a:t>.</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0DDEBF1-0EA1-444D-918B-AF334C891511}" type="slidenum">
              <a:rPr lang="en-US" smtClean="0"/>
              <a:t>10</a:t>
            </a:fld>
            <a:endParaRPr lang="en-US"/>
          </a:p>
        </p:txBody>
      </p:sp>
    </p:spTree>
    <p:extLst>
      <p:ext uri="{BB962C8B-B14F-4D97-AF65-F5344CB8AC3E}">
        <p14:creationId xmlns:p14="http://schemas.microsoft.com/office/powerpoint/2010/main" val="1618666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0DDEBF1-0EA1-444D-918B-AF334C891511}" type="slidenum">
              <a:rPr lang="en-US" smtClean="0"/>
              <a:t>11</a:t>
            </a:fld>
            <a:endParaRPr lang="en-US"/>
          </a:p>
        </p:txBody>
      </p:sp>
    </p:spTree>
    <p:extLst>
      <p:ext uri="{BB962C8B-B14F-4D97-AF65-F5344CB8AC3E}">
        <p14:creationId xmlns:p14="http://schemas.microsoft.com/office/powerpoint/2010/main" val="2608466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016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219200" y="3974485"/>
            <a:ext cx="9616800" cy="1546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6400" b="1"/>
            </a:lvl1pPr>
            <a:lvl2pPr lvl="1">
              <a:spcBef>
                <a:spcPts val="0"/>
              </a:spcBef>
              <a:spcAft>
                <a:spcPts val="0"/>
              </a:spcAft>
              <a:buSzPts val="4800"/>
              <a:buNone/>
              <a:defRPr sz="6400" b="1"/>
            </a:lvl2pPr>
            <a:lvl3pPr lvl="2">
              <a:spcBef>
                <a:spcPts val="0"/>
              </a:spcBef>
              <a:spcAft>
                <a:spcPts val="0"/>
              </a:spcAft>
              <a:buSzPts val="4800"/>
              <a:buNone/>
              <a:defRPr sz="6400" b="1"/>
            </a:lvl3pPr>
            <a:lvl4pPr lvl="3">
              <a:spcBef>
                <a:spcPts val="0"/>
              </a:spcBef>
              <a:spcAft>
                <a:spcPts val="0"/>
              </a:spcAft>
              <a:buSzPts val="4800"/>
              <a:buNone/>
              <a:defRPr sz="6400" b="1"/>
            </a:lvl4pPr>
            <a:lvl5pPr lvl="4">
              <a:spcBef>
                <a:spcPts val="0"/>
              </a:spcBef>
              <a:spcAft>
                <a:spcPts val="0"/>
              </a:spcAft>
              <a:buSzPts val="4800"/>
              <a:buNone/>
              <a:defRPr sz="6400" b="1"/>
            </a:lvl5pPr>
            <a:lvl6pPr lvl="5">
              <a:spcBef>
                <a:spcPts val="0"/>
              </a:spcBef>
              <a:spcAft>
                <a:spcPts val="0"/>
              </a:spcAft>
              <a:buSzPts val="4800"/>
              <a:buNone/>
              <a:defRPr sz="6400" b="1"/>
            </a:lvl6pPr>
            <a:lvl7pPr lvl="6">
              <a:spcBef>
                <a:spcPts val="0"/>
              </a:spcBef>
              <a:spcAft>
                <a:spcPts val="0"/>
              </a:spcAft>
              <a:buSzPts val="4800"/>
              <a:buNone/>
              <a:defRPr sz="6400" b="1"/>
            </a:lvl7pPr>
            <a:lvl8pPr lvl="7">
              <a:spcBef>
                <a:spcPts val="0"/>
              </a:spcBef>
              <a:spcAft>
                <a:spcPts val="0"/>
              </a:spcAft>
              <a:buSzPts val="4800"/>
              <a:buNone/>
              <a:defRPr sz="6400" b="1"/>
            </a:lvl8pPr>
            <a:lvl9pPr lvl="8">
              <a:spcBef>
                <a:spcPts val="0"/>
              </a:spcBef>
              <a:spcAft>
                <a:spcPts val="0"/>
              </a:spcAft>
              <a:buSzPts val="4800"/>
              <a:buNone/>
              <a:defRPr sz="6400" b="1"/>
            </a:lvl9pPr>
          </a:lstStyle>
          <a:p>
            <a:endParaRPr/>
          </a:p>
        </p:txBody>
      </p:sp>
      <p:sp>
        <p:nvSpPr>
          <p:cNvPr id="13" name="Google Shape;13;p2"/>
          <p:cNvSpPr/>
          <p:nvPr/>
        </p:nvSpPr>
        <p:spPr>
          <a:xfrm rot="5400000">
            <a:off x="6036236" y="992932"/>
            <a:ext cx="123451" cy="9475816"/>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txBody>
          <a:bodyPr/>
          <a:lstStyle/>
          <a:p>
            <a:endParaRPr lang="en-US" sz="2400"/>
          </a:p>
        </p:txBody>
      </p:sp>
      <p:sp>
        <p:nvSpPr>
          <p:cNvPr id="14" name="Google Shape;14;p2"/>
          <p:cNvSpPr/>
          <p:nvPr/>
        </p:nvSpPr>
        <p:spPr>
          <a:xfrm rot="10800000">
            <a:off x="881331" y="4860133"/>
            <a:ext cx="1440000" cy="13268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5" name="Google Shape;15;p2"/>
          <p:cNvCxnSpPr/>
          <p:nvPr/>
        </p:nvCxnSpPr>
        <p:spPr>
          <a:xfrm>
            <a:off x="11062324" y="3066475"/>
            <a:ext cx="0" cy="2766800"/>
          </a:xfrm>
          <a:prstGeom prst="straightConnector1">
            <a:avLst/>
          </a:prstGeom>
          <a:noFill/>
          <a:ln w="9525" cap="flat" cmpd="sng">
            <a:solidFill>
              <a:srgbClr val="FFFFFF"/>
            </a:solidFill>
            <a:prstDash val="solid"/>
            <a:round/>
            <a:headEnd type="triangle" w="sm" len="sm"/>
            <a:tailEnd type="triangle" w="sm" len="sm"/>
          </a:ln>
        </p:spPr>
      </p:cxnSp>
      <p:sp>
        <p:nvSpPr>
          <p:cNvPr id="16" name="Google Shape;16;p2"/>
          <p:cNvSpPr/>
          <p:nvPr/>
        </p:nvSpPr>
        <p:spPr>
          <a:xfrm rot="-5400000">
            <a:off x="6034269" y="-1725157"/>
            <a:ext cx="123451" cy="9475816"/>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dashDot"/>
            <a:miter lim="8000"/>
            <a:headEnd type="none" w="med" len="med"/>
            <a:tailEnd type="none" w="med" len="med"/>
          </a:ln>
        </p:spPr>
      </p:sp>
      <p:sp>
        <p:nvSpPr>
          <p:cNvPr id="17" name="Google Shape;17;p2"/>
          <p:cNvSpPr/>
          <p:nvPr/>
        </p:nvSpPr>
        <p:spPr>
          <a:xfrm>
            <a:off x="9621739" y="2518247"/>
            <a:ext cx="1860000" cy="17140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2232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Subtitle">
    <p:spTree>
      <p:nvGrpSpPr>
        <p:cNvPr id="1" name="Shape 18"/>
        <p:cNvGrpSpPr/>
        <p:nvPr/>
      </p:nvGrpSpPr>
      <p:grpSpPr>
        <a:xfrm>
          <a:off x="0" y="0"/>
          <a:ext cx="0" cy="0"/>
          <a:chOff x="0" y="0"/>
          <a:chExt cx="0" cy="0"/>
        </a:xfrm>
      </p:grpSpPr>
      <p:sp>
        <p:nvSpPr>
          <p:cNvPr id="19" name="Google Shape;19;p3"/>
          <p:cNvSpPr/>
          <p:nvPr/>
        </p:nvSpPr>
        <p:spPr>
          <a:xfrm rot="5400000">
            <a:off x="6036236" y="-734013"/>
            <a:ext cx="123451" cy="9475816"/>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20" name="Google Shape;20;p3"/>
          <p:cNvSpPr/>
          <p:nvPr/>
        </p:nvSpPr>
        <p:spPr>
          <a:xfrm rot="-5400000">
            <a:off x="926767" y="1315428"/>
            <a:ext cx="1326800" cy="14216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1" name="Google Shape;21;p3"/>
          <p:cNvCxnSpPr/>
          <p:nvPr/>
        </p:nvCxnSpPr>
        <p:spPr>
          <a:xfrm>
            <a:off x="11153733" y="1793733"/>
            <a:ext cx="0" cy="2262400"/>
          </a:xfrm>
          <a:prstGeom prst="straightConnector1">
            <a:avLst/>
          </a:prstGeom>
          <a:noFill/>
          <a:ln w="9525" cap="flat" cmpd="sng">
            <a:solidFill>
              <a:srgbClr val="FFFFFF"/>
            </a:solidFill>
            <a:prstDash val="solid"/>
            <a:round/>
            <a:headEnd type="triangle" w="sm" len="sm"/>
            <a:tailEnd type="triangle" w="sm" len="sm"/>
          </a:ln>
        </p:spPr>
      </p:cxnSp>
      <p:sp>
        <p:nvSpPr>
          <p:cNvPr id="22" name="Google Shape;22;p3"/>
          <p:cNvSpPr/>
          <p:nvPr/>
        </p:nvSpPr>
        <p:spPr>
          <a:xfrm rot="-5400000">
            <a:off x="6034269" y="-2845348"/>
            <a:ext cx="123451" cy="9475816"/>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dashDot"/>
            <a:miter lim="8000"/>
            <a:headEnd type="none" w="med" len="med"/>
            <a:tailEnd type="none" w="med" len="med"/>
          </a:ln>
        </p:spPr>
      </p:sp>
      <p:sp>
        <p:nvSpPr>
          <p:cNvPr id="23" name="Google Shape;23;p3"/>
          <p:cNvSpPr/>
          <p:nvPr/>
        </p:nvSpPr>
        <p:spPr>
          <a:xfrm rot="5400000">
            <a:off x="9397567" y="3822540"/>
            <a:ext cx="1714000" cy="18364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3"/>
          <p:cNvSpPr txBox="1">
            <a:spLocks noGrp="1"/>
          </p:cNvSpPr>
          <p:nvPr>
            <p:ph type="ctrTitle"/>
          </p:nvPr>
        </p:nvSpPr>
        <p:spPr>
          <a:xfrm>
            <a:off x="1228267" y="2012275"/>
            <a:ext cx="9607600" cy="1546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b="1"/>
            </a:lvl1pPr>
            <a:lvl2pPr lvl="1" rtl="0">
              <a:spcBef>
                <a:spcPts val="0"/>
              </a:spcBef>
              <a:spcAft>
                <a:spcPts val="0"/>
              </a:spcAft>
              <a:buSzPts val="3600"/>
              <a:buNone/>
              <a:defRPr sz="4800" b="1"/>
            </a:lvl2pPr>
            <a:lvl3pPr lvl="2" rtl="0">
              <a:spcBef>
                <a:spcPts val="0"/>
              </a:spcBef>
              <a:spcAft>
                <a:spcPts val="0"/>
              </a:spcAft>
              <a:buSzPts val="3600"/>
              <a:buNone/>
              <a:defRPr sz="4800" b="1"/>
            </a:lvl3pPr>
            <a:lvl4pPr lvl="3" rtl="0">
              <a:spcBef>
                <a:spcPts val="0"/>
              </a:spcBef>
              <a:spcAft>
                <a:spcPts val="0"/>
              </a:spcAft>
              <a:buSzPts val="3600"/>
              <a:buNone/>
              <a:defRPr sz="4800" b="1"/>
            </a:lvl4pPr>
            <a:lvl5pPr lvl="4" rtl="0">
              <a:spcBef>
                <a:spcPts val="0"/>
              </a:spcBef>
              <a:spcAft>
                <a:spcPts val="0"/>
              </a:spcAft>
              <a:buSzPts val="3600"/>
              <a:buNone/>
              <a:defRPr sz="4800" b="1"/>
            </a:lvl5pPr>
            <a:lvl6pPr lvl="5" rtl="0">
              <a:spcBef>
                <a:spcPts val="0"/>
              </a:spcBef>
              <a:spcAft>
                <a:spcPts val="0"/>
              </a:spcAft>
              <a:buSzPts val="3600"/>
              <a:buNone/>
              <a:defRPr sz="4800" b="1"/>
            </a:lvl6pPr>
            <a:lvl7pPr lvl="6" rtl="0">
              <a:spcBef>
                <a:spcPts val="0"/>
              </a:spcBef>
              <a:spcAft>
                <a:spcPts val="0"/>
              </a:spcAft>
              <a:buSzPts val="3600"/>
              <a:buNone/>
              <a:defRPr sz="4800" b="1"/>
            </a:lvl7pPr>
            <a:lvl8pPr lvl="7" rtl="0">
              <a:spcBef>
                <a:spcPts val="0"/>
              </a:spcBef>
              <a:spcAft>
                <a:spcPts val="0"/>
              </a:spcAft>
              <a:buSzPts val="3600"/>
              <a:buNone/>
              <a:defRPr sz="4800" b="1"/>
            </a:lvl8pPr>
            <a:lvl9pPr lvl="8" rtl="0">
              <a:spcBef>
                <a:spcPts val="0"/>
              </a:spcBef>
              <a:spcAft>
                <a:spcPts val="0"/>
              </a:spcAft>
              <a:buSzPts val="3600"/>
              <a:buNone/>
              <a:defRPr sz="4800" b="1"/>
            </a:lvl9pPr>
          </a:lstStyle>
          <a:p>
            <a:endParaRPr/>
          </a:p>
        </p:txBody>
      </p:sp>
      <p:sp>
        <p:nvSpPr>
          <p:cNvPr id="25" name="Google Shape;25;p3"/>
          <p:cNvSpPr txBox="1">
            <a:spLocks noGrp="1"/>
          </p:cNvSpPr>
          <p:nvPr>
            <p:ph type="subTitle" idx="1"/>
          </p:nvPr>
        </p:nvSpPr>
        <p:spPr>
          <a:xfrm>
            <a:off x="6264752" y="4145092"/>
            <a:ext cx="4723200" cy="10464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1800"/>
              <a:buNone/>
              <a:defRPr sz="2400">
                <a:solidFill>
                  <a:srgbClr val="FFFFFF"/>
                </a:solidFill>
              </a:defRPr>
            </a:lvl1pPr>
            <a:lvl2pPr lvl="1" algn="r" rtl="0">
              <a:spcBef>
                <a:spcPts val="0"/>
              </a:spcBef>
              <a:spcAft>
                <a:spcPts val="0"/>
              </a:spcAft>
              <a:buClr>
                <a:srgbClr val="FFFFFF"/>
              </a:buClr>
              <a:buSzPts val="1800"/>
              <a:buNone/>
              <a:defRPr sz="2400">
                <a:solidFill>
                  <a:srgbClr val="FFFFFF"/>
                </a:solidFill>
              </a:defRPr>
            </a:lvl2pPr>
            <a:lvl3pPr lvl="2" algn="r" rtl="0">
              <a:spcBef>
                <a:spcPts val="0"/>
              </a:spcBef>
              <a:spcAft>
                <a:spcPts val="0"/>
              </a:spcAft>
              <a:buClr>
                <a:srgbClr val="FFFFFF"/>
              </a:buClr>
              <a:buSzPts val="1800"/>
              <a:buNone/>
              <a:defRPr sz="2400">
                <a:solidFill>
                  <a:srgbClr val="FFFFFF"/>
                </a:solidFill>
              </a:defRPr>
            </a:lvl3pPr>
            <a:lvl4pPr lvl="3" algn="r" rtl="0">
              <a:spcBef>
                <a:spcPts val="0"/>
              </a:spcBef>
              <a:spcAft>
                <a:spcPts val="0"/>
              </a:spcAft>
              <a:buClr>
                <a:srgbClr val="FFFFFF"/>
              </a:buClr>
              <a:buSzPts val="2400"/>
              <a:buNone/>
              <a:defRPr>
                <a:solidFill>
                  <a:srgbClr val="FFFFFF"/>
                </a:solidFill>
              </a:defRPr>
            </a:lvl4pPr>
            <a:lvl5pPr lvl="4" algn="r" rtl="0">
              <a:spcBef>
                <a:spcPts val="0"/>
              </a:spcBef>
              <a:spcAft>
                <a:spcPts val="0"/>
              </a:spcAft>
              <a:buClr>
                <a:srgbClr val="FFFFFF"/>
              </a:buClr>
              <a:buSzPts val="2400"/>
              <a:buNone/>
              <a:defRPr>
                <a:solidFill>
                  <a:srgbClr val="FFFFFF"/>
                </a:solidFill>
              </a:defRPr>
            </a:lvl5pPr>
            <a:lvl6pPr lvl="5" algn="r" rtl="0">
              <a:spcBef>
                <a:spcPts val="0"/>
              </a:spcBef>
              <a:spcAft>
                <a:spcPts val="0"/>
              </a:spcAft>
              <a:buClr>
                <a:srgbClr val="FFFFFF"/>
              </a:buClr>
              <a:buSzPts val="2400"/>
              <a:buNone/>
              <a:defRPr>
                <a:solidFill>
                  <a:srgbClr val="FFFFFF"/>
                </a:solidFill>
              </a:defRPr>
            </a:lvl6pPr>
            <a:lvl7pPr lvl="6" algn="r" rtl="0">
              <a:spcBef>
                <a:spcPts val="0"/>
              </a:spcBef>
              <a:spcAft>
                <a:spcPts val="0"/>
              </a:spcAft>
              <a:buClr>
                <a:srgbClr val="FFFFFF"/>
              </a:buClr>
              <a:buSzPts val="2400"/>
              <a:buNone/>
              <a:defRPr>
                <a:solidFill>
                  <a:srgbClr val="FFFFFF"/>
                </a:solidFill>
              </a:defRPr>
            </a:lvl7pPr>
            <a:lvl8pPr lvl="7" algn="r" rtl="0">
              <a:spcBef>
                <a:spcPts val="0"/>
              </a:spcBef>
              <a:spcAft>
                <a:spcPts val="0"/>
              </a:spcAft>
              <a:buClr>
                <a:srgbClr val="FFFFFF"/>
              </a:buClr>
              <a:buSzPts val="2400"/>
              <a:buNone/>
              <a:defRPr>
                <a:solidFill>
                  <a:srgbClr val="FFFFFF"/>
                </a:solidFill>
              </a:defRPr>
            </a:lvl8pPr>
            <a:lvl9pPr lvl="8" algn="r" rtl="0">
              <a:spcBef>
                <a:spcPts val="0"/>
              </a:spcBef>
              <a:spcAft>
                <a:spcPts val="0"/>
              </a:spcAft>
              <a:buClr>
                <a:srgbClr val="FFFFFF"/>
              </a:buClr>
              <a:buSzPts val="2400"/>
              <a:buNone/>
              <a:defRPr>
                <a:solidFill>
                  <a:srgbClr val="FFFFFF"/>
                </a:solidFill>
              </a:defRPr>
            </a:lvl9pPr>
          </a:lstStyle>
          <a:p>
            <a:endParaRPr/>
          </a:p>
        </p:txBody>
      </p:sp>
      <p:sp>
        <p:nvSpPr>
          <p:cNvPr id="26" name="Google Shape;26;p3"/>
          <p:cNvSpPr txBox="1">
            <a:spLocks noGrp="1"/>
          </p:cNvSpPr>
          <p:nvPr>
            <p:ph type="sldNum" idx="12"/>
          </p:nvPr>
        </p:nvSpPr>
        <p:spPr>
          <a:xfrm>
            <a:off x="11364209" y="6188756"/>
            <a:ext cx="614800" cy="389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35461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59"/>
        <p:cNvGrpSpPr/>
        <p:nvPr/>
      </p:nvGrpSpPr>
      <p:grpSpPr>
        <a:xfrm>
          <a:off x="0" y="0"/>
          <a:ext cx="0" cy="0"/>
          <a:chOff x="0" y="0"/>
          <a:chExt cx="0" cy="0"/>
        </a:xfrm>
      </p:grpSpPr>
      <p:sp>
        <p:nvSpPr>
          <p:cNvPr id="60" name="Google Shape;60;p10"/>
          <p:cNvSpPr txBox="1">
            <a:spLocks noGrp="1"/>
          </p:cNvSpPr>
          <p:nvPr>
            <p:ph type="sldNum" idx="12"/>
          </p:nvPr>
        </p:nvSpPr>
        <p:spPr>
          <a:xfrm>
            <a:off x="11364209" y="6188756"/>
            <a:ext cx="614800" cy="389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195051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Shape 5"/>
        <p:cNvGrpSpPr/>
        <p:nvPr/>
      </p:nvGrpSpPr>
      <p:grpSpPr>
        <a:xfrm>
          <a:off x="0" y="0"/>
          <a:ext cx="0" cy="0"/>
          <a:chOff x="0" y="0"/>
          <a:chExt cx="0" cy="0"/>
        </a:xfrm>
      </p:grpSpPr>
      <p:sp>
        <p:nvSpPr>
          <p:cNvPr id="17" name="9Slide.vn - 2019">
            <a:extLst>
              <a:ext uri="{FF2B5EF4-FFF2-40B4-BE49-F238E27FC236}">
                <a16:creationId xmlns:a16="http://schemas.microsoft.com/office/drawing/2014/main" id="{EF83C39E-9C5C-CADB-FFB7-85A057B4C932}"/>
              </a:ext>
            </a:extLst>
          </p:cNvPr>
          <p:cNvSpPr txBox="1"/>
          <p:nvPr userDrawn="1"/>
        </p:nvSpPr>
        <p:spPr>
          <a:xfrm>
            <a:off x="0" y="-1604665"/>
            <a:ext cx="12192000" cy="461665"/>
          </a:xfrm>
          <a:prstGeom prst="rect">
            <a:avLst/>
          </a:prstGeom>
          <a:noFill/>
        </p:spPr>
        <p:txBody>
          <a:bodyPr vert="horz" rtlCol="0">
            <a:spAutoFit/>
          </a:bodyPr>
          <a:lstStyle/>
          <a:p>
            <a:pPr algn="ctr"/>
            <a:r>
              <a:rPr lang="en-US" sz="2400">
                <a:solidFill>
                  <a:srgbClr val="CFCFCF"/>
                </a:solidFill>
              </a:rPr>
              <a:t>www.9slide.vn</a:t>
            </a:r>
          </a:p>
        </p:txBody>
      </p:sp>
      <p:pic>
        <p:nvPicPr>
          <p:cNvPr id="6" name="Google Shape;6;p1"/>
          <p:cNvPicPr preferRelativeResize="0"/>
          <p:nvPr/>
        </p:nvPicPr>
        <p:blipFill>
          <a:blip r:embed="rId5">
            <a:alphaModFix/>
          </a:blip>
          <a:stretch>
            <a:fillRect/>
          </a:stretch>
        </p:blipFill>
        <p:spPr>
          <a:xfrm>
            <a:off x="1489" y="0"/>
            <a:ext cx="12189023" cy="6858000"/>
          </a:xfrm>
          <a:prstGeom prst="rect">
            <a:avLst/>
          </a:prstGeom>
          <a:noFill/>
          <a:ln>
            <a:noFill/>
          </a:ln>
        </p:spPr>
      </p:pic>
      <p:sp>
        <p:nvSpPr>
          <p:cNvPr id="7" name="Google Shape;7;p1"/>
          <p:cNvSpPr/>
          <p:nvPr/>
        </p:nvSpPr>
        <p:spPr>
          <a:xfrm>
            <a:off x="122267" y="128400"/>
            <a:ext cx="11954800" cy="6593600"/>
          </a:xfrm>
          <a:prstGeom prst="rect">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 name="Google Shape;8;p1"/>
          <p:cNvSpPr txBox="1">
            <a:spLocks noGrp="1"/>
          </p:cNvSpPr>
          <p:nvPr>
            <p:ph type="title"/>
          </p:nvPr>
        </p:nvSpPr>
        <p:spPr>
          <a:xfrm>
            <a:off x="539107" y="658443"/>
            <a:ext cx="10972800" cy="551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1pPr>
            <a:lvl2pPr lvl="1">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2pPr>
            <a:lvl3pPr lvl="2">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3pPr>
            <a:lvl4pPr lvl="3">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4pPr>
            <a:lvl5pPr lvl="4">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5pPr>
            <a:lvl6pPr lvl="5">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6pPr>
            <a:lvl7pPr lvl="6">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7pPr>
            <a:lvl8pPr lvl="7">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8pPr>
            <a:lvl9pPr lvl="8">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9pPr>
          </a:lstStyle>
          <a:p>
            <a:endParaRPr/>
          </a:p>
        </p:txBody>
      </p:sp>
      <p:sp>
        <p:nvSpPr>
          <p:cNvPr id="9" name="Google Shape;9;p1"/>
          <p:cNvSpPr txBox="1">
            <a:spLocks noGrp="1"/>
          </p:cNvSpPr>
          <p:nvPr>
            <p:ph type="body" idx="1"/>
          </p:nvPr>
        </p:nvSpPr>
        <p:spPr>
          <a:xfrm>
            <a:off x="609600" y="1500000"/>
            <a:ext cx="10972800" cy="48520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lt1"/>
              </a:buClr>
              <a:buSzPts val="2400"/>
              <a:buFont typeface="Cousine"/>
              <a:buChar char="▪"/>
              <a:defRPr sz="2400">
                <a:solidFill>
                  <a:schemeClr val="lt1"/>
                </a:solidFill>
                <a:latin typeface="Cousine"/>
                <a:ea typeface="Cousine"/>
                <a:cs typeface="Cousine"/>
                <a:sym typeface="Cousine"/>
              </a:defRPr>
            </a:lvl1pPr>
            <a:lvl2pPr marL="914400" lvl="1"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2pPr>
            <a:lvl3pPr marL="1371600" lvl="2"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3pPr>
            <a:lvl4pPr marL="1828800" lvl="3"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4pPr>
            <a:lvl5pPr marL="2286000" lvl="4"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5pPr>
            <a:lvl6pPr marL="2743200" lvl="5"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6pPr>
            <a:lvl7pPr marL="3200400" lvl="6"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7pPr>
            <a:lvl8pPr marL="3657600" lvl="7"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8pPr>
            <a:lvl9pPr marL="4114800" lvl="8"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9pPr>
          </a:lstStyle>
          <a:p>
            <a:endParaRPr/>
          </a:p>
        </p:txBody>
      </p:sp>
      <p:sp>
        <p:nvSpPr>
          <p:cNvPr id="10" name="Google Shape;10;p1"/>
          <p:cNvSpPr txBox="1">
            <a:spLocks noGrp="1"/>
          </p:cNvSpPr>
          <p:nvPr>
            <p:ph type="sldNum" idx="12"/>
          </p:nvPr>
        </p:nvSpPr>
        <p:spPr>
          <a:xfrm>
            <a:off x="11364209" y="6188756"/>
            <a:ext cx="614800" cy="389200"/>
          </a:xfrm>
          <a:prstGeom prst="rect">
            <a:avLst/>
          </a:prstGeom>
          <a:noFill/>
          <a:ln>
            <a:noFill/>
          </a:ln>
        </p:spPr>
        <p:txBody>
          <a:bodyPr spcFirstLastPara="1" wrap="square" lIns="91425" tIns="91425" rIns="91425" bIns="91425" anchor="t" anchorCtr="0">
            <a:noAutofit/>
          </a:bodyPr>
          <a:lstStyle>
            <a:lvl1pPr lvl="0" algn="r">
              <a:buNone/>
              <a:defRPr sz="1333">
                <a:solidFill>
                  <a:schemeClr val="lt1"/>
                </a:solidFill>
                <a:latin typeface="Cousine"/>
                <a:ea typeface="Cousine"/>
                <a:cs typeface="Cousine"/>
                <a:sym typeface="Cousine"/>
              </a:defRPr>
            </a:lvl1pPr>
            <a:lvl2pPr lvl="1" algn="r">
              <a:buNone/>
              <a:defRPr sz="1333">
                <a:solidFill>
                  <a:schemeClr val="lt1"/>
                </a:solidFill>
                <a:latin typeface="Cousine"/>
                <a:ea typeface="Cousine"/>
                <a:cs typeface="Cousine"/>
                <a:sym typeface="Cousine"/>
              </a:defRPr>
            </a:lvl2pPr>
            <a:lvl3pPr lvl="2" algn="r">
              <a:buNone/>
              <a:defRPr sz="1333">
                <a:solidFill>
                  <a:schemeClr val="lt1"/>
                </a:solidFill>
                <a:latin typeface="Cousine"/>
                <a:ea typeface="Cousine"/>
                <a:cs typeface="Cousine"/>
                <a:sym typeface="Cousine"/>
              </a:defRPr>
            </a:lvl3pPr>
            <a:lvl4pPr lvl="3" algn="r">
              <a:buNone/>
              <a:defRPr sz="1333">
                <a:solidFill>
                  <a:schemeClr val="lt1"/>
                </a:solidFill>
                <a:latin typeface="Cousine"/>
                <a:ea typeface="Cousine"/>
                <a:cs typeface="Cousine"/>
                <a:sym typeface="Cousine"/>
              </a:defRPr>
            </a:lvl4pPr>
            <a:lvl5pPr lvl="4" algn="r">
              <a:buNone/>
              <a:defRPr sz="1333">
                <a:solidFill>
                  <a:schemeClr val="lt1"/>
                </a:solidFill>
                <a:latin typeface="Cousine"/>
                <a:ea typeface="Cousine"/>
                <a:cs typeface="Cousine"/>
                <a:sym typeface="Cousine"/>
              </a:defRPr>
            </a:lvl5pPr>
            <a:lvl6pPr lvl="5" algn="r">
              <a:buNone/>
              <a:defRPr sz="1333">
                <a:solidFill>
                  <a:schemeClr val="lt1"/>
                </a:solidFill>
                <a:latin typeface="Cousine"/>
                <a:ea typeface="Cousine"/>
                <a:cs typeface="Cousine"/>
                <a:sym typeface="Cousine"/>
              </a:defRPr>
            </a:lvl6pPr>
            <a:lvl7pPr lvl="6" algn="r">
              <a:buNone/>
              <a:defRPr sz="1333">
                <a:solidFill>
                  <a:schemeClr val="lt1"/>
                </a:solidFill>
                <a:latin typeface="Cousine"/>
                <a:ea typeface="Cousine"/>
                <a:cs typeface="Cousine"/>
                <a:sym typeface="Cousine"/>
              </a:defRPr>
            </a:lvl7pPr>
            <a:lvl8pPr lvl="7" algn="r">
              <a:buNone/>
              <a:defRPr sz="1333">
                <a:solidFill>
                  <a:schemeClr val="lt1"/>
                </a:solidFill>
                <a:latin typeface="Cousine"/>
                <a:ea typeface="Cousine"/>
                <a:cs typeface="Cousine"/>
                <a:sym typeface="Cousine"/>
              </a:defRPr>
            </a:lvl8pPr>
            <a:lvl9pPr lvl="8" algn="r">
              <a:buNone/>
              <a:defRPr sz="1333">
                <a:solidFill>
                  <a:schemeClr val="lt1"/>
                </a:solidFill>
                <a:latin typeface="Cousine"/>
                <a:ea typeface="Cousine"/>
                <a:cs typeface="Cousine"/>
                <a:sym typeface="Cousi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86547260"/>
      </p:ext>
    </p:extLst>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38.jpeg"/><Relationship Id="rId4" Type="http://schemas.openxmlformats.org/officeDocument/2006/relationships/image" Target="../media/image37.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A080F-F2B9-F92A-EE39-79384A4983B0}"/>
              </a:ext>
            </a:extLst>
          </p:cNvPr>
          <p:cNvSpPr>
            <a:spLocks noGrp="1"/>
          </p:cNvSpPr>
          <p:nvPr>
            <p:ph type="ctrTitle"/>
          </p:nvPr>
        </p:nvSpPr>
        <p:spPr>
          <a:xfrm>
            <a:off x="1371600" y="5047565"/>
            <a:ext cx="9372600" cy="600134"/>
          </a:xfrm>
        </p:spPr>
        <p:txBody>
          <a:bodyPr wrap="square">
            <a:spAutoFit/>
          </a:bodyPr>
          <a:lstStyle/>
          <a:p>
            <a:r>
              <a:rPr lang="en-US" sz="2700">
                <a:ea typeface="+mj-lt"/>
                <a:cs typeface="+mj-lt"/>
              </a:rPr>
              <a:t>Fast and Simple Image Captioning model using CLIP &amp; GPT-2</a:t>
            </a:r>
            <a:endParaRPr lang="en-US" sz="2700">
              <a:cs typeface="Calibri Light"/>
            </a:endParaRPr>
          </a:p>
        </p:txBody>
      </p:sp>
      <p:sp>
        <p:nvSpPr>
          <p:cNvPr id="4" name="TextBox 3">
            <a:extLst>
              <a:ext uri="{FF2B5EF4-FFF2-40B4-BE49-F238E27FC236}">
                <a16:creationId xmlns:a16="http://schemas.microsoft.com/office/drawing/2014/main" id="{87C4AD31-7DA4-A5BA-EEAA-AB7A180FCEBC}"/>
              </a:ext>
            </a:extLst>
          </p:cNvPr>
          <p:cNvSpPr txBox="1"/>
          <p:nvPr/>
        </p:nvSpPr>
        <p:spPr>
          <a:xfrm>
            <a:off x="1377820" y="3601134"/>
            <a:ext cx="3090911" cy="923330"/>
          </a:xfrm>
          <a:prstGeom prst="rect">
            <a:avLst/>
          </a:prstGeom>
          <a:noFill/>
        </p:spPr>
        <p:txBody>
          <a:bodyPr wrap="none" lIns="91440" tIns="45720" rIns="91440" bIns="45720" anchor="t">
            <a:spAutoFit/>
          </a:bodyPr>
          <a:lstStyle/>
          <a:p>
            <a:r>
              <a:rPr lang="en-US" sz="5400" b="1">
                <a:solidFill>
                  <a:schemeClr val="lt1"/>
                </a:solidFill>
                <a:latin typeface="Cousine"/>
                <a:ea typeface="+mj-lt"/>
                <a:cs typeface="+mj-lt"/>
                <a:sym typeface="Cousine"/>
              </a:rPr>
              <a:t>ClipCap</a:t>
            </a:r>
            <a:endParaRPr lang="en-US" sz="5400" b="1">
              <a:solidFill>
                <a:schemeClr val="lt1"/>
              </a:solidFill>
              <a:latin typeface="Cousine"/>
              <a:ea typeface="+mj-lt"/>
              <a:cs typeface="+mj-lt"/>
            </a:endParaRPr>
          </a:p>
        </p:txBody>
      </p:sp>
      <p:sp>
        <p:nvSpPr>
          <p:cNvPr id="5" name="TextBox 4">
            <a:extLst>
              <a:ext uri="{FF2B5EF4-FFF2-40B4-BE49-F238E27FC236}">
                <a16:creationId xmlns:a16="http://schemas.microsoft.com/office/drawing/2014/main" id="{B71A6C9F-308E-7C03-73A3-80B32DCE16D8}"/>
              </a:ext>
            </a:extLst>
          </p:cNvPr>
          <p:cNvSpPr txBox="1"/>
          <p:nvPr/>
        </p:nvSpPr>
        <p:spPr>
          <a:xfrm>
            <a:off x="1447800" y="3124200"/>
            <a:ext cx="4306820" cy="369332"/>
          </a:xfrm>
          <a:prstGeom prst="rect">
            <a:avLst/>
          </a:prstGeom>
          <a:noFill/>
        </p:spPr>
        <p:txBody>
          <a:bodyPr wrap="none" lIns="91440" tIns="45720" rIns="91440" bIns="45720" rtlCol="0" anchor="t">
            <a:spAutoFit/>
          </a:bodyPr>
          <a:lstStyle/>
          <a:p>
            <a:r>
              <a:rPr lang="en-US" sz="1800">
                <a:solidFill>
                  <a:schemeClr val="bg1"/>
                </a:solidFill>
                <a:latin typeface="Cousine"/>
                <a:cs typeface="Cousine" panose="020B0604020202020204" charset="0"/>
              </a:rPr>
              <a:t>CS331.M21.KHCL - GVHD: Nguyễn Vinh </a:t>
            </a:r>
            <a:r>
              <a:rPr lang="en-US" sz="1800" err="1">
                <a:solidFill>
                  <a:schemeClr val="bg1"/>
                </a:solidFill>
                <a:latin typeface="Cousine"/>
                <a:cs typeface="Cousine" panose="020B0604020202020204" charset="0"/>
              </a:rPr>
              <a:t>Tiệp</a:t>
            </a:r>
          </a:p>
        </p:txBody>
      </p:sp>
      <p:grpSp>
        <p:nvGrpSpPr>
          <p:cNvPr id="6" name="Group 5">
            <a:extLst>
              <a:ext uri="{FF2B5EF4-FFF2-40B4-BE49-F238E27FC236}">
                <a16:creationId xmlns:a16="http://schemas.microsoft.com/office/drawing/2014/main" id="{91F0AFEB-4D9A-F16D-234C-F9C67241F355}"/>
              </a:ext>
            </a:extLst>
          </p:cNvPr>
          <p:cNvGrpSpPr/>
          <p:nvPr/>
        </p:nvGrpSpPr>
        <p:grpSpPr>
          <a:xfrm>
            <a:off x="1377820" y="914399"/>
            <a:ext cx="3459684" cy="1324782"/>
            <a:chOff x="962636" y="914880"/>
            <a:chExt cx="2707077" cy="1036594"/>
          </a:xfrm>
        </p:grpSpPr>
        <p:sp>
          <p:nvSpPr>
            <p:cNvPr id="7" name="TextBox 6">
              <a:extLst>
                <a:ext uri="{FF2B5EF4-FFF2-40B4-BE49-F238E27FC236}">
                  <a16:creationId xmlns:a16="http://schemas.microsoft.com/office/drawing/2014/main" id="{BEB54598-6EF0-EF0E-A325-852D353A4C2D}"/>
                </a:ext>
              </a:extLst>
            </p:cNvPr>
            <p:cNvSpPr txBox="1"/>
            <p:nvPr/>
          </p:nvSpPr>
          <p:spPr>
            <a:xfrm>
              <a:off x="1371600" y="1229002"/>
              <a:ext cx="2298113" cy="722472"/>
            </a:xfrm>
            <a:prstGeom prst="rect">
              <a:avLst/>
            </a:prstGeom>
            <a:noFill/>
          </p:spPr>
          <p:txBody>
            <a:bodyPr wrap="none" lIns="91440" tIns="45720" rIns="91440" bIns="45720" rtlCol="0" anchor="t">
              <a:spAutoFit/>
            </a:bodyPr>
            <a:lstStyle/>
            <a:p>
              <a:r>
                <a:rPr lang="en-US">
                  <a:solidFill>
                    <a:schemeClr val="bg1"/>
                  </a:solidFill>
                  <a:latin typeface="Cousine"/>
                  <a:cs typeface="Cousine" panose="020B0604020202020204" charset="0"/>
                </a:rPr>
                <a:t>Lương Phạm Bảo 19521242</a:t>
              </a:r>
            </a:p>
            <a:p>
              <a:r>
                <a:rPr lang="en-US">
                  <a:solidFill>
                    <a:schemeClr val="bg1"/>
                  </a:solidFill>
                  <a:latin typeface="Cousine"/>
                  <a:cs typeface="Cousine" panose="020B0604020202020204" charset="0"/>
                </a:rPr>
                <a:t>Nguyễn Gia </a:t>
              </a:r>
              <a:r>
                <a:rPr lang="en-US" err="1">
                  <a:solidFill>
                    <a:schemeClr val="bg1"/>
                  </a:solidFill>
                  <a:latin typeface="Cousine"/>
                  <a:cs typeface="Cousine" panose="020B0604020202020204" charset="0"/>
                </a:rPr>
                <a:t>Thống</a:t>
              </a:r>
              <a:r>
                <a:rPr lang="en-US">
                  <a:solidFill>
                    <a:schemeClr val="bg1"/>
                  </a:solidFill>
                  <a:latin typeface="Cousine"/>
                  <a:cs typeface="Cousine" panose="020B0604020202020204" charset="0"/>
                </a:rPr>
                <a:t> 19520993</a:t>
              </a:r>
            </a:p>
            <a:p>
              <a:r>
                <a:rPr lang="en-US">
                  <a:solidFill>
                    <a:schemeClr val="bg1"/>
                  </a:solidFill>
                  <a:latin typeface="Cousine"/>
                  <a:cs typeface="Cousine" panose="020B0604020202020204" charset="0"/>
                </a:rPr>
                <a:t>Phạm Ngọc Dương 19521412</a:t>
              </a:r>
            </a:p>
          </p:txBody>
        </p:sp>
        <p:sp>
          <p:nvSpPr>
            <p:cNvPr id="8" name="TextBox 7">
              <a:extLst>
                <a:ext uri="{FF2B5EF4-FFF2-40B4-BE49-F238E27FC236}">
                  <a16:creationId xmlns:a16="http://schemas.microsoft.com/office/drawing/2014/main" id="{9A940AE8-84AE-F1EF-1DEF-78A4EFEE9090}"/>
                </a:ext>
              </a:extLst>
            </p:cNvPr>
            <p:cNvSpPr txBox="1"/>
            <p:nvPr/>
          </p:nvSpPr>
          <p:spPr>
            <a:xfrm>
              <a:off x="1376288" y="978129"/>
              <a:ext cx="1205625" cy="264906"/>
            </a:xfrm>
            <a:prstGeom prst="rect">
              <a:avLst/>
            </a:prstGeom>
            <a:noFill/>
          </p:spPr>
          <p:txBody>
            <a:bodyPr wrap="none" lIns="91440" tIns="45720" rIns="91440" bIns="45720" rtlCol="0" anchor="t">
              <a:spAutoFit/>
            </a:bodyPr>
            <a:lstStyle/>
            <a:p>
              <a:r>
                <a:rPr lang="en-US" sz="1600" err="1">
                  <a:solidFill>
                    <a:schemeClr val="bg1"/>
                  </a:solidFill>
                  <a:latin typeface="Cousine"/>
                  <a:cs typeface="Cousine" panose="020B0604020202020204" charset="0"/>
                </a:rPr>
                <a:t>Nhóm</a:t>
              </a:r>
              <a:r>
                <a:rPr lang="en-US" sz="1600">
                  <a:solidFill>
                    <a:schemeClr val="bg1"/>
                  </a:solidFill>
                  <a:latin typeface="Cousine"/>
                  <a:cs typeface="Cousine" panose="020B0604020202020204" charset="0"/>
                </a:rPr>
                <a:t> </a:t>
              </a:r>
              <a:r>
                <a:rPr lang="en-US" sz="1600" err="1">
                  <a:solidFill>
                    <a:schemeClr val="bg1"/>
                  </a:solidFill>
                  <a:latin typeface="Cousine"/>
                  <a:cs typeface="Cousine" panose="020B0604020202020204" charset="0"/>
                </a:rPr>
                <a:t>thực</a:t>
              </a:r>
              <a:r>
                <a:rPr lang="en-US" sz="1600">
                  <a:solidFill>
                    <a:schemeClr val="bg1"/>
                  </a:solidFill>
                  <a:latin typeface="Cousine"/>
                  <a:cs typeface="Cousine" panose="020B0604020202020204" charset="0"/>
                </a:rPr>
                <a:t> </a:t>
              </a:r>
              <a:r>
                <a:rPr lang="en-US" sz="1600" err="1">
                  <a:solidFill>
                    <a:schemeClr val="bg1"/>
                  </a:solidFill>
                  <a:latin typeface="Cousine"/>
                  <a:cs typeface="Cousine" panose="020B0604020202020204" charset="0"/>
                </a:rPr>
                <a:t>hiện</a:t>
              </a:r>
            </a:p>
          </p:txBody>
        </p:sp>
        <p:pic>
          <p:nvPicPr>
            <p:cNvPr id="9" name="Graphic 8" descr="Users outline">
              <a:extLst>
                <a:ext uri="{FF2B5EF4-FFF2-40B4-BE49-F238E27FC236}">
                  <a16:creationId xmlns:a16="http://schemas.microsoft.com/office/drawing/2014/main" id="{E71AE812-FE03-C868-418A-D345690BCA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2636" y="914880"/>
              <a:ext cx="418342" cy="418342"/>
            </a:xfrm>
            <a:prstGeom prst="rect">
              <a:avLst/>
            </a:prstGeom>
          </p:spPr>
        </p:pic>
      </p:grpSp>
    </p:spTree>
    <p:extLst>
      <p:ext uri="{BB962C8B-B14F-4D97-AF65-F5344CB8AC3E}">
        <p14:creationId xmlns:p14="http://schemas.microsoft.com/office/powerpoint/2010/main" val="32607714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z="1300" dirty="0" smtClean="0"/>
              <a:pPr/>
              <a:t>10</a:t>
            </a:fld>
            <a:endParaRPr lang="en" sz="1300"/>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3748334" cy="584775"/>
          </a:xfrm>
          <a:prstGeom prst="rect">
            <a:avLst/>
          </a:prstGeom>
          <a:noFill/>
        </p:spPr>
        <p:txBody>
          <a:bodyPr wrap="none" lIns="91440" tIns="45720" rIns="91440" bIns="45720" rtlCol="0" anchor="t">
            <a:spAutoFit/>
          </a:bodyPr>
          <a:lstStyle/>
          <a:p>
            <a:r>
              <a:rPr lang="en-US" sz="3200" b="1">
                <a:solidFill>
                  <a:schemeClr val="bg1"/>
                </a:solidFill>
                <a:latin typeface="Cousine"/>
                <a:cs typeface="Cousine" panose="020B0604020202020204" charset="0"/>
              </a:rPr>
              <a:t>Approach Challenges</a:t>
            </a:r>
            <a:endParaRPr lang="en-US" sz="3200" b="1">
              <a:solidFill>
                <a:schemeClr val="bg1"/>
              </a:solidFill>
              <a:latin typeface="Cousine" panose="020B0604020202020204" charset="0"/>
              <a:cs typeface="Cousine" panose="020B0604020202020204" charset="0"/>
            </a:endParaRPr>
          </a:p>
        </p:txBody>
      </p:sp>
      <p:sp>
        <p:nvSpPr>
          <p:cNvPr id="5" name="TextBox 4">
            <a:extLst>
              <a:ext uri="{FF2B5EF4-FFF2-40B4-BE49-F238E27FC236}">
                <a16:creationId xmlns:a16="http://schemas.microsoft.com/office/drawing/2014/main" id="{7F6B60B7-8BB6-A997-67AA-9A63F723B349}"/>
              </a:ext>
            </a:extLst>
          </p:cNvPr>
          <p:cNvSpPr txBox="1"/>
          <p:nvPr/>
        </p:nvSpPr>
        <p:spPr>
          <a:xfrm>
            <a:off x="776943" y="1243842"/>
            <a:ext cx="9520097" cy="738664"/>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100" err="1">
                <a:latin typeface="Cousine"/>
              </a:rPr>
              <a:t>Một</a:t>
            </a:r>
            <a:r>
              <a:rPr lang="en-GB" sz="2100">
                <a:latin typeface="Cousine"/>
              </a:rPr>
              <a:t> </a:t>
            </a:r>
            <a:r>
              <a:rPr lang="en-GB" sz="2100" err="1">
                <a:latin typeface="Cousine"/>
              </a:rPr>
              <a:t>hướng</a:t>
            </a:r>
            <a:r>
              <a:rPr lang="en-GB" sz="2100">
                <a:latin typeface="Cousine"/>
              </a:rPr>
              <a:t> </a:t>
            </a:r>
            <a:r>
              <a:rPr lang="en-GB" sz="2100" err="1">
                <a:latin typeface="Cousine"/>
              </a:rPr>
              <a:t>tiếp</a:t>
            </a:r>
            <a:r>
              <a:rPr lang="en-GB" sz="2100">
                <a:latin typeface="Cousine"/>
              </a:rPr>
              <a:t> </a:t>
            </a:r>
            <a:r>
              <a:rPr lang="en-GB" sz="2100" err="1">
                <a:latin typeface="Cousine"/>
              </a:rPr>
              <a:t>cận</a:t>
            </a:r>
            <a:r>
              <a:rPr lang="en-GB" sz="2100">
                <a:latin typeface="Cousine"/>
              </a:rPr>
              <a:t> </a:t>
            </a:r>
            <a:r>
              <a:rPr lang="en-GB" sz="2100" err="1">
                <a:latin typeface="Cousine"/>
              </a:rPr>
              <a:t>phổ</a:t>
            </a:r>
            <a:r>
              <a:rPr lang="en-GB" sz="2100">
                <a:latin typeface="Cousine"/>
              </a:rPr>
              <a:t> </a:t>
            </a:r>
            <a:r>
              <a:rPr lang="en-GB" sz="2100" err="1">
                <a:latin typeface="Cousine"/>
              </a:rPr>
              <a:t>biến</a:t>
            </a:r>
            <a:r>
              <a:rPr lang="en-GB" sz="2100">
                <a:latin typeface="Cousine"/>
              </a:rPr>
              <a:t> </a:t>
            </a:r>
            <a:r>
              <a:rPr lang="en-GB" sz="2100" err="1">
                <a:latin typeface="Cousine"/>
              </a:rPr>
              <a:t>với</a:t>
            </a:r>
            <a:r>
              <a:rPr lang="en-GB" sz="2100">
                <a:latin typeface="Cousine"/>
              </a:rPr>
              <a:t> </a:t>
            </a:r>
            <a:r>
              <a:rPr lang="en-GB" sz="2100" err="1">
                <a:latin typeface="Cousine"/>
              </a:rPr>
              <a:t>bài</a:t>
            </a:r>
            <a:r>
              <a:rPr lang="en-GB" sz="2100">
                <a:latin typeface="Cousine"/>
              </a:rPr>
              <a:t> </a:t>
            </a:r>
            <a:r>
              <a:rPr lang="en-GB" sz="2100" err="1">
                <a:latin typeface="Cousine"/>
              </a:rPr>
              <a:t>toán</a:t>
            </a:r>
            <a:r>
              <a:rPr lang="en-GB" sz="2100">
                <a:latin typeface="Cousine"/>
              </a:rPr>
              <a:t> image captioning: model </a:t>
            </a:r>
            <a:r>
              <a:rPr lang="en-GB" sz="2100" err="1">
                <a:latin typeface="Cousine"/>
              </a:rPr>
              <a:t>sử</a:t>
            </a:r>
            <a:r>
              <a:rPr lang="en-GB" sz="2100">
                <a:latin typeface="Cousine"/>
              </a:rPr>
              <a:t> </a:t>
            </a:r>
            <a:r>
              <a:rPr lang="en-GB" sz="2100" err="1">
                <a:latin typeface="Cousine"/>
              </a:rPr>
              <a:t>dụng</a:t>
            </a:r>
            <a:r>
              <a:rPr lang="en-GB" sz="2100">
                <a:latin typeface="Cousine"/>
              </a:rPr>
              <a:t> visual encoder và textual encoder</a:t>
            </a:r>
            <a:endParaRPr lang="en-US"/>
          </a:p>
        </p:txBody>
      </p:sp>
      <p:sp>
        <p:nvSpPr>
          <p:cNvPr id="6" name="Google Shape;363;p37">
            <a:extLst>
              <a:ext uri="{FF2B5EF4-FFF2-40B4-BE49-F238E27FC236}">
                <a16:creationId xmlns:a16="http://schemas.microsoft.com/office/drawing/2014/main" id="{7749B0CC-0631-1D77-DA5C-64AE63A8131A}"/>
              </a:ext>
            </a:extLst>
          </p:cNvPr>
          <p:cNvSpPr/>
          <p:nvPr/>
        </p:nvSpPr>
        <p:spPr>
          <a:xfrm>
            <a:off x="457200" y="1334440"/>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lang="en-US" sz="2100">
              <a:solidFill>
                <a:schemeClr val="accent1"/>
              </a:solidFill>
              <a:latin typeface="Cousine"/>
              <a:ea typeface="Cousine"/>
              <a:cs typeface="Cousine"/>
            </a:endParaRPr>
          </a:p>
        </p:txBody>
      </p:sp>
      <p:sp>
        <p:nvSpPr>
          <p:cNvPr id="9" name="TextBox 8">
            <a:extLst>
              <a:ext uri="{FF2B5EF4-FFF2-40B4-BE49-F238E27FC236}">
                <a16:creationId xmlns:a16="http://schemas.microsoft.com/office/drawing/2014/main" id="{CF762ECE-E537-C57D-C654-C925620C9D57}"/>
              </a:ext>
            </a:extLst>
          </p:cNvPr>
          <p:cNvSpPr txBox="1"/>
          <p:nvPr/>
        </p:nvSpPr>
        <p:spPr>
          <a:xfrm>
            <a:off x="708127" y="1982506"/>
            <a:ext cx="9657730" cy="3000821"/>
          </a:xfrm>
          <a:prstGeom prst="rect">
            <a:avLst/>
          </a:prstGeom>
          <a:noFill/>
        </p:spPr>
        <p:txBody>
          <a:bodyPr wrap="square" lIns="91440" tIns="45720" rIns="91440" bIns="45720" anchor="t">
            <a:spAutoFit/>
          </a:bodyPr>
          <a:lstStyle/>
          <a:p>
            <a:endParaRPr lang="en-GB" sz="2100">
              <a:solidFill>
                <a:schemeClr val="bg1"/>
              </a:solidFill>
              <a:latin typeface="Cousine"/>
              <a:cs typeface="Cousine" panose="020B0604020202020204" charset="0"/>
            </a:endParaRPr>
          </a:p>
          <a:p>
            <a:r>
              <a:rPr lang="en-GB" sz="2100">
                <a:solidFill>
                  <a:schemeClr val="bg1"/>
                </a:solidFill>
                <a:latin typeface="Cousine"/>
                <a:cs typeface="Cousine" panose="020B0604020202020204" charset="0"/>
              </a:rPr>
              <a:t>--&gt; </a:t>
            </a:r>
            <a:r>
              <a:rPr lang="en-GB" sz="2100" b="1">
                <a:solidFill>
                  <a:schemeClr val="bg1"/>
                </a:solidFill>
                <a:latin typeface="Cousine"/>
                <a:cs typeface="Cousine" panose="020B0604020202020204" charset="0"/>
              </a:rPr>
              <a:t>Challenge</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Làm</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thế</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nào</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để</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các</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thông</a:t>
            </a:r>
            <a:r>
              <a:rPr lang="en-GB" sz="2100">
                <a:solidFill>
                  <a:schemeClr val="bg1"/>
                </a:solidFill>
                <a:latin typeface="Cousine"/>
                <a:cs typeface="Cousine" panose="020B0604020202020204" charset="0"/>
              </a:rPr>
              <a:t> tin </a:t>
            </a:r>
            <a:r>
              <a:rPr lang="en-GB" sz="2100" err="1">
                <a:solidFill>
                  <a:schemeClr val="bg1"/>
                </a:solidFill>
                <a:latin typeface="Cousine"/>
                <a:cs typeface="Cousine" panose="020B0604020202020204" charset="0"/>
              </a:rPr>
              <a:t>ngữ</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nghĩa</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trích</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xuất</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từ</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hình</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ảnh</a:t>
            </a:r>
            <a:r>
              <a:rPr lang="en-GB" sz="2100">
                <a:solidFill>
                  <a:schemeClr val="bg1"/>
                </a:solidFill>
                <a:latin typeface="Cousine"/>
                <a:cs typeface="Cousine" panose="020B0604020202020204" charset="0"/>
              </a:rPr>
              <a:t> (from the visual encoder) </a:t>
            </a:r>
            <a:r>
              <a:rPr lang="en-GB" sz="2100" err="1">
                <a:solidFill>
                  <a:schemeClr val="bg1"/>
                </a:solidFill>
                <a:latin typeface="Cousine"/>
                <a:cs typeface="Cousine" panose="020B0604020202020204" charset="0"/>
              </a:rPr>
              <a:t>được</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truyền</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đạt</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một</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cách</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đầy</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đủ</a:t>
            </a:r>
            <a:r>
              <a:rPr lang="en-GB" sz="2100">
                <a:solidFill>
                  <a:schemeClr val="bg1"/>
                </a:solidFill>
                <a:latin typeface="Cousine"/>
                <a:cs typeface="Cousine" panose="020B0604020202020204" charset="0"/>
              </a:rPr>
              <a:t> (feed into textual encoder) </a:t>
            </a:r>
            <a:r>
              <a:rPr lang="en-GB" sz="2100" err="1">
                <a:solidFill>
                  <a:schemeClr val="bg1"/>
                </a:solidFill>
                <a:latin typeface="Cousine"/>
                <a:cs typeface="Cousine" panose="020B0604020202020204" charset="0"/>
              </a:rPr>
              <a:t>để</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những</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mô</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tả</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tạo</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ra</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đúng</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với</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những</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gì</a:t>
            </a:r>
            <a:r>
              <a:rPr lang="en-GB" sz="2100">
                <a:solidFill>
                  <a:schemeClr val="bg1"/>
                </a:solidFill>
                <a:latin typeface="Cousine"/>
                <a:cs typeface="Cousine" panose="020B0604020202020204" charset="0"/>
              </a:rPr>
              <a:t> model </a:t>
            </a:r>
            <a:r>
              <a:rPr lang="en-GB" sz="2100" err="1">
                <a:solidFill>
                  <a:schemeClr val="bg1"/>
                </a:solidFill>
                <a:latin typeface="Cousine"/>
                <a:cs typeface="Cousine" panose="020B0604020202020204" charset="0"/>
              </a:rPr>
              <a:t>trích</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xuất</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từ</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hình</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ảnh</a:t>
            </a:r>
            <a:r>
              <a:rPr lang="en-GB" sz="2100">
                <a:solidFill>
                  <a:schemeClr val="bg1"/>
                </a:solidFill>
                <a:latin typeface="Cousine"/>
                <a:cs typeface="Cousine" panose="020B0604020202020204" charset="0"/>
              </a:rPr>
              <a:t>? </a:t>
            </a:r>
          </a:p>
          <a:p>
            <a:endParaRPr lang="en-GB" sz="2100">
              <a:solidFill>
                <a:schemeClr val="bg1"/>
              </a:solidFill>
              <a:latin typeface="Cousine"/>
              <a:cs typeface="Cousine" panose="020B0604020202020204" charset="0"/>
            </a:endParaRPr>
          </a:p>
          <a:p>
            <a:r>
              <a:rPr lang="en-GB" sz="2100">
                <a:solidFill>
                  <a:schemeClr val="bg1"/>
                </a:solidFill>
                <a:latin typeface="Cousine"/>
                <a:cs typeface="Cousine" panose="020B0604020202020204" charset="0"/>
              </a:rPr>
              <a:t> C</a:t>
            </a:r>
            <a:r>
              <a:rPr lang="en-GB" sz="2100" b="1">
                <a:solidFill>
                  <a:schemeClr val="bg1"/>
                </a:solidFill>
                <a:latin typeface="Cousine"/>
                <a:cs typeface="Cousine" panose="020B0604020202020204" charset="0"/>
              </a:rPr>
              <a:t>hallenging gap</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trên</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có</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thể</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được</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giải</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quyết</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bằng</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việc</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sử</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dụng</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các</a:t>
            </a:r>
            <a:r>
              <a:rPr lang="en-GB" sz="2100">
                <a:solidFill>
                  <a:schemeClr val="bg1"/>
                </a:solidFill>
                <a:latin typeface="Cousine"/>
                <a:cs typeface="Cousine" panose="020B0604020202020204" charset="0"/>
              </a:rPr>
              <a:t> model </a:t>
            </a:r>
            <a:r>
              <a:rPr lang="en-GB" sz="2100" err="1">
                <a:solidFill>
                  <a:schemeClr val="bg1"/>
                </a:solidFill>
                <a:latin typeface="Cousine"/>
                <a:cs typeface="Cousine" panose="020B0604020202020204" charset="0"/>
              </a:rPr>
              <a:t>có</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khả</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năng</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chuyển</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đổi</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đầy</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đủ</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các</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biểu</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diễn</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ngữ</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nghĩa</a:t>
            </a:r>
            <a:r>
              <a:rPr lang="en-GB" sz="2100">
                <a:solidFill>
                  <a:schemeClr val="bg1"/>
                </a:solidFill>
                <a:latin typeface="Cousine"/>
                <a:cs typeface="Cousine" panose="020B0604020202020204" charset="0"/>
              </a:rPr>
              <a:t> </a:t>
            </a:r>
            <a:r>
              <a:rPr lang="en-GB" sz="2100" err="1">
                <a:solidFill>
                  <a:schemeClr val="bg1"/>
                </a:solidFill>
                <a:latin typeface="Cousine"/>
                <a:cs typeface="Cousine" panose="020B0604020202020204" charset="0"/>
              </a:rPr>
              <a:t>từ</a:t>
            </a:r>
            <a:r>
              <a:rPr lang="en-GB" sz="2100">
                <a:solidFill>
                  <a:schemeClr val="bg1"/>
                </a:solidFill>
                <a:latin typeface="Cousine"/>
                <a:cs typeface="Cousine" panose="020B0604020202020204" charset="0"/>
              </a:rPr>
              <a:t> </a:t>
            </a:r>
            <a:r>
              <a:rPr lang="en-GB" sz="2100" b="1">
                <a:solidFill>
                  <a:schemeClr val="bg1"/>
                </a:solidFill>
                <a:latin typeface="Cousine"/>
                <a:cs typeface="Cousine" panose="020B0604020202020204" charset="0"/>
              </a:rPr>
              <a:t>visual encoder</a:t>
            </a:r>
            <a:r>
              <a:rPr lang="en-GB" sz="2100">
                <a:solidFill>
                  <a:schemeClr val="bg1"/>
                </a:solidFill>
                <a:latin typeface="Cousine"/>
                <a:cs typeface="Cousine" panose="020B0604020202020204" charset="0"/>
              </a:rPr>
              <a:t> sang </a:t>
            </a:r>
            <a:r>
              <a:rPr lang="en-GB" sz="2100" b="1">
                <a:solidFill>
                  <a:schemeClr val="bg1"/>
                </a:solidFill>
                <a:latin typeface="Cousine"/>
                <a:cs typeface="Cousine" panose="020B0604020202020204" charset="0"/>
              </a:rPr>
              <a:t>language model</a:t>
            </a:r>
            <a:r>
              <a:rPr lang="en-GB" sz="2100">
                <a:solidFill>
                  <a:schemeClr val="bg1"/>
                </a:solidFill>
                <a:latin typeface="Cousine"/>
                <a:cs typeface="Cousine" panose="020B0604020202020204" charset="0"/>
              </a:rPr>
              <a:t>.</a:t>
            </a:r>
          </a:p>
        </p:txBody>
      </p:sp>
    </p:spTree>
    <p:extLst>
      <p:ext uri="{BB962C8B-B14F-4D97-AF65-F5344CB8AC3E}">
        <p14:creationId xmlns:p14="http://schemas.microsoft.com/office/powerpoint/2010/main" val="5744526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mtClean="0"/>
              <a:pPr/>
              <a:t>11</a:t>
            </a:fld>
            <a:endParaRPr lang="en"/>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10754608" cy="584775"/>
          </a:xfrm>
          <a:prstGeom prst="rect">
            <a:avLst/>
          </a:prstGeom>
          <a:noFill/>
        </p:spPr>
        <p:txBody>
          <a:bodyPr wrap="square" lIns="91440" tIns="45720" rIns="91440" bIns="45720" rtlCol="0" anchor="t">
            <a:spAutoFit/>
          </a:bodyPr>
          <a:lstStyle/>
          <a:p>
            <a:r>
              <a:rPr lang="en-US" sz="3200" b="1">
                <a:solidFill>
                  <a:schemeClr val="bg1"/>
                </a:solidFill>
                <a:latin typeface="Cousine"/>
                <a:cs typeface="Cousine" panose="020B0604020202020204" charset="0"/>
              </a:rPr>
              <a:t>Resources costly</a:t>
            </a:r>
          </a:p>
        </p:txBody>
      </p:sp>
      <p:grpSp>
        <p:nvGrpSpPr>
          <p:cNvPr id="4" name="Group 3">
            <a:extLst>
              <a:ext uri="{FF2B5EF4-FFF2-40B4-BE49-F238E27FC236}">
                <a16:creationId xmlns:a16="http://schemas.microsoft.com/office/drawing/2014/main" id="{DE6D891E-868A-816F-7230-D4A29BCB9FD0}"/>
              </a:ext>
            </a:extLst>
          </p:cNvPr>
          <p:cNvGrpSpPr/>
          <p:nvPr/>
        </p:nvGrpSpPr>
        <p:grpSpPr>
          <a:xfrm>
            <a:off x="457200" y="1342083"/>
            <a:ext cx="11392677" cy="3477875"/>
            <a:chOff x="430481" y="1194759"/>
            <a:chExt cx="9577243" cy="4221206"/>
          </a:xfrm>
        </p:grpSpPr>
        <p:sp>
          <p:nvSpPr>
            <p:cNvPr id="5" name="TextBox 4">
              <a:extLst>
                <a:ext uri="{FF2B5EF4-FFF2-40B4-BE49-F238E27FC236}">
                  <a16:creationId xmlns:a16="http://schemas.microsoft.com/office/drawing/2014/main" id="{7F6B60B7-8BB6-A997-67AA-9A63F723B349}"/>
                </a:ext>
              </a:extLst>
            </p:cNvPr>
            <p:cNvSpPr txBox="1"/>
            <p:nvPr/>
          </p:nvSpPr>
          <p:spPr>
            <a:xfrm>
              <a:off x="695016" y="1194759"/>
              <a:ext cx="9312708" cy="4221206"/>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000">
                  <a:latin typeface="Cousine"/>
                </a:rPr>
                <a:t>Các model </a:t>
              </a:r>
              <a:r>
                <a:rPr lang="en-GB" sz="2000" err="1">
                  <a:latin typeface="Cousine"/>
                </a:rPr>
                <a:t>thường</a:t>
              </a:r>
              <a:r>
                <a:rPr lang="en-GB" sz="2000">
                  <a:latin typeface="Cousine"/>
                </a:rPr>
                <a:t> </a:t>
              </a:r>
              <a:r>
                <a:rPr lang="en-GB" sz="2000" err="1">
                  <a:latin typeface="Cousine"/>
                </a:rPr>
                <a:t>yêu</a:t>
              </a:r>
              <a:r>
                <a:rPr lang="en-GB" sz="2000">
                  <a:latin typeface="Cousine"/>
                </a:rPr>
                <a:t> </a:t>
              </a:r>
              <a:r>
                <a:rPr lang="en-GB" sz="2000" err="1">
                  <a:latin typeface="Cousine"/>
                </a:rPr>
                <a:t>cầu</a:t>
              </a:r>
              <a:r>
                <a:rPr lang="en-GB" sz="2000">
                  <a:latin typeface="Cousine"/>
                </a:rPr>
                <a:t> </a:t>
              </a:r>
              <a:r>
                <a:rPr lang="en-GB" sz="2000" err="1">
                  <a:latin typeface="Cousine"/>
                </a:rPr>
                <a:t>số</a:t>
              </a:r>
              <a:r>
                <a:rPr lang="en-GB" sz="2000">
                  <a:latin typeface="Cousine"/>
                </a:rPr>
                <a:t> </a:t>
              </a:r>
              <a:r>
                <a:rPr lang="en-GB" sz="2000" err="1">
                  <a:latin typeface="Cousine"/>
                </a:rPr>
                <a:t>lượng</a:t>
              </a:r>
              <a:r>
                <a:rPr lang="en-GB" sz="2000">
                  <a:latin typeface="Cousine"/>
                </a:rPr>
                <a:t> </a:t>
              </a:r>
              <a:r>
                <a:rPr lang="en-GB" sz="2000" err="1">
                  <a:latin typeface="Cousine"/>
                </a:rPr>
                <a:t>lớn</a:t>
              </a:r>
              <a:r>
                <a:rPr lang="en-GB" sz="2000">
                  <a:latin typeface="Cousine"/>
                </a:rPr>
                <a:t>:</a:t>
              </a:r>
            </a:p>
            <a:p>
              <a:r>
                <a:rPr lang="en-GB" sz="2000">
                  <a:latin typeface="Cousine"/>
                </a:rPr>
                <a:t>- Training time</a:t>
              </a:r>
            </a:p>
            <a:p>
              <a:r>
                <a:rPr lang="en-GB" sz="2000">
                  <a:latin typeface="Cousine"/>
                </a:rPr>
                <a:t>- Trainable parameters</a:t>
              </a:r>
            </a:p>
            <a:p>
              <a:r>
                <a:rPr lang="en-GB" sz="2000">
                  <a:latin typeface="Cousine"/>
                </a:rPr>
                <a:t>- Datasets</a:t>
              </a:r>
            </a:p>
            <a:p>
              <a:r>
                <a:rPr lang="en-GB" sz="2000">
                  <a:latin typeface="Cousine"/>
                </a:rPr>
                <a:t>- Annotation </a:t>
              </a:r>
              <a:r>
                <a:rPr lang="en-GB" sz="2000" err="1">
                  <a:latin typeface="Cousine"/>
                </a:rPr>
                <a:t>bổ</a:t>
              </a:r>
              <a:r>
                <a:rPr lang="en-GB" sz="2000">
                  <a:latin typeface="Cousine"/>
                </a:rPr>
                <a:t> sung (</a:t>
              </a:r>
              <a:r>
                <a:rPr lang="en-GB" sz="2000" err="1">
                  <a:latin typeface="Cousine"/>
                </a:rPr>
                <a:t>ví</a:t>
              </a:r>
              <a:r>
                <a:rPr lang="en-GB" sz="2000">
                  <a:latin typeface="Cousine"/>
                </a:rPr>
                <a:t> </a:t>
              </a:r>
              <a:r>
                <a:rPr lang="en-GB" sz="2000" err="1">
                  <a:latin typeface="Cousine"/>
                </a:rPr>
                <a:t>dụ</a:t>
              </a:r>
              <a:r>
                <a:rPr lang="en-GB" sz="2000">
                  <a:latin typeface="Cousine"/>
                </a:rPr>
                <a:t> </a:t>
              </a:r>
              <a:r>
                <a:rPr lang="en-GB" sz="2000" err="1">
                  <a:latin typeface="Cousine"/>
                </a:rPr>
                <a:t>như</a:t>
              </a:r>
              <a:r>
                <a:rPr lang="en-GB" sz="2000">
                  <a:latin typeface="Cousine"/>
                </a:rPr>
                <a:t> </a:t>
              </a:r>
              <a:r>
                <a:rPr lang="en-GB" sz="2000" err="1">
                  <a:latin typeface="Cousine"/>
                </a:rPr>
                <a:t>kết</a:t>
              </a:r>
              <a:r>
                <a:rPr lang="en-GB" sz="2000">
                  <a:latin typeface="Cousine"/>
                </a:rPr>
                <a:t> </a:t>
              </a:r>
              <a:r>
                <a:rPr lang="en-GB" sz="2000" err="1">
                  <a:latin typeface="Cousine"/>
                </a:rPr>
                <a:t>quả</a:t>
              </a:r>
              <a:r>
                <a:rPr lang="en-GB" sz="2000">
                  <a:latin typeface="Cousine"/>
                </a:rPr>
                <a:t> detect).</a:t>
              </a:r>
            </a:p>
            <a:p>
              <a:r>
                <a:rPr lang="en-GB" sz="2000">
                  <a:latin typeface="Cousine"/>
                </a:rPr>
                <a:t>--&gt; Tiêu </a:t>
              </a:r>
              <a:r>
                <a:rPr lang="en-GB" sz="2000" err="1">
                  <a:latin typeface="Cousine"/>
                </a:rPr>
                <a:t>tốn</a:t>
              </a:r>
              <a:r>
                <a:rPr lang="en-GB" sz="2000">
                  <a:latin typeface="Cousine"/>
                </a:rPr>
                <a:t> </a:t>
              </a:r>
              <a:r>
                <a:rPr lang="en-GB" sz="2000" err="1">
                  <a:latin typeface="Cousine"/>
                </a:rPr>
                <a:t>tài</a:t>
              </a:r>
              <a:r>
                <a:rPr lang="en-GB" sz="2000">
                  <a:latin typeface="Cousine"/>
                </a:rPr>
                <a:t> </a:t>
              </a:r>
              <a:r>
                <a:rPr lang="en-GB" sz="2000" err="1">
                  <a:latin typeface="Cousine"/>
                </a:rPr>
                <a:t>nguyên</a:t>
              </a:r>
              <a:r>
                <a:rPr lang="en-GB" sz="2000">
                  <a:latin typeface="Cousine"/>
                </a:rPr>
                <a:t> </a:t>
              </a:r>
              <a:r>
                <a:rPr lang="en-GB" sz="2000" err="1">
                  <a:latin typeface="Cousine"/>
                </a:rPr>
                <a:t>một</a:t>
              </a:r>
              <a:r>
                <a:rPr lang="en-GB" sz="2000">
                  <a:latin typeface="Cousine"/>
                </a:rPr>
                <a:t> </a:t>
              </a:r>
              <a:r>
                <a:rPr lang="en-GB" sz="2000" err="1">
                  <a:latin typeface="Cousine"/>
                </a:rPr>
                <a:t>cách</a:t>
              </a:r>
              <a:r>
                <a:rPr lang="en-GB" sz="2000">
                  <a:latin typeface="Cousine"/>
                </a:rPr>
                <a:t> </a:t>
              </a:r>
              <a:r>
                <a:rPr lang="en-GB" sz="2000" err="1">
                  <a:latin typeface="Cousine"/>
                </a:rPr>
                <a:t>đáng</a:t>
              </a:r>
              <a:r>
                <a:rPr lang="en-GB" sz="2000">
                  <a:latin typeface="Cousine"/>
                </a:rPr>
                <a:t> </a:t>
              </a:r>
              <a:r>
                <a:rPr lang="en-GB" sz="2000" err="1">
                  <a:latin typeface="Cousine"/>
                </a:rPr>
                <a:t>kể</a:t>
              </a:r>
              <a:r>
                <a:rPr lang="en-GB" sz="2000">
                  <a:latin typeface="Cousine"/>
                </a:rPr>
                <a:t>.</a:t>
              </a:r>
            </a:p>
            <a:p>
              <a:endParaRPr lang="en-GB" sz="2000">
                <a:latin typeface="Cousine"/>
              </a:endParaRPr>
            </a:p>
            <a:p>
              <a:r>
                <a:rPr lang="en-GB" sz="2000">
                  <a:latin typeface="Cousine"/>
                </a:rPr>
                <a:t>Khó </a:t>
              </a:r>
              <a:r>
                <a:rPr lang="en-GB" sz="2000" err="1">
                  <a:latin typeface="Cousine"/>
                </a:rPr>
                <a:t>áp</a:t>
              </a:r>
              <a:r>
                <a:rPr lang="en-GB" sz="2000">
                  <a:latin typeface="Cousine"/>
                </a:rPr>
                <a:t> </a:t>
              </a:r>
              <a:r>
                <a:rPr lang="en-GB" sz="2000" err="1">
                  <a:latin typeface="Cousine"/>
                </a:rPr>
                <a:t>dụng</a:t>
              </a:r>
              <a:r>
                <a:rPr lang="en-GB" sz="2000">
                  <a:latin typeface="Cousine"/>
                </a:rPr>
                <a:t> </a:t>
              </a:r>
              <a:r>
                <a:rPr lang="en-GB" sz="2000" err="1">
                  <a:latin typeface="Cousine"/>
                </a:rPr>
                <a:t>cho</a:t>
              </a:r>
              <a:r>
                <a:rPr lang="en-GB" sz="2000">
                  <a:latin typeface="Cousine"/>
                </a:rPr>
                <a:t> </a:t>
              </a:r>
              <a:r>
                <a:rPr lang="en-GB" sz="2000" err="1">
                  <a:latin typeface="Cousine"/>
                </a:rPr>
                <a:t>thực</a:t>
              </a:r>
              <a:r>
                <a:rPr lang="en-GB" sz="2000">
                  <a:latin typeface="Cousine"/>
                </a:rPr>
                <a:t> </a:t>
              </a:r>
              <a:r>
                <a:rPr lang="en-GB" sz="2000" err="1">
                  <a:latin typeface="Cousine"/>
                </a:rPr>
                <a:t>tế</a:t>
              </a:r>
              <a:r>
                <a:rPr lang="en-GB" sz="2000">
                  <a:latin typeface="Cousine"/>
                </a:rPr>
                <a:t>, </a:t>
              </a:r>
              <a:r>
                <a:rPr lang="en-GB" sz="2000" err="1">
                  <a:latin typeface="Cousine"/>
                </a:rPr>
                <a:t>cụ</a:t>
              </a:r>
              <a:r>
                <a:rPr lang="en-GB" sz="2000">
                  <a:latin typeface="Cousine"/>
                </a:rPr>
                <a:t> </a:t>
              </a:r>
              <a:r>
                <a:rPr lang="en-GB" sz="2000" err="1">
                  <a:latin typeface="Cousine"/>
                </a:rPr>
                <a:t>thể</a:t>
              </a:r>
              <a:r>
                <a:rPr lang="en-GB" sz="2000">
                  <a:latin typeface="Cousine"/>
                </a:rPr>
                <a:t> </a:t>
              </a:r>
              <a:r>
                <a:rPr lang="en-GB" sz="2000" err="1">
                  <a:latin typeface="Cousine"/>
                </a:rPr>
                <a:t>khi</a:t>
              </a:r>
              <a:r>
                <a:rPr lang="en-GB" sz="2000">
                  <a:latin typeface="Cousine"/>
                </a:rPr>
                <a:t>: </a:t>
              </a:r>
              <a:endParaRPr lang="en-GB" sz="2000"/>
            </a:p>
            <a:p>
              <a:r>
                <a:rPr lang="en-GB" sz="2000">
                  <a:latin typeface="Cousine"/>
                </a:rPr>
                <a:t>- </a:t>
              </a:r>
              <a:r>
                <a:rPr lang="en-US" sz="2000">
                  <a:latin typeface="Cousine"/>
                </a:rPr>
                <a:t>T</a:t>
              </a:r>
              <a:r>
                <a:rPr lang="vi-VN" sz="2000" err="1">
                  <a:latin typeface="Cousine"/>
                </a:rPr>
                <a:t>rain</a:t>
              </a:r>
              <a:r>
                <a:rPr lang="vi-VN" sz="2000">
                  <a:latin typeface="Cousine"/>
                </a:rPr>
                <a:t> </a:t>
              </a:r>
              <a:r>
                <a:rPr lang="vi-VN" sz="2000" err="1">
                  <a:latin typeface="Cousine"/>
                </a:rPr>
                <a:t>model</a:t>
              </a:r>
              <a:r>
                <a:rPr lang="vi-VN" sz="2000">
                  <a:latin typeface="Cousine"/>
                </a:rPr>
                <a:t> </a:t>
              </a:r>
              <a:r>
                <a:rPr lang="vi-VN" sz="2000" err="1">
                  <a:latin typeface="Cousine"/>
                </a:rPr>
                <a:t>với</a:t>
              </a:r>
              <a:r>
                <a:rPr lang="vi-VN" sz="2000">
                  <a:latin typeface="Cousine"/>
                </a:rPr>
                <a:t> </a:t>
              </a:r>
              <a:r>
                <a:rPr lang="vi-VN" sz="2000" err="1">
                  <a:latin typeface="Cousine"/>
                </a:rPr>
                <a:t>nhiều</a:t>
              </a:r>
              <a:r>
                <a:rPr lang="vi-VN" sz="2000">
                  <a:latin typeface="Cousine"/>
                </a:rPr>
                <a:t> </a:t>
              </a:r>
              <a:r>
                <a:rPr lang="vi-VN" sz="2000" err="1">
                  <a:latin typeface="Cousine"/>
                </a:rPr>
                <a:t>bộ</a:t>
              </a:r>
              <a:r>
                <a:rPr lang="vi-VN" sz="2000">
                  <a:latin typeface="Cousine"/>
                </a:rPr>
                <a:t> </a:t>
              </a:r>
              <a:r>
                <a:rPr lang="vi-VN" sz="2000" err="1">
                  <a:latin typeface="Cousine"/>
                </a:rPr>
                <a:t>dataset</a:t>
              </a:r>
              <a:r>
                <a:rPr lang="en-US" sz="2000">
                  <a:latin typeface="Cousine"/>
                </a:rPr>
                <a:t> </a:t>
              </a:r>
              <a:r>
                <a:rPr lang="en-US" sz="2000" err="1">
                  <a:latin typeface="Cousine"/>
                </a:rPr>
                <a:t>khác</a:t>
              </a:r>
              <a:r>
                <a:rPr lang="en-US" sz="2000">
                  <a:latin typeface="Cousine"/>
                </a:rPr>
                <a:t> </a:t>
              </a:r>
              <a:r>
                <a:rPr lang="en-US" sz="2000" err="1">
                  <a:latin typeface="Cousine"/>
                </a:rPr>
                <a:t>nhau</a:t>
              </a:r>
              <a:r>
                <a:rPr lang="vi-VN" sz="2000">
                  <a:latin typeface="Cousine"/>
                </a:rPr>
                <a:t> </a:t>
              </a:r>
              <a:r>
                <a:rPr lang="vi-VN" sz="2000" err="1">
                  <a:latin typeface="Cousine"/>
                </a:rPr>
                <a:t>giúp</a:t>
              </a:r>
              <a:r>
                <a:rPr lang="vi-VN" sz="2000">
                  <a:latin typeface="Cousine"/>
                </a:rPr>
                <a:t> </a:t>
              </a:r>
              <a:r>
                <a:rPr lang="vi-VN" sz="2000" err="1">
                  <a:latin typeface="Cousine"/>
                </a:rPr>
                <a:t>tạo</a:t>
              </a:r>
              <a:r>
                <a:rPr lang="vi-VN" sz="2000">
                  <a:latin typeface="Cousine"/>
                </a:rPr>
                <a:t> ra </a:t>
              </a:r>
              <a:r>
                <a:rPr lang="vi-VN" sz="2000" err="1">
                  <a:latin typeface="Cousine"/>
                </a:rPr>
                <a:t>nhiều</a:t>
              </a:r>
              <a:r>
                <a:rPr lang="vi-VN" sz="2000">
                  <a:latin typeface="Cousine"/>
                </a:rPr>
                <a:t> </a:t>
              </a:r>
              <a:r>
                <a:rPr lang="vi-VN" sz="2000" err="1">
                  <a:latin typeface="Cousine"/>
                </a:rPr>
                <a:t>caption</a:t>
              </a:r>
              <a:r>
                <a:rPr lang="vi-VN" sz="2000">
                  <a:latin typeface="Cousine"/>
                </a:rPr>
                <a:t> cho </a:t>
              </a:r>
              <a:r>
                <a:rPr lang="vi-VN" sz="2000" err="1">
                  <a:latin typeface="Cousine"/>
                </a:rPr>
                <a:t>cùng</a:t>
              </a:r>
              <a:r>
                <a:rPr lang="vi-VN" sz="2000">
                  <a:latin typeface="Cousine"/>
                </a:rPr>
                <a:t> </a:t>
              </a:r>
              <a:r>
                <a:rPr lang="vi-VN" sz="2000" err="1">
                  <a:latin typeface="Cousine"/>
                </a:rPr>
                <a:t>một</a:t>
              </a:r>
              <a:r>
                <a:rPr lang="vi-VN" sz="2000">
                  <a:latin typeface="Cousine"/>
                </a:rPr>
                <a:t> </a:t>
              </a:r>
              <a:r>
                <a:rPr lang="vi-VN" sz="2000" err="1">
                  <a:latin typeface="Cousine"/>
                </a:rPr>
                <a:t>hình</a:t>
              </a:r>
              <a:r>
                <a:rPr lang="vi-VN" sz="2000">
                  <a:latin typeface="Cousine"/>
                </a:rPr>
                <a:t> </a:t>
              </a:r>
              <a:r>
                <a:rPr lang="vi-VN" sz="2000" err="1">
                  <a:latin typeface="Cousine"/>
                </a:rPr>
                <a:t>ảnh</a:t>
              </a:r>
              <a:r>
                <a:rPr lang="vi-VN" sz="2000">
                  <a:latin typeface="Cousine"/>
                </a:rPr>
                <a:t> trong </a:t>
              </a:r>
              <a:r>
                <a:rPr lang="vi-VN" sz="2000" err="1">
                  <a:latin typeface="Cousine"/>
                </a:rPr>
                <a:t>nhiều</a:t>
              </a:r>
              <a:r>
                <a:rPr lang="vi-VN" sz="2000">
                  <a:latin typeface="Cousine"/>
                </a:rPr>
                <a:t> </a:t>
              </a:r>
              <a:r>
                <a:rPr lang="vi-VN" sz="2000" err="1">
                  <a:latin typeface="Cousine"/>
                </a:rPr>
                <a:t>trường</a:t>
              </a:r>
              <a:r>
                <a:rPr lang="vi-VN" sz="2000">
                  <a:latin typeface="Cousine"/>
                </a:rPr>
                <a:t> </a:t>
              </a:r>
              <a:r>
                <a:rPr lang="vi-VN" sz="2000" err="1">
                  <a:latin typeface="Cousine"/>
                </a:rPr>
                <a:t>hợp</a:t>
              </a:r>
              <a:r>
                <a:rPr lang="vi-VN" sz="2000">
                  <a:latin typeface="Cousine"/>
                </a:rPr>
                <a:t>.</a:t>
              </a:r>
              <a:endParaRPr lang="en-GB" sz="2000">
                <a:latin typeface="Cousine"/>
              </a:endParaRPr>
            </a:p>
            <a:p>
              <a:r>
                <a:rPr lang="en-GB" sz="2000">
                  <a:latin typeface="Cousine"/>
                </a:rPr>
                <a:t>- ...</a:t>
              </a:r>
              <a:endParaRPr lang="en-GB" sz="2000" err="1"/>
            </a:p>
          </p:txBody>
        </p:sp>
        <p:sp>
          <p:nvSpPr>
            <p:cNvPr id="6" name="Google Shape;363;p37">
              <a:extLst>
                <a:ext uri="{FF2B5EF4-FFF2-40B4-BE49-F238E27FC236}">
                  <a16:creationId xmlns:a16="http://schemas.microsoft.com/office/drawing/2014/main" id="{7749B0CC-0631-1D77-DA5C-64AE63A8131A}"/>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2000">
                <a:solidFill>
                  <a:schemeClr val="accent1"/>
                </a:solidFill>
                <a:latin typeface="Cousine"/>
                <a:ea typeface="Cousine"/>
                <a:cs typeface="Cousine"/>
                <a:sym typeface="Cousine"/>
              </a:endParaRPr>
            </a:p>
          </p:txBody>
        </p:sp>
      </p:grpSp>
      <p:sp>
        <p:nvSpPr>
          <p:cNvPr id="8" name="TextBox 7">
            <a:extLst>
              <a:ext uri="{FF2B5EF4-FFF2-40B4-BE49-F238E27FC236}">
                <a16:creationId xmlns:a16="http://schemas.microsoft.com/office/drawing/2014/main" id="{E70FBD26-EFDC-6E57-9C1F-FA276B9E2AC6}"/>
              </a:ext>
            </a:extLst>
          </p:cNvPr>
          <p:cNvSpPr txBox="1"/>
          <p:nvPr/>
        </p:nvSpPr>
        <p:spPr>
          <a:xfrm>
            <a:off x="926331" y="5159324"/>
            <a:ext cx="9073076" cy="400110"/>
          </a:xfrm>
          <a:prstGeom prst="rect">
            <a:avLst/>
          </a:prstGeom>
          <a:noFill/>
        </p:spPr>
        <p:txBody>
          <a:bodyPr wrap="square">
            <a:spAutoFit/>
          </a:bodyPr>
          <a:lstStyle/>
          <a:p>
            <a:r>
              <a:rPr lang="en-GB" sz="2000" b="1">
                <a:solidFill>
                  <a:schemeClr val="bg1"/>
                </a:solidFill>
                <a:latin typeface="Cousine"/>
                <a:cs typeface="Cousine" panose="020B0604020202020204" charset="0"/>
              </a:rPr>
              <a:t>=&gt; Ta cần một model lightweight và linh hoạt hơn.</a:t>
            </a:r>
          </a:p>
        </p:txBody>
      </p:sp>
    </p:spTree>
    <p:extLst>
      <p:ext uri="{BB962C8B-B14F-4D97-AF65-F5344CB8AC3E}">
        <p14:creationId xmlns:p14="http://schemas.microsoft.com/office/powerpoint/2010/main" val="1117153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1524000" y="2813467"/>
            <a:ext cx="7119857" cy="1231066"/>
          </a:xfrm>
          <a:prstGeom prst="rect">
            <a:avLst/>
          </a:prstGeom>
        </p:spPr>
        <p:txBody>
          <a:bodyPr spcFirstLastPara="1" wrap="none" lIns="121900" tIns="121900" rIns="121900" bIns="121900" anchor="t" anchorCtr="0">
            <a:spAutoFit/>
          </a:bodyPr>
          <a:lstStyle/>
          <a:p>
            <a:r>
              <a:rPr lang="en" sz="3600"/>
              <a:t>ClipCap</a:t>
            </a:r>
            <a:br>
              <a:rPr lang="en" sz="3600" b="0"/>
            </a:br>
            <a:r>
              <a:rPr lang="en" sz="2800" b="0"/>
              <a:t>CLIP Prefix for Image Captioning</a:t>
            </a:r>
            <a:endParaRPr lang="en-US" sz="3600"/>
          </a:p>
        </p:txBody>
      </p:sp>
      <p:sp>
        <p:nvSpPr>
          <p:cNvPr id="98" name="Google Shape;98;p14"/>
          <p:cNvSpPr txBox="1">
            <a:spLocks noGrp="1"/>
          </p:cNvSpPr>
          <p:nvPr>
            <p:ph type="sldNum" idx="12"/>
          </p:nvPr>
        </p:nvSpPr>
        <p:spPr>
          <a:xfrm>
            <a:off x="11364209" y="6188756"/>
            <a:ext cx="614800" cy="389200"/>
          </a:xfrm>
          <a:prstGeom prst="rect">
            <a:avLst/>
          </a:prstGeom>
        </p:spPr>
        <p:txBody>
          <a:bodyPr spcFirstLastPara="1" wrap="square" lIns="121900" tIns="121900" rIns="121900" bIns="121900" anchor="t" anchorCtr="0">
            <a:noAutofit/>
          </a:bodyPr>
          <a:lstStyle/>
          <a:p>
            <a:fld id="{00000000-1234-1234-1234-123412341234}" type="slidenum">
              <a:rPr lang="en"/>
              <a:pPr/>
              <a:t>12</a:t>
            </a:fld>
            <a:endParaRPr/>
          </a:p>
        </p:txBody>
      </p:sp>
      <p:sp>
        <p:nvSpPr>
          <p:cNvPr id="8" name="TextBox 7">
            <a:extLst>
              <a:ext uri="{FF2B5EF4-FFF2-40B4-BE49-F238E27FC236}">
                <a16:creationId xmlns:a16="http://schemas.microsoft.com/office/drawing/2014/main" id="{E2B91DB4-B3AC-CF80-D147-F4E04F8F38E1}"/>
              </a:ext>
            </a:extLst>
          </p:cNvPr>
          <p:cNvSpPr txBox="1"/>
          <p:nvPr/>
        </p:nvSpPr>
        <p:spPr>
          <a:xfrm>
            <a:off x="1547327" y="1793577"/>
            <a:ext cx="800219" cy="1323439"/>
          </a:xfrm>
          <a:prstGeom prst="rect">
            <a:avLst/>
          </a:prstGeom>
          <a:noFill/>
        </p:spPr>
        <p:txBody>
          <a:bodyPr wrap="none">
            <a:spAutoFit/>
          </a:bodyPr>
          <a:lstStyle/>
          <a:p>
            <a:pPr>
              <a:buClr>
                <a:schemeClr val="lt1"/>
              </a:buClr>
              <a:buSzPts val="3600"/>
            </a:pPr>
            <a:r>
              <a:rPr lang="en" sz="8000" b="1">
                <a:solidFill>
                  <a:schemeClr val="accent3"/>
                </a:solidFill>
                <a:latin typeface="Cousine"/>
                <a:cs typeface="Cousine"/>
                <a:sym typeface="Cousine"/>
              </a:rPr>
              <a:t>2</a:t>
            </a:r>
            <a:endParaRPr lang="en-US" sz="8000" b="1">
              <a:solidFill>
                <a:schemeClr val="accent3"/>
              </a:solidFill>
              <a:latin typeface="Cousine"/>
              <a:cs typeface="Cousine"/>
              <a:sym typeface="Cousine"/>
            </a:endParaRPr>
          </a:p>
        </p:txBody>
      </p:sp>
      <p:sp>
        <p:nvSpPr>
          <p:cNvPr id="9" name="Subtitle 2">
            <a:extLst>
              <a:ext uri="{FF2B5EF4-FFF2-40B4-BE49-F238E27FC236}">
                <a16:creationId xmlns:a16="http://schemas.microsoft.com/office/drawing/2014/main" id="{B3D55D63-20AA-3D2F-7F63-8588B3E2FF6F}"/>
              </a:ext>
            </a:extLst>
          </p:cNvPr>
          <p:cNvSpPr txBox="1">
            <a:spLocks/>
          </p:cNvSpPr>
          <p:nvPr/>
        </p:nvSpPr>
        <p:spPr>
          <a:xfrm>
            <a:off x="1760534" y="4654383"/>
            <a:ext cx="8670933" cy="461635"/>
          </a:xfrm>
          <a:prstGeom prst="rect">
            <a:avLst/>
          </a:prstGeom>
          <a:noFill/>
          <a:ln>
            <a:noFill/>
          </a:ln>
        </p:spPr>
        <p:txBody>
          <a:bodyPr spcFirstLastPara="1" wrap="none" lIns="91425" tIns="91425" rIns="91425" bIns="91425" anchor="t" anchorCtr="0">
            <a:spAutoFit/>
          </a:bodyPr>
          <a:lstStyle>
            <a:defPPr marR="0" lvl="0" algn="l" rtl="0">
              <a:lnSpc>
                <a:spcPct val="100000"/>
              </a:lnSpc>
              <a:spcBef>
                <a:spcPts val="0"/>
              </a:spcBef>
              <a:spcAft>
                <a:spcPts val="0"/>
              </a:spcAft>
            </a:defPPr>
            <a:lvl1pPr marL="457200" marR="0" lvl="0" indent="-381000" algn="r" rtl="0">
              <a:lnSpc>
                <a:spcPct val="100000"/>
              </a:lnSpc>
              <a:spcBef>
                <a:spcPts val="0"/>
              </a:spcBef>
              <a:spcAft>
                <a:spcPts val="0"/>
              </a:spcAft>
              <a:buClr>
                <a:srgbClr val="FFFFFF"/>
              </a:buClr>
              <a:buSzPts val="1800"/>
              <a:buFont typeface="Cousine"/>
              <a:buNone/>
              <a:defRPr sz="2400" b="0" i="0" u="none" strike="noStrike" cap="none">
                <a:solidFill>
                  <a:srgbClr val="FFFFFF"/>
                </a:solidFill>
                <a:latin typeface="Cousine"/>
                <a:ea typeface="Cousine"/>
                <a:cs typeface="Cousine"/>
                <a:sym typeface="Cousine"/>
              </a:defRPr>
            </a:lvl1pPr>
            <a:lvl2pPr marL="914400" marR="0" lvl="1" indent="-381000" algn="r" rtl="0">
              <a:lnSpc>
                <a:spcPct val="100000"/>
              </a:lnSpc>
              <a:spcBef>
                <a:spcPts val="0"/>
              </a:spcBef>
              <a:spcAft>
                <a:spcPts val="0"/>
              </a:spcAft>
              <a:buClr>
                <a:srgbClr val="FFFFFF"/>
              </a:buClr>
              <a:buSzPts val="1800"/>
              <a:buFont typeface="Cousine"/>
              <a:buNone/>
              <a:defRPr sz="2400" b="0" i="0" u="none" strike="noStrike" cap="none">
                <a:solidFill>
                  <a:srgbClr val="FFFFFF"/>
                </a:solidFill>
                <a:latin typeface="Cousine"/>
                <a:ea typeface="Cousine"/>
                <a:cs typeface="Cousine"/>
                <a:sym typeface="Cousine"/>
              </a:defRPr>
            </a:lvl2pPr>
            <a:lvl3pPr marL="1371600" marR="0" lvl="2" indent="-381000" algn="r" rtl="0">
              <a:lnSpc>
                <a:spcPct val="100000"/>
              </a:lnSpc>
              <a:spcBef>
                <a:spcPts val="0"/>
              </a:spcBef>
              <a:spcAft>
                <a:spcPts val="0"/>
              </a:spcAft>
              <a:buClr>
                <a:srgbClr val="FFFFFF"/>
              </a:buClr>
              <a:buSzPts val="1800"/>
              <a:buFont typeface="Cousine"/>
              <a:buNone/>
              <a:defRPr sz="2400" b="0" i="0" u="none" strike="noStrike" cap="none">
                <a:solidFill>
                  <a:srgbClr val="FFFFFF"/>
                </a:solidFill>
                <a:latin typeface="Cousine"/>
                <a:ea typeface="Cousine"/>
                <a:cs typeface="Cousine"/>
                <a:sym typeface="Cousine"/>
              </a:defRPr>
            </a:lvl3pPr>
            <a:lvl4pPr marL="1828800" marR="0" lvl="3"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4pPr>
            <a:lvl5pPr marL="2286000" marR="0" lvl="4"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5pPr>
            <a:lvl6pPr marL="2743200" marR="0" lvl="5"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6pPr>
            <a:lvl7pPr marL="3200400" marR="0" lvl="6"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7pPr>
            <a:lvl8pPr marL="3657600" marR="0" lvl="7"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8pPr>
            <a:lvl9pPr marL="4114800" marR="0" lvl="8"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9pPr>
          </a:lstStyle>
          <a:p>
            <a:pPr algn="l"/>
            <a:r>
              <a:rPr lang="en-US" sz="1800" kern="0"/>
              <a:t>The Blavatnik School of Computer Science, Tel Aviv University</a:t>
            </a:r>
          </a:p>
        </p:txBody>
      </p:sp>
      <p:grpSp>
        <p:nvGrpSpPr>
          <p:cNvPr id="12" name="Group 11">
            <a:extLst>
              <a:ext uri="{FF2B5EF4-FFF2-40B4-BE49-F238E27FC236}">
                <a16:creationId xmlns:a16="http://schemas.microsoft.com/office/drawing/2014/main" id="{CAC27C75-9D0D-6843-F99B-6FD7F29BB9B2}"/>
              </a:ext>
            </a:extLst>
          </p:cNvPr>
          <p:cNvGrpSpPr/>
          <p:nvPr/>
        </p:nvGrpSpPr>
        <p:grpSpPr>
          <a:xfrm>
            <a:off x="2750007" y="4285051"/>
            <a:ext cx="6691987" cy="461635"/>
            <a:chOff x="2463281" y="4285051"/>
            <a:chExt cx="6691987" cy="461635"/>
          </a:xfrm>
        </p:grpSpPr>
        <p:sp>
          <p:nvSpPr>
            <p:cNvPr id="6" name="Subtitle 2">
              <a:extLst>
                <a:ext uri="{FF2B5EF4-FFF2-40B4-BE49-F238E27FC236}">
                  <a16:creationId xmlns:a16="http://schemas.microsoft.com/office/drawing/2014/main" id="{86154516-CD77-6329-E6A5-839E8963C545}"/>
                </a:ext>
              </a:extLst>
            </p:cNvPr>
            <p:cNvSpPr txBox="1">
              <a:spLocks/>
            </p:cNvSpPr>
            <p:nvPr/>
          </p:nvSpPr>
          <p:spPr>
            <a:xfrm>
              <a:off x="4644563" y="4285051"/>
              <a:ext cx="1640162" cy="461635"/>
            </a:xfrm>
            <a:prstGeom prst="rect">
              <a:avLst/>
            </a:prstGeom>
            <a:noFill/>
            <a:ln>
              <a:noFill/>
            </a:ln>
          </p:spPr>
          <p:txBody>
            <a:bodyPr spcFirstLastPara="1" wrap="none" lIns="91425" tIns="91425" rIns="91425" bIns="91425" anchor="t" anchorCtr="0">
              <a:spAutoFit/>
            </a:bodyPr>
            <a:lstStyle>
              <a:defPPr marR="0" lvl="0" algn="l" rtl="0">
                <a:lnSpc>
                  <a:spcPct val="100000"/>
                </a:lnSpc>
                <a:spcBef>
                  <a:spcPts val="0"/>
                </a:spcBef>
                <a:spcAft>
                  <a:spcPts val="0"/>
                </a:spcAft>
              </a:defPPr>
              <a:lvl1pPr marL="457200" marR="0" lvl="0" indent="-381000" algn="r" rtl="0">
                <a:lnSpc>
                  <a:spcPct val="100000"/>
                </a:lnSpc>
                <a:spcBef>
                  <a:spcPts val="0"/>
                </a:spcBef>
                <a:spcAft>
                  <a:spcPts val="0"/>
                </a:spcAft>
                <a:buClr>
                  <a:srgbClr val="FFFFFF"/>
                </a:buClr>
                <a:buSzPts val="1800"/>
                <a:buFont typeface="Cousine"/>
                <a:buNone/>
                <a:defRPr sz="2400" b="0" i="0" u="none" strike="noStrike" cap="none">
                  <a:solidFill>
                    <a:srgbClr val="FFFFFF"/>
                  </a:solidFill>
                  <a:latin typeface="Cousine"/>
                  <a:ea typeface="Cousine"/>
                  <a:cs typeface="Cousine"/>
                  <a:sym typeface="Cousine"/>
                </a:defRPr>
              </a:lvl1pPr>
              <a:lvl2pPr marL="914400" marR="0" lvl="1" indent="-381000" algn="r" rtl="0">
                <a:lnSpc>
                  <a:spcPct val="100000"/>
                </a:lnSpc>
                <a:spcBef>
                  <a:spcPts val="0"/>
                </a:spcBef>
                <a:spcAft>
                  <a:spcPts val="0"/>
                </a:spcAft>
                <a:buClr>
                  <a:srgbClr val="FFFFFF"/>
                </a:buClr>
                <a:buSzPts val="1800"/>
                <a:buFont typeface="Cousine"/>
                <a:buNone/>
                <a:defRPr sz="2400" b="0" i="0" u="none" strike="noStrike" cap="none">
                  <a:solidFill>
                    <a:srgbClr val="FFFFFF"/>
                  </a:solidFill>
                  <a:latin typeface="Cousine"/>
                  <a:ea typeface="Cousine"/>
                  <a:cs typeface="Cousine"/>
                  <a:sym typeface="Cousine"/>
                </a:defRPr>
              </a:lvl2pPr>
              <a:lvl3pPr marL="1371600" marR="0" lvl="2" indent="-381000" algn="r" rtl="0">
                <a:lnSpc>
                  <a:spcPct val="100000"/>
                </a:lnSpc>
                <a:spcBef>
                  <a:spcPts val="0"/>
                </a:spcBef>
                <a:spcAft>
                  <a:spcPts val="0"/>
                </a:spcAft>
                <a:buClr>
                  <a:srgbClr val="FFFFFF"/>
                </a:buClr>
                <a:buSzPts val="1800"/>
                <a:buFont typeface="Cousine"/>
                <a:buNone/>
                <a:defRPr sz="2400" b="0" i="0" u="none" strike="noStrike" cap="none">
                  <a:solidFill>
                    <a:srgbClr val="FFFFFF"/>
                  </a:solidFill>
                  <a:latin typeface="Cousine"/>
                  <a:ea typeface="Cousine"/>
                  <a:cs typeface="Cousine"/>
                  <a:sym typeface="Cousine"/>
                </a:defRPr>
              </a:lvl3pPr>
              <a:lvl4pPr marL="1828800" marR="0" lvl="3"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4pPr>
              <a:lvl5pPr marL="2286000" marR="0" lvl="4"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5pPr>
              <a:lvl6pPr marL="2743200" marR="0" lvl="5"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6pPr>
              <a:lvl7pPr marL="3200400" marR="0" lvl="6"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7pPr>
              <a:lvl8pPr marL="3657600" marR="0" lvl="7"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8pPr>
              <a:lvl9pPr marL="4114800" marR="0" lvl="8"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9pPr>
            </a:lstStyle>
            <a:p>
              <a:pPr algn="l"/>
              <a:r>
                <a:rPr lang="en-US" sz="1800" kern="0"/>
                <a:t>Amir Hertz</a:t>
              </a:r>
            </a:p>
          </p:txBody>
        </p:sp>
        <p:sp>
          <p:nvSpPr>
            <p:cNvPr id="7" name="Subtitle 2">
              <a:extLst>
                <a:ext uri="{FF2B5EF4-FFF2-40B4-BE49-F238E27FC236}">
                  <a16:creationId xmlns:a16="http://schemas.microsoft.com/office/drawing/2014/main" id="{EAA1830E-ED7C-6C85-5091-2E97FD27DB7A}"/>
                </a:ext>
              </a:extLst>
            </p:cNvPr>
            <p:cNvSpPr txBox="1">
              <a:spLocks/>
            </p:cNvSpPr>
            <p:nvPr/>
          </p:nvSpPr>
          <p:spPr>
            <a:xfrm>
              <a:off x="6825814" y="4285051"/>
              <a:ext cx="2329454" cy="461635"/>
            </a:xfrm>
            <a:prstGeom prst="rect">
              <a:avLst/>
            </a:prstGeom>
            <a:noFill/>
            <a:ln>
              <a:noFill/>
            </a:ln>
          </p:spPr>
          <p:txBody>
            <a:bodyPr spcFirstLastPara="1" wrap="none" lIns="91425" tIns="91425" rIns="91425" bIns="91425" anchor="t" anchorCtr="0">
              <a:spAutoFit/>
            </a:bodyPr>
            <a:lstStyle>
              <a:defPPr marR="0" lvl="0" algn="l" rtl="0">
                <a:lnSpc>
                  <a:spcPct val="100000"/>
                </a:lnSpc>
                <a:spcBef>
                  <a:spcPts val="0"/>
                </a:spcBef>
                <a:spcAft>
                  <a:spcPts val="0"/>
                </a:spcAft>
              </a:defPPr>
              <a:lvl1pPr marL="457200" marR="0" lvl="0" indent="-381000" algn="r" rtl="0">
                <a:lnSpc>
                  <a:spcPct val="100000"/>
                </a:lnSpc>
                <a:spcBef>
                  <a:spcPts val="0"/>
                </a:spcBef>
                <a:spcAft>
                  <a:spcPts val="0"/>
                </a:spcAft>
                <a:buClr>
                  <a:srgbClr val="FFFFFF"/>
                </a:buClr>
                <a:buSzPts val="1800"/>
                <a:buFont typeface="Cousine"/>
                <a:buNone/>
                <a:defRPr sz="2400" b="0" i="0" u="none" strike="noStrike" cap="none">
                  <a:solidFill>
                    <a:srgbClr val="FFFFFF"/>
                  </a:solidFill>
                  <a:latin typeface="Cousine"/>
                  <a:ea typeface="Cousine"/>
                  <a:cs typeface="Cousine"/>
                  <a:sym typeface="Cousine"/>
                </a:defRPr>
              </a:lvl1pPr>
              <a:lvl2pPr marL="914400" marR="0" lvl="1" indent="-381000" algn="r" rtl="0">
                <a:lnSpc>
                  <a:spcPct val="100000"/>
                </a:lnSpc>
                <a:spcBef>
                  <a:spcPts val="0"/>
                </a:spcBef>
                <a:spcAft>
                  <a:spcPts val="0"/>
                </a:spcAft>
                <a:buClr>
                  <a:srgbClr val="FFFFFF"/>
                </a:buClr>
                <a:buSzPts val="1800"/>
                <a:buFont typeface="Cousine"/>
                <a:buNone/>
                <a:defRPr sz="2400" b="0" i="0" u="none" strike="noStrike" cap="none">
                  <a:solidFill>
                    <a:srgbClr val="FFFFFF"/>
                  </a:solidFill>
                  <a:latin typeface="Cousine"/>
                  <a:ea typeface="Cousine"/>
                  <a:cs typeface="Cousine"/>
                  <a:sym typeface="Cousine"/>
                </a:defRPr>
              </a:lvl2pPr>
              <a:lvl3pPr marL="1371600" marR="0" lvl="2" indent="-381000" algn="r" rtl="0">
                <a:lnSpc>
                  <a:spcPct val="100000"/>
                </a:lnSpc>
                <a:spcBef>
                  <a:spcPts val="0"/>
                </a:spcBef>
                <a:spcAft>
                  <a:spcPts val="0"/>
                </a:spcAft>
                <a:buClr>
                  <a:srgbClr val="FFFFFF"/>
                </a:buClr>
                <a:buSzPts val="1800"/>
                <a:buFont typeface="Cousine"/>
                <a:buNone/>
                <a:defRPr sz="2400" b="0" i="0" u="none" strike="noStrike" cap="none">
                  <a:solidFill>
                    <a:srgbClr val="FFFFFF"/>
                  </a:solidFill>
                  <a:latin typeface="Cousine"/>
                  <a:ea typeface="Cousine"/>
                  <a:cs typeface="Cousine"/>
                  <a:sym typeface="Cousine"/>
                </a:defRPr>
              </a:lvl3pPr>
              <a:lvl4pPr marL="1828800" marR="0" lvl="3"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4pPr>
              <a:lvl5pPr marL="2286000" marR="0" lvl="4"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5pPr>
              <a:lvl6pPr marL="2743200" marR="0" lvl="5"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6pPr>
              <a:lvl7pPr marL="3200400" marR="0" lvl="6"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7pPr>
              <a:lvl8pPr marL="3657600" marR="0" lvl="7"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8pPr>
              <a:lvl9pPr marL="4114800" marR="0" lvl="8" indent="-381000" algn="r" rtl="0">
                <a:lnSpc>
                  <a:spcPct val="100000"/>
                </a:lnSpc>
                <a:spcBef>
                  <a:spcPts val="0"/>
                </a:spcBef>
                <a:spcAft>
                  <a:spcPts val="0"/>
                </a:spcAft>
                <a:buClr>
                  <a:srgbClr val="FFFFFF"/>
                </a:buClr>
                <a:buSzPts val="2400"/>
                <a:buFont typeface="Cousine"/>
                <a:buNone/>
                <a:defRPr sz="2400" b="0" i="0" u="none" strike="noStrike" cap="none">
                  <a:solidFill>
                    <a:srgbClr val="FFFFFF"/>
                  </a:solidFill>
                  <a:latin typeface="Cousine"/>
                  <a:ea typeface="Cousine"/>
                  <a:cs typeface="Cousine"/>
                  <a:sym typeface="Cousine"/>
                </a:defRPr>
              </a:lvl9pPr>
            </a:lstStyle>
            <a:p>
              <a:pPr algn="l"/>
              <a:r>
                <a:rPr lang="en-US" sz="1800" kern="0"/>
                <a:t>Amit H. Bermano</a:t>
              </a:r>
            </a:p>
          </p:txBody>
        </p:sp>
        <p:sp>
          <p:nvSpPr>
            <p:cNvPr id="11" name="TextBox 10">
              <a:extLst>
                <a:ext uri="{FF2B5EF4-FFF2-40B4-BE49-F238E27FC236}">
                  <a16:creationId xmlns:a16="http://schemas.microsoft.com/office/drawing/2014/main" id="{1606C8D2-DF4D-243B-ECBD-EF3D6D618160}"/>
                </a:ext>
              </a:extLst>
            </p:cNvPr>
            <p:cNvSpPr txBox="1"/>
            <p:nvPr/>
          </p:nvSpPr>
          <p:spPr>
            <a:xfrm>
              <a:off x="2463281" y="4285051"/>
              <a:ext cx="1640193" cy="369332"/>
            </a:xfrm>
            <a:prstGeom prst="rect">
              <a:avLst/>
            </a:prstGeom>
            <a:noFill/>
          </p:spPr>
          <p:txBody>
            <a:bodyPr wrap="none" rtlCol="0">
              <a:spAutoFit/>
            </a:bodyPr>
            <a:lstStyle/>
            <a:p>
              <a:pPr marL="457200" indent="-381000">
                <a:buClr>
                  <a:srgbClr val="FFFFFF"/>
                </a:buClr>
                <a:buSzPts val="1800"/>
              </a:pPr>
              <a:r>
                <a:rPr lang="en-US" kern="0">
                  <a:solidFill>
                    <a:srgbClr val="FFFFFF"/>
                  </a:solidFill>
                  <a:latin typeface="Cousine"/>
                  <a:cs typeface="Cousine"/>
                  <a:sym typeface="Cousine"/>
                </a:rPr>
                <a:t>Ron Mokady</a:t>
              </a:r>
            </a:p>
          </p:txBody>
        </p:sp>
      </p:grpSp>
    </p:spTree>
    <p:extLst>
      <p:ext uri="{BB962C8B-B14F-4D97-AF65-F5344CB8AC3E}">
        <p14:creationId xmlns:p14="http://schemas.microsoft.com/office/powerpoint/2010/main" val="40564489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mtClean="0"/>
              <a:pPr/>
              <a:t>13</a:t>
            </a:fld>
            <a:endParaRPr lang="en"/>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5862502" cy="584775"/>
          </a:xfrm>
          <a:prstGeom prst="rect">
            <a:avLst/>
          </a:prstGeom>
          <a:noFill/>
        </p:spPr>
        <p:txBody>
          <a:bodyPr wrap="none" lIns="91440" tIns="45720" rIns="91440" bIns="45720" rtlCol="0" anchor="t">
            <a:spAutoFit/>
          </a:bodyPr>
          <a:lstStyle/>
          <a:p>
            <a:r>
              <a:rPr lang="en-US" sz="3200" b="1" err="1">
                <a:solidFill>
                  <a:schemeClr val="bg1"/>
                </a:solidFill>
                <a:latin typeface="Cousine"/>
                <a:cs typeface="Cousine" panose="020B0604020202020204" charset="0"/>
              </a:rPr>
              <a:t>ClipCap</a:t>
            </a:r>
            <a:r>
              <a:rPr lang="en-US" sz="3200" b="1">
                <a:solidFill>
                  <a:schemeClr val="bg1"/>
                </a:solidFill>
                <a:latin typeface="Cousine"/>
                <a:cs typeface="Cousine" panose="020B0604020202020204" charset="0"/>
              </a:rPr>
              <a:t> is the answer  </a:t>
            </a:r>
            <a:endParaRPr lang="en-US" sz="3200" b="1">
              <a:solidFill>
                <a:schemeClr val="bg1"/>
              </a:solidFill>
              <a:latin typeface="Cousine" panose="020B0604020202020204" charset="0"/>
              <a:cs typeface="Cousine" panose="020B0604020202020204" charset="0"/>
            </a:endParaRPr>
          </a:p>
        </p:txBody>
      </p:sp>
      <p:grpSp>
        <p:nvGrpSpPr>
          <p:cNvPr id="4" name="Group 3">
            <a:extLst>
              <a:ext uri="{FF2B5EF4-FFF2-40B4-BE49-F238E27FC236}">
                <a16:creationId xmlns:a16="http://schemas.microsoft.com/office/drawing/2014/main" id="{DE6D891E-868A-816F-7230-D4A29BCB9FD0}"/>
              </a:ext>
            </a:extLst>
          </p:cNvPr>
          <p:cNvGrpSpPr/>
          <p:nvPr/>
        </p:nvGrpSpPr>
        <p:grpSpPr>
          <a:xfrm>
            <a:off x="457200" y="1344483"/>
            <a:ext cx="10259084" cy="2677656"/>
            <a:chOff x="430481" y="1295400"/>
            <a:chExt cx="10259084" cy="2677656"/>
          </a:xfrm>
        </p:grpSpPr>
        <p:sp>
          <p:nvSpPr>
            <p:cNvPr id="5" name="TextBox 4">
              <a:extLst>
                <a:ext uri="{FF2B5EF4-FFF2-40B4-BE49-F238E27FC236}">
                  <a16:creationId xmlns:a16="http://schemas.microsoft.com/office/drawing/2014/main" id="{7F6B60B7-8BB6-A997-67AA-9A63F723B349}"/>
                </a:ext>
              </a:extLst>
            </p:cNvPr>
            <p:cNvSpPr txBox="1"/>
            <p:nvPr/>
          </p:nvSpPr>
          <p:spPr>
            <a:xfrm>
              <a:off x="723769" y="1295400"/>
              <a:ext cx="9965796" cy="2677656"/>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100" err="1">
                  <a:latin typeface="Cousine"/>
                </a:rPr>
                <a:t>Sử</a:t>
              </a:r>
              <a:r>
                <a:rPr lang="en-GB" sz="2100">
                  <a:latin typeface="Cousine"/>
                </a:rPr>
                <a:t> </a:t>
              </a:r>
              <a:r>
                <a:rPr lang="en-GB" sz="2100" err="1">
                  <a:latin typeface="Cousine"/>
                </a:rPr>
                <a:t>dụng</a:t>
              </a:r>
              <a:r>
                <a:rPr lang="en-GB" sz="2100">
                  <a:latin typeface="Cousine"/>
                </a:rPr>
                <a:t> </a:t>
              </a:r>
              <a:r>
                <a:rPr lang="en-GB" sz="2100" err="1">
                  <a:latin typeface="Cousine"/>
                </a:rPr>
                <a:t>cách</a:t>
              </a:r>
              <a:r>
                <a:rPr lang="en-GB" sz="2100">
                  <a:latin typeface="Cousine"/>
                </a:rPr>
                <a:t> </a:t>
              </a:r>
              <a:r>
                <a:rPr lang="en-GB" sz="2100" err="1">
                  <a:latin typeface="Cousine"/>
                </a:rPr>
                <a:t>tiếp</a:t>
              </a:r>
              <a:r>
                <a:rPr lang="en-GB" sz="2100">
                  <a:latin typeface="Cousine"/>
                </a:rPr>
                <a:t> </a:t>
              </a:r>
              <a:r>
                <a:rPr lang="en-GB" sz="2100" err="1">
                  <a:latin typeface="Cousine"/>
                </a:rPr>
                <a:t>cận</a:t>
              </a:r>
              <a:r>
                <a:rPr lang="en-GB" sz="2100">
                  <a:latin typeface="Cousine"/>
                </a:rPr>
                <a:t> </a:t>
              </a:r>
              <a:r>
                <a:rPr lang="en-GB" sz="2100" err="1">
                  <a:latin typeface="Cousine"/>
                </a:rPr>
                <a:t>linh</a:t>
              </a:r>
              <a:r>
                <a:rPr lang="en-GB" sz="2100">
                  <a:latin typeface="Cousine"/>
                </a:rPr>
                <a:t> </a:t>
              </a:r>
              <a:r>
                <a:rPr lang="en-GB" sz="2100" err="1">
                  <a:latin typeface="Cousine"/>
                </a:rPr>
                <a:t>hoạt</a:t>
              </a:r>
              <a:r>
                <a:rPr lang="en-GB" sz="2100">
                  <a:latin typeface="Cousine"/>
                </a:rPr>
                <a:t> </a:t>
              </a:r>
              <a:r>
                <a:rPr lang="en-GB" sz="2100" err="1">
                  <a:latin typeface="Cousine"/>
                </a:rPr>
                <a:t>không</a:t>
              </a:r>
              <a:r>
                <a:rPr lang="en-GB" sz="2100">
                  <a:latin typeface="Cousine"/>
                </a:rPr>
                <a:t> </a:t>
              </a:r>
              <a:r>
                <a:rPr lang="en-GB" sz="2100" err="1">
                  <a:latin typeface="Cousine"/>
                </a:rPr>
                <a:t>cần</a:t>
              </a:r>
              <a:r>
                <a:rPr lang="en-GB" sz="2100">
                  <a:latin typeface="Cousine"/>
                </a:rPr>
                <a:t> additional supervision (</a:t>
              </a:r>
              <a:r>
                <a:rPr lang="en-GB" sz="2100" err="1">
                  <a:latin typeface="Cousine"/>
                </a:rPr>
                <a:t>như</a:t>
              </a:r>
              <a:r>
                <a:rPr lang="en-GB" sz="2100">
                  <a:latin typeface="Cousine"/>
                </a:rPr>
                <a:t> object annotation), và </a:t>
              </a:r>
              <a:r>
                <a:rPr lang="en-GB" sz="2100" err="1">
                  <a:latin typeface="Cousine"/>
                </a:rPr>
                <a:t>có</a:t>
              </a:r>
              <a:r>
                <a:rPr lang="en-GB" sz="2100">
                  <a:latin typeface="Cousine"/>
                </a:rPr>
                <a:t> </a:t>
              </a:r>
              <a:r>
                <a:rPr lang="en-GB" sz="2100" err="1">
                  <a:latin typeface="Cousine"/>
                </a:rPr>
                <a:t>thể</a:t>
              </a:r>
              <a:r>
                <a:rPr lang="en-GB" sz="2100">
                  <a:latin typeface="Cousine"/>
                </a:rPr>
                <a:t> </a:t>
              </a:r>
              <a:r>
                <a:rPr lang="en-GB" sz="2100" err="1">
                  <a:latin typeface="Cousine"/>
                </a:rPr>
                <a:t>áp</a:t>
              </a:r>
              <a:r>
                <a:rPr lang="en-GB" sz="2100">
                  <a:latin typeface="Cousine"/>
                </a:rPr>
                <a:t> </a:t>
              </a:r>
              <a:r>
                <a:rPr lang="en-GB" sz="2100" err="1">
                  <a:latin typeface="Cousine"/>
                </a:rPr>
                <a:t>dụng</a:t>
              </a:r>
              <a:r>
                <a:rPr lang="en-GB" sz="2100">
                  <a:latin typeface="Cousine"/>
                </a:rPr>
                <a:t> </a:t>
              </a:r>
              <a:r>
                <a:rPr lang="en-GB" sz="2100" err="1">
                  <a:latin typeface="Cousine"/>
                </a:rPr>
                <a:t>cho</a:t>
              </a:r>
              <a:r>
                <a:rPr lang="en-GB" sz="2100">
                  <a:latin typeface="Cousine"/>
                </a:rPr>
                <a:t> </a:t>
              </a:r>
              <a:r>
                <a:rPr lang="en-GB" sz="2100" err="1">
                  <a:latin typeface="Cousine"/>
                </a:rPr>
                <a:t>nhiều</a:t>
              </a:r>
              <a:r>
                <a:rPr lang="en-GB" sz="2100">
                  <a:latin typeface="Cousine"/>
                </a:rPr>
                <a:t> loại data khác nhau.</a:t>
              </a:r>
            </a:p>
            <a:p>
              <a:r>
                <a:rPr lang="en-GB" sz="2100" b="1">
                  <a:latin typeface="Cousine"/>
                </a:rPr>
                <a:t>--&gt; Khả năng thích ứng cao</a:t>
              </a:r>
            </a:p>
            <a:p>
              <a:endParaRPr lang="en-GB" sz="2100">
                <a:latin typeface="Cousine"/>
              </a:endParaRPr>
            </a:p>
            <a:p>
              <a:r>
                <a:rPr lang="en-GB" sz="2100" err="1">
                  <a:latin typeface="Cousine"/>
                </a:rPr>
                <a:t>Tốn</a:t>
              </a:r>
              <a:r>
                <a:rPr lang="en-GB" sz="2100">
                  <a:latin typeface="Cousine"/>
                </a:rPr>
                <a:t> ít </a:t>
              </a:r>
              <a:r>
                <a:rPr lang="en-GB" sz="2100" err="1">
                  <a:latin typeface="Cousine"/>
                </a:rPr>
                <a:t>thời</a:t>
              </a:r>
              <a:r>
                <a:rPr lang="en-GB" sz="2100">
                  <a:latin typeface="Cousine"/>
                </a:rPr>
                <a:t> </a:t>
              </a:r>
              <a:r>
                <a:rPr lang="en-GB" sz="2100" err="1">
                  <a:latin typeface="Cousine"/>
                </a:rPr>
                <a:t>gian</a:t>
              </a:r>
              <a:r>
                <a:rPr lang="en-GB" sz="2100">
                  <a:latin typeface="Cousine"/>
                </a:rPr>
                <a:t> </a:t>
              </a:r>
              <a:r>
                <a:rPr lang="en-GB" sz="2100" err="1">
                  <a:latin typeface="Cousine"/>
                </a:rPr>
                <a:t>huấn</a:t>
              </a:r>
              <a:r>
                <a:rPr lang="en-GB" sz="2100">
                  <a:latin typeface="Cousine"/>
                </a:rPr>
                <a:t> </a:t>
              </a:r>
              <a:r>
                <a:rPr lang="en-GB" sz="2100" err="1">
                  <a:latin typeface="Cousine"/>
                </a:rPr>
                <a:t>luyện</a:t>
              </a:r>
              <a:r>
                <a:rPr lang="en-GB" sz="2100">
                  <a:latin typeface="Cousine"/>
                </a:rPr>
                <a:t> so </a:t>
              </a:r>
              <a:r>
                <a:rPr lang="en-GB" sz="2100" err="1">
                  <a:latin typeface="Cousine"/>
                </a:rPr>
                <a:t>với</a:t>
              </a:r>
              <a:r>
                <a:rPr lang="en-GB" sz="2100">
                  <a:latin typeface="Cousine"/>
                </a:rPr>
                <a:t> </a:t>
              </a:r>
              <a:r>
                <a:rPr lang="en-GB" sz="2100" err="1">
                  <a:latin typeface="Cousine"/>
                </a:rPr>
                <a:t>các</a:t>
              </a:r>
              <a:r>
                <a:rPr lang="en-GB" sz="2100">
                  <a:latin typeface="Cousine"/>
                </a:rPr>
                <a:t> </a:t>
              </a:r>
              <a:r>
                <a:rPr lang="en-GB" sz="2100" err="1">
                  <a:latin typeface="Cousine"/>
                </a:rPr>
                <a:t>cách</a:t>
              </a:r>
              <a:r>
                <a:rPr lang="en-GB" sz="2100">
                  <a:latin typeface="Cousine"/>
                </a:rPr>
                <a:t> </a:t>
              </a:r>
              <a:r>
                <a:rPr lang="en-GB" sz="2100" err="1">
                  <a:latin typeface="Cousine"/>
                </a:rPr>
                <a:t>tiếp</a:t>
              </a:r>
              <a:r>
                <a:rPr lang="en-GB" sz="2100">
                  <a:latin typeface="Cousine"/>
                </a:rPr>
                <a:t> </a:t>
              </a:r>
              <a:r>
                <a:rPr lang="en-GB" sz="2100" err="1">
                  <a:latin typeface="Cousine"/>
                </a:rPr>
                <a:t>cận</a:t>
              </a:r>
              <a:r>
                <a:rPr lang="en-GB" sz="2100">
                  <a:latin typeface="Cousine"/>
                </a:rPr>
                <a:t> </a:t>
              </a:r>
              <a:r>
                <a:rPr lang="en-GB" sz="2100" err="1">
                  <a:latin typeface="Cousine"/>
                </a:rPr>
                <a:t>tương</a:t>
              </a:r>
              <a:r>
                <a:rPr lang="en-GB" sz="2100">
                  <a:latin typeface="Cousine"/>
                </a:rPr>
                <a:t> </a:t>
              </a:r>
              <a:r>
                <a:rPr lang="en-GB" sz="2100" err="1">
                  <a:latin typeface="Cousine"/>
                </a:rPr>
                <a:t>tự</a:t>
              </a:r>
              <a:r>
                <a:rPr lang="en-GB" sz="2100">
                  <a:latin typeface="Cousine"/>
                </a:rPr>
                <a:t> </a:t>
              </a:r>
              <a:r>
                <a:rPr lang="en-GB" sz="2100" err="1">
                  <a:latin typeface="Cousine"/>
                </a:rPr>
                <a:t>nhưng</a:t>
              </a:r>
              <a:r>
                <a:rPr lang="en-GB" sz="2100">
                  <a:latin typeface="Cousine"/>
                </a:rPr>
                <a:t> </a:t>
              </a:r>
              <a:r>
                <a:rPr lang="en-GB" sz="2100" err="1">
                  <a:latin typeface="Cousine"/>
                </a:rPr>
                <a:t>đạt</a:t>
              </a:r>
              <a:r>
                <a:rPr lang="en-GB" sz="2100">
                  <a:latin typeface="Cousine"/>
                </a:rPr>
                <a:t> </a:t>
              </a:r>
              <a:r>
                <a:rPr lang="en-GB" sz="2100" err="1">
                  <a:latin typeface="Cousine"/>
                </a:rPr>
                <a:t>kết</a:t>
              </a:r>
              <a:r>
                <a:rPr lang="en-GB" sz="2100">
                  <a:latin typeface="Cousine"/>
                </a:rPr>
                <a:t> </a:t>
              </a:r>
              <a:r>
                <a:rPr lang="en-GB" sz="2100" err="1">
                  <a:latin typeface="Cousine"/>
                </a:rPr>
                <a:t>quả</a:t>
              </a:r>
              <a:r>
                <a:rPr lang="en-GB" sz="2100">
                  <a:latin typeface="Cousine"/>
                </a:rPr>
                <a:t> </a:t>
              </a:r>
              <a:r>
                <a:rPr lang="en-GB" sz="2100" err="1">
                  <a:latin typeface="Cousine"/>
                </a:rPr>
                <a:t>vượt</a:t>
              </a:r>
              <a:r>
                <a:rPr lang="en-GB" sz="2100">
                  <a:latin typeface="Cousine"/>
                </a:rPr>
                <a:t> </a:t>
              </a:r>
              <a:r>
                <a:rPr lang="en-GB" sz="2100" err="1">
                  <a:latin typeface="Cousine"/>
                </a:rPr>
                <a:t>trội</a:t>
              </a:r>
              <a:r>
                <a:rPr lang="en-GB" sz="2100">
                  <a:latin typeface="Cousine"/>
                </a:rPr>
                <a:t> </a:t>
              </a:r>
              <a:r>
                <a:rPr lang="en-GB" sz="2100" err="1">
                  <a:latin typeface="Cousine"/>
                </a:rPr>
                <a:t>không</a:t>
              </a:r>
              <a:r>
                <a:rPr lang="en-GB" sz="2100">
                  <a:latin typeface="Cousine"/>
                </a:rPr>
                <a:t> </a:t>
              </a:r>
              <a:r>
                <a:rPr lang="en-GB" sz="2100" err="1">
                  <a:latin typeface="Cousine"/>
                </a:rPr>
                <a:t>thua</a:t>
              </a:r>
              <a:r>
                <a:rPr lang="en-GB" sz="2100">
                  <a:latin typeface="Cousine"/>
                </a:rPr>
                <a:t> </a:t>
              </a:r>
              <a:r>
                <a:rPr lang="en-GB" sz="2100" err="1">
                  <a:latin typeface="Cousine"/>
                </a:rPr>
                <a:t>kém</a:t>
              </a:r>
              <a:r>
                <a:rPr lang="en-GB" sz="2100">
                  <a:latin typeface="Cousine"/>
                </a:rPr>
                <a:t> các model SOTA</a:t>
              </a:r>
              <a:endParaRPr lang="en-GB"/>
            </a:p>
            <a:p>
              <a:r>
                <a:rPr lang="en-GB" sz="2100" b="1">
                  <a:latin typeface="Cousine"/>
                </a:rPr>
                <a:t>--&gt; Lightweight &amp; Performative</a:t>
              </a:r>
              <a:r>
                <a:rPr lang="en-GB" sz="2100">
                  <a:latin typeface="Cousine"/>
                </a:rPr>
                <a:t> </a:t>
              </a:r>
            </a:p>
          </p:txBody>
        </p:sp>
        <p:sp>
          <p:nvSpPr>
            <p:cNvPr id="6" name="Google Shape;363;p37">
              <a:extLst>
                <a:ext uri="{FF2B5EF4-FFF2-40B4-BE49-F238E27FC236}">
                  <a16:creationId xmlns:a16="http://schemas.microsoft.com/office/drawing/2014/main" id="{7749B0CC-0631-1D77-DA5C-64AE63A8131A}"/>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2100">
                <a:solidFill>
                  <a:schemeClr val="accent1"/>
                </a:solidFill>
                <a:latin typeface="Cousine"/>
                <a:ea typeface="Cousine"/>
                <a:cs typeface="Cousine"/>
                <a:sym typeface="Cousine"/>
              </a:endParaRPr>
            </a:p>
          </p:txBody>
        </p:sp>
      </p:grpSp>
      <p:pic>
        <p:nvPicPr>
          <p:cNvPr id="13" name="Picture 14" descr="Table&#10;&#10;Description automatically generated">
            <a:extLst>
              <a:ext uri="{FF2B5EF4-FFF2-40B4-BE49-F238E27FC236}">
                <a16:creationId xmlns:a16="http://schemas.microsoft.com/office/drawing/2014/main" id="{15E8775B-2810-42E9-2388-3E0772F8E4BF}"/>
              </a:ext>
            </a:extLst>
          </p:cNvPr>
          <p:cNvPicPr>
            <a:picLocks noChangeAspect="1"/>
          </p:cNvPicPr>
          <p:nvPr/>
        </p:nvPicPr>
        <p:blipFill rotWithShape="1">
          <a:blip r:embed="rId3"/>
          <a:srcRect l="4303" t="10909" r="6762" b="9091"/>
          <a:stretch/>
        </p:blipFill>
        <p:spPr>
          <a:xfrm>
            <a:off x="1758442" y="4348067"/>
            <a:ext cx="8675116" cy="1771064"/>
          </a:xfrm>
          <a:prstGeom prst="rect">
            <a:avLst/>
          </a:prstGeom>
        </p:spPr>
      </p:pic>
    </p:spTree>
    <p:extLst>
      <p:ext uri="{BB962C8B-B14F-4D97-AF65-F5344CB8AC3E}">
        <p14:creationId xmlns:p14="http://schemas.microsoft.com/office/powerpoint/2010/main" val="35726378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mtClean="0"/>
              <a:pPr/>
              <a:t>14</a:t>
            </a:fld>
            <a:endParaRPr lang="en"/>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1463862" cy="584775"/>
          </a:xfrm>
          <a:prstGeom prst="rect">
            <a:avLst/>
          </a:prstGeom>
          <a:noFill/>
        </p:spPr>
        <p:txBody>
          <a:bodyPr wrap="none" lIns="91440" tIns="45720" rIns="91440" bIns="45720" rtlCol="0" anchor="t">
            <a:spAutoFit/>
          </a:bodyPr>
          <a:lstStyle/>
          <a:p>
            <a:r>
              <a:rPr lang="en-US" sz="3200" b="1">
                <a:solidFill>
                  <a:schemeClr val="bg1"/>
                </a:solidFill>
                <a:latin typeface="Cousine"/>
                <a:cs typeface="Cousine" panose="020B0604020202020204" charset="0"/>
              </a:rPr>
              <a:t>ClipCap</a:t>
            </a:r>
            <a:endParaRPr lang="en-US" sz="3200" b="1" err="1">
              <a:solidFill>
                <a:schemeClr val="bg1"/>
              </a:solidFill>
              <a:latin typeface="Cousine" panose="020B0604020202020204" charset="0"/>
              <a:cs typeface="Cousine" panose="020B0604020202020204" charset="0"/>
            </a:endParaRPr>
          </a:p>
        </p:txBody>
      </p:sp>
      <p:grpSp>
        <p:nvGrpSpPr>
          <p:cNvPr id="4" name="Group 3">
            <a:extLst>
              <a:ext uri="{FF2B5EF4-FFF2-40B4-BE49-F238E27FC236}">
                <a16:creationId xmlns:a16="http://schemas.microsoft.com/office/drawing/2014/main" id="{DE6D891E-868A-816F-7230-D4A29BCB9FD0}"/>
              </a:ext>
            </a:extLst>
          </p:cNvPr>
          <p:cNvGrpSpPr/>
          <p:nvPr/>
        </p:nvGrpSpPr>
        <p:grpSpPr>
          <a:xfrm>
            <a:off x="457200" y="1344483"/>
            <a:ext cx="11277600" cy="2769989"/>
            <a:chOff x="430481" y="1295400"/>
            <a:chExt cx="11277600" cy="2769989"/>
          </a:xfrm>
        </p:grpSpPr>
        <p:sp>
          <p:nvSpPr>
            <p:cNvPr id="5" name="TextBox 4">
              <a:extLst>
                <a:ext uri="{FF2B5EF4-FFF2-40B4-BE49-F238E27FC236}">
                  <a16:creationId xmlns:a16="http://schemas.microsoft.com/office/drawing/2014/main" id="{7F6B60B7-8BB6-A997-67AA-9A63F723B349}"/>
                </a:ext>
              </a:extLst>
            </p:cNvPr>
            <p:cNvSpPr txBox="1"/>
            <p:nvPr/>
          </p:nvSpPr>
          <p:spPr>
            <a:xfrm>
              <a:off x="723769" y="1295400"/>
              <a:ext cx="10984312" cy="2769989"/>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100">
                  <a:latin typeface="Cousine"/>
                </a:rPr>
                <a:t>ClipCap model </a:t>
              </a:r>
              <a:r>
                <a:rPr lang="en-GB" sz="2100" err="1">
                  <a:latin typeface="Cousine"/>
                </a:rPr>
                <a:t>có</a:t>
              </a:r>
              <a:r>
                <a:rPr lang="en-GB" sz="2100">
                  <a:latin typeface="Cousine"/>
                </a:rPr>
                <a:t> 3 </a:t>
              </a:r>
              <a:r>
                <a:rPr lang="en-GB" sz="2100" err="1">
                  <a:latin typeface="Cousine"/>
                </a:rPr>
                <a:t>thành</a:t>
              </a:r>
              <a:r>
                <a:rPr lang="en-GB" sz="2100">
                  <a:latin typeface="Cousine"/>
                </a:rPr>
                <a:t> </a:t>
              </a:r>
              <a:r>
                <a:rPr lang="en-GB" sz="2100" err="1">
                  <a:latin typeface="Cousine"/>
                </a:rPr>
                <a:t>phần</a:t>
              </a:r>
              <a:r>
                <a:rPr lang="en-GB" sz="2100">
                  <a:latin typeface="Cousine"/>
                </a:rPr>
                <a:t> </a:t>
              </a:r>
              <a:r>
                <a:rPr lang="en-GB" sz="2100" err="1">
                  <a:latin typeface="Cousine"/>
                </a:rPr>
                <a:t>chính</a:t>
              </a:r>
              <a:r>
                <a:rPr lang="en-GB" sz="2100">
                  <a:latin typeface="Cousine"/>
                </a:rPr>
                <a:t>: </a:t>
              </a:r>
              <a:r>
                <a:rPr lang="en-GB" sz="2100" b="1">
                  <a:latin typeface="Cousine"/>
                </a:rPr>
                <a:t>CLIP</a:t>
              </a:r>
              <a:r>
                <a:rPr lang="en-GB" sz="2100">
                  <a:latin typeface="Cousine"/>
                </a:rPr>
                <a:t>, </a:t>
              </a:r>
              <a:r>
                <a:rPr lang="en-GB" sz="2100" b="1">
                  <a:latin typeface="Cousine"/>
                </a:rPr>
                <a:t>Mapping Network</a:t>
              </a:r>
              <a:r>
                <a:rPr lang="en-GB" sz="2100">
                  <a:latin typeface="Cousine"/>
                </a:rPr>
                <a:t> </a:t>
              </a:r>
              <a:r>
                <a:rPr lang="en-GB" sz="2100" err="1">
                  <a:latin typeface="Cousine"/>
                </a:rPr>
                <a:t>và</a:t>
              </a:r>
              <a:r>
                <a:rPr lang="en-GB" sz="2100">
                  <a:latin typeface="Cousine"/>
                </a:rPr>
                <a:t> </a:t>
              </a:r>
              <a:r>
                <a:rPr lang="en-GB" sz="2100" b="1">
                  <a:latin typeface="Cousine"/>
                </a:rPr>
                <a:t>GPT-2</a:t>
              </a:r>
              <a:endParaRPr lang="en-US" b="1"/>
            </a:p>
            <a:p>
              <a:r>
                <a:rPr lang="en-GB">
                  <a:latin typeface="Cousine"/>
                </a:rPr>
                <a:t>- Dùng pre-train model CLIP </a:t>
              </a:r>
              <a:r>
                <a:rPr lang="en-GB" err="1">
                  <a:latin typeface="Cousine"/>
                </a:rPr>
                <a:t>để</a:t>
              </a:r>
              <a:r>
                <a:rPr lang="en-GB">
                  <a:latin typeface="Cousine"/>
                </a:rPr>
                <a:t> </a:t>
              </a:r>
              <a:r>
                <a:rPr lang="en-GB" err="1">
                  <a:latin typeface="Cousine"/>
                </a:rPr>
                <a:t>trích</a:t>
              </a:r>
              <a:r>
                <a:rPr lang="en-GB">
                  <a:latin typeface="Cousine"/>
                </a:rPr>
                <a:t> </a:t>
              </a:r>
              <a:r>
                <a:rPr lang="en-GB" err="1">
                  <a:latin typeface="Cousine"/>
                </a:rPr>
                <a:t>xuất</a:t>
              </a:r>
              <a:r>
                <a:rPr lang="en-GB">
                  <a:latin typeface="Cousine"/>
                </a:rPr>
                <a:t> </a:t>
              </a:r>
              <a:r>
                <a:rPr lang="en-GB" err="1">
                  <a:latin typeface="Cousine"/>
                </a:rPr>
                <a:t>thông</a:t>
              </a:r>
              <a:r>
                <a:rPr lang="en-GB">
                  <a:latin typeface="Cousine"/>
                </a:rPr>
                <a:t> tin </a:t>
              </a:r>
              <a:r>
                <a:rPr lang="en-GB" err="1">
                  <a:latin typeface="Cousine"/>
                </a:rPr>
                <a:t>ngữ</a:t>
              </a:r>
              <a:r>
                <a:rPr lang="en-GB">
                  <a:latin typeface="Cousine"/>
                </a:rPr>
                <a:t> </a:t>
              </a:r>
              <a:r>
                <a:rPr lang="en-GB" err="1">
                  <a:latin typeface="Cousine"/>
                </a:rPr>
                <a:t>nghĩa</a:t>
              </a:r>
              <a:r>
                <a:rPr lang="en-GB">
                  <a:latin typeface="Cousine"/>
                </a:rPr>
                <a:t> </a:t>
              </a:r>
              <a:r>
                <a:rPr lang="en-GB" err="1">
                  <a:latin typeface="Cousine"/>
                </a:rPr>
                <a:t>của</a:t>
              </a:r>
              <a:r>
                <a:rPr lang="en-GB">
                  <a:latin typeface="Cousine"/>
                </a:rPr>
                <a:t> </a:t>
              </a:r>
              <a:r>
                <a:rPr lang="en-GB" err="1">
                  <a:latin typeface="Cousine"/>
                </a:rPr>
                <a:t>hình</a:t>
              </a:r>
              <a:r>
                <a:rPr lang="en-GB">
                  <a:latin typeface="Cousine"/>
                </a:rPr>
                <a:t> ảnh.</a:t>
              </a:r>
              <a:endParaRPr lang="en-GB" sz="1400"/>
            </a:p>
            <a:p>
              <a:r>
                <a:rPr lang="en-GB">
                  <a:latin typeface="Cousine"/>
                </a:rPr>
                <a:t>- Pretrain GPT-2 </a:t>
              </a:r>
              <a:r>
                <a:rPr lang="en-GB" err="1">
                  <a:latin typeface="Cousine"/>
                </a:rPr>
                <a:t>để</a:t>
              </a:r>
              <a:r>
                <a:rPr lang="en-GB">
                  <a:latin typeface="Cousine"/>
                </a:rPr>
                <a:t> </a:t>
              </a:r>
              <a:r>
                <a:rPr lang="en-GB" err="1">
                  <a:latin typeface="Cousine"/>
                </a:rPr>
                <a:t>tạo</a:t>
              </a:r>
              <a:r>
                <a:rPr lang="en-GB">
                  <a:latin typeface="Cousine"/>
                </a:rPr>
                <a:t> </a:t>
              </a:r>
              <a:r>
                <a:rPr lang="en-GB" err="1">
                  <a:latin typeface="Cousine"/>
                </a:rPr>
                <a:t>ra</a:t>
              </a:r>
              <a:r>
                <a:rPr lang="en-GB">
                  <a:latin typeface="Cousine"/>
                </a:rPr>
                <a:t> caption </a:t>
              </a:r>
              <a:r>
                <a:rPr lang="en-GB" err="1">
                  <a:latin typeface="Cousine"/>
                </a:rPr>
                <a:t>từ</a:t>
              </a:r>
              <a:r>
                <a:rPr lang="en-GB">
                  <a:latin typeface="Cousine"/>
                </a:rPr>
                <a:t> </a:t>
              </a:r>
              <a:r>
                <a:rPr lang="en-GB" err="1">
                  <a:latin typeface="Cousine"/>
                </a:rPr>
                <a:t>thông</a:t>
              </a:r>
              <a:r>
                <a:rPr lang="en-GB">
                  <a:latin typeface="Cousine"/>
                </a:rPr>
                <a:t> tin </a:t>
              </a:r>
              <a:r>
                <a:rPr lang="en-GB" err="1">
                  <a:latin typeface="Cousine"/>
                </a:rPr>
                <a:t>ngữ</a:t>
              </a:r>
              <a:r>
                <a:rPr lang="en-GB">
                  <a:latin typeface="Cousine"/>
                </a:rPr>
                <a:t> </a:t>
              </a:r>
              <a:r>
                <a:rPr lang="en-GB" err="1">
                  <a:latin typeface="Cousine"/>
                </a:rPr>
                <a:t>nghĩa</a:t>
              </a:r>
              <a:r>
                <a:rPr lang="en-GB">
                  <a:latin typeface="Cousine"/>
                </a:rPr>
                <a:t> đó. </a:t>
              </a:r>
              <a:endParaRPr lang="en-GB" sz="1400"/>
            </a:p>
            <a:p>
              <a:r>
                <a:rPr lang="en-GB">
                  <a:latin typeface="Cousine"/>
                </a:rPr>
                <a:t>- Sử </a:t>
              </a:r>
              <a:r>
                <a:rPr lang="en-GB" err="1">
                  <a:latin typeface="Cousine"/>
                </a:rPr>
                <a:t>dụng</a:t>
              </a:r>
              <a:r>
                <a:rPr lang="en-GB">
                  <a:latin typeface="Cousine"/>
                </a:rPr>
                <a:t> Mapping Network (key component </a:t>
              </a:r>
              <a:r>
                <a:rPr lang="en-GB" err="1">
                  <a:latin typeface="Cousine"/>
                </a:rPr>
                <a:t>của</a:t>
              </a:r>
              <a:r>
                <a:rPr lang="en-GB">
                  <a:latin typeface="Cousine"/>
                </a:rPr>
                <a:t> paper/model) </a:t>
              </a:r>
              <a:r>
                <a:rPr lang="en-GB" err="1">
                  <a:latin typeface="Cousine"/>
                </a:rPr>
                <a:t>để</a:t>
              </a:r>
              <a:r>
                <a:rPr lang="en-GB">
                  <a:latin typeface="Cousine"/>
                </a:rPr>
                <a:t> </a:t>
              </a:r>
              <a:r>
                <a:rPr lang="en-GB" err="1">
                  <a:latin typeface="Cousine"/>
                </a:rPr>
                <a:t>biến</a:t>
              </a:r>
              <a:r>
                <a:rPr lang="en-GB">
                  <a:latin typeface="Cousine"/>
                </a:rPr>
                <a:t> đổi encoding (output </a:t>
              </a:r>
              <a:r>
                <a:rPr lang="en-GB" err="1">
                  <a:latin typeface="Cousine"/>
                </a:rPr>
                <a:t>của</a:t>
              </a:r>
              <a:r>
                <a:rPr lang="en-GB">
                  <a:latin typeface="Cousine"/>
                </a:rPr>
                <a:t> CLIP) </a:t>
              </a:r>
              <a:r>
                <a:rPr lang="en-GB" err="1">
                  <a:latin typeface="Cousine"/>
                </a:rPr>
                <a:t>về</a:t>
              </a:r>
              <a:r>
                <a:rPr lang="en-GB">
                  <a:latin typeface="Cousine"/>
                </a:rPr>
                <a:t> word embedding (input </a:t>
              </a:r>
              <a:r>
                <a:rPr lang="en-GB" err="1">
                  <a:latin typeface="Cousine"/>
                </a:rPr>
                <a:t>của</a:t>
              </a:r>
              <a:r>
                <a:rPr lang="en-GB">
                  <a:latin typeface="Cousine"/>
                </a:rPr>
                <a:t> GPT-2).</a:t>
              </a:r>
              <a:br>
                <a:rPr lang="en-US"/>
              </a:br>
              <a:endParaRPr lang="en-US"/>
            </a:p>
            <a:p>
              <a:r>
                <a:rPr lang="en-GB" sz="2100" err="1">
                  <a:latin typeface="Cousine"/>
                </a:rPr>
                <a:t>Quá</a:t>
              </a:r>
              <a:r>
                <a:rPr lang="en-GB" sz="2100">
                  <a:latin typeface="Cousine"/>
                </a:rPr>
                <a:t> </a:t>
              </a:r>
              <a:r>
                <a:rPr lang="en-GB" sz="2100" err="1">
                  <a:latin typeface="Cousine"/>
                </a:rPr>
                <a:t>trình</a:t>
              </a:r>
              <a:r>
                <a:rPr lang="en-GB" sz="2100">
                  <a:latin typeface="Cousine"/>
                </a:rPr>
                <a:t> train </a:t>
              </a:r>
              <a:r>
                <a:rPr lang="en-GB" sz="2100" err="1">
                  <a:latin typeface="Cousine"/>
                </a:rPr>
                <a:t>của</a:t>
              </a:r>
              <a:r>
                <a:rPr lang="en-GB" sz="2100">
                  <a:latin typeface="Cousine"/>
                </a:rPr>
                <a:t> model </a:t>
              </a:r>
              <a:r>
                <a:rPr lang="en-GB" sz="2100" err="1">
                  <a:latin typeface="Cousine"/>
                </a:rPr>
                <a:t>này</a:t>
              </a:r>
              <a:r>
                <a:rPr lang="en-GB" sz="2100">
                  <a:latin typeface="Cousine"/>
                </a:rPr>
                <a:t> </a:t>
              </a:r>
              <a:r>
                <a:rPr lang="en-GB" sz="2100" err="1">
                  <a:latin typeface="Cousine"/>
                </a:rPr>
                <a:t>chính</a:t>
              </a:r>
              <a:r>
                <a:rPr lang="en-GB" sz="2100">
                  <a:latin typeface="Cousine"/>
                </a:rPr>
                <a:t> </a:t>
              </a:r>
              <a:r>
                <a:rPr lang="en-GB" sz="2100" err="1">
                  <a:latin typeface="Cousine"/>
                </a:rPr>
                <a:t>là</a:t>
              </a:r>
              <a:r>
                <a:rPr lang="en-GB" sz="2100">
                  <a:latin typeface="Cousine"/>
                </a:rPr>
                <a:t> </a:t>
              </a:r>
              <a:r>
                <a:rPr lang="en-GB" sz="2100" err="1">
                  <a:latin typeface="Cousine"/>
                </a:rPr>
                <a:t>quá</a:t>
              </a:r>
              <a:r>
                <a:rPr lang="en-GB" sz="2100">
                  <a:latin typeface="Cousine"/>
                </a:rPr>
                <a:t> </a:t>
              </a:r>
              <a:r>
                <a:rPr lang="en-GB" sz="2100" err="1">
                  <a:latin typeface="Cousine"/>
                </a:rPr>
                <a:t>trình</a:t>
              </a:r>
              <a:r>
                <a:rPr lang="en-GB" sz="2100">
                  <a:latin typeface="Cousine"/>
                </a:rPr>
                <a:t> train Mapping Network, do CLIP </a:t>
              </a:r>
              <a:r>
                <a:rPr lang="en-GB" sz="2100" err="1">
                  <a:latin typeface="Cousine"/>
                </a:rPr>
                <a:t>và</a:t>
              </a:r>
              <a:r>
                <a:rPr lang="en-GB" sz="2100">
                  <a:latin typeface="Cousine"/>
                </a:rPr>
                <a:t> GPT-2 </a:t>
              </a:r>
              <a:r>
                <a:rPr lang="en-GB" sz="2100" err="1">
                  <a:latin typeface="Cousine"/>
                </a:rPr>
                <a:t>là</a:t>
              </a:r>
              <a:r>
                <a:rPr lang="en-GB" sz="2100">
                  <a:latin typeface="Cousine"/>
                </a:rPr>
                <a:t> </a:t>
              </a:r>
              <a:r>
                <a:rPr lang="en-GB" sz="2100" err="1">
                  <a:latin typeface="Cousine"/>
                </a:rPr>
                <a:t>các</a:t>
              </a:r>
              <a:r>
                <a:rPr lang="en-GB" sz="2100">
                  <a:latin typeface="Cousine"/>
                </a:rPr>
                <a:t> model pretrained </a:t>
              </a:r>
              <a:r>
                <a:rPr lang="en-GB" sz="2100" err="1">
                  <a:latin typeface="Cousine"/>
                </a:rPr>
                <a:t>có</a:t>
              </a:r>
              <a:r>
                <a:rPr lang="en-GB" sz="2100">
                  <a:latin typeface="Cousine"/>
                </a:rPr>
                <a:t> </a:t>
              </a:r>
              <a:r>
                <a:rPr lang="en-GB" sz="2100" err="1">
                  <a:latin typeface="Cousine"/>
                </a:rPr>
                <a:t>kích</a:t>
              </a:r>
              <a:r>
                <a:rPr lang="en-GB" sz="2100">
                  <a:latin typeface="Cousine"/>
                </a:rPr>
                <a:t> </a:t>
              </a:r>
              <a:r>
                <a:rPr lang="en-GB" sz="2100" err="1">
                  <a:latin typeface="Cousine"/>
                </a:rPr>
                <a:t>thước</a:t>
              </a:r>
              <a:r>
                <a:rPr lang="en-GB" sz="2100">
                  <a:latin typeface="Cousine"/>
                </a:rPr>
                <a:t> </a:t>
              </a:r>
              <a:r>
                <a:rPr lang="en-GB" sz="2100" err="1">
                  <a:latin typeface="Cousine"/>
                </a:rPr>
                <a:t>rất</a:t>
              </a:r>
              <a:r>
                <a:rPr lang="en-GB" sz="2100">
                  <a:latin typeface="Cousine"/>
                </a:rPr>
                <a:t> </a:t>
              </a:r>
              <a:r>
                <a:rPr lang="en-GB" sz="2100" err="1">
                  <a:latin typeface="Cousine"/>
                </a:rPr>
                <a:t>lớn</a:t>
              </a:r>
              <a:r>
                <a:rPr lang="en-GB" sz="2100">
                  <a:latin typeface="Cousine"/>
                </a:rPr>
                <a:t> </a:t>
              </a:r>
              <a:r>
                <a:rPr lang="en-GB" sz="2100" err="1">
                  <a:latin typeface="Cousine"/>
                </a:rPr>
                <a:t>không</a:t>
              </a:r>
              <a:r>
                <a:rPr lang="en-GB" sz="2100">
                  <a:latin typeface="Cousine"/>
                </a:rPr>
                <a:t> </a:t>
              </a:r>
              <a:r>
                <a:rPr lang="en-GB" sz="2100" err="1">
                  <a:latin typeface="Cousine"/>
                </a:rPr>
                <a:t>cần</a:t>
              </a:r>
              <a:r>
                <a:rPr lang="en-GB" sz="2100">
                  <a:latin typeface="Cousine"/>
                </a:rPr>
                <a:t> </a:t>
              </a:r>
              <a:r>
                <a:rPr lang="en-GB" sz="2100" err="1">
                  <a:latin typeface="Cousine"/>
                </a:rPr>
                <a:t>huấn</a:t>
              </a:r>
              <a:r>
                <a:rPr lang="en-GB" sz="2100">
                  <a:latin typeface="Cousine"/>
                </a:rPr>
                <a:t> </a:t>
              </a:r>
              <a:r>
                <a:rPr lang="en-GB" sz="2100" err="1">
                  <a:latin typeface="Cousine"/>
                </a:rPr>
                <a:t>luyện</a:t>
              </a:r>
              <a:r>
                <a:rPr lang="en-GB" sz="2100">
                  <a:latin typeface="Cousine"/>
                </a:rPr>
                <a:t> </a:t>
              </a:r>
              <a:r>
                <a:rPr lang="en-GB" sz="2100" err="1">
                  <a:latin typeface="Cousine"/>
                </a:rPr>
                <a:t>lại</a:t>
              </a:r>
              <a:r>
                <a:rPr lang="en-GB" sz="2100">
                  <a:latin typeface="Cousine"/>
                </a:rPr>
                <a:t> </a:t>
              </a:r>
              <a:r>
                <a:rPr lang="en-GB" sz="2100" err="1">
                  <a:latin typeface="Cousine"/>
                </a:rPr>
                <a:t>mà</a:t>
              </a:r>
              <a:r>
                <a:rPr lang="en-GB" sz="2100">
                  <a:latin typeface="Cousine"/>
                </a:rPr>
                <a:t> </a:t>
              </a:r>
              <a:r>
                <a:rPr lang="en-GB" sz="2100" err="1">
                  <a:latin typeface="Cousine"/>
                </a:rPr>
                <a:t>vẫn</a:t>
              </a:r>
              <a:r>
                <a:rPr lang="en-GB" sz="2100">
                  <a:latin typeface="Cousine"/>
                </a:rPr>
                <a:t> </a:t>
              </a:r>
              <a:r>
                <a:rPr lang="en-GB" sz="2100" err="1">
                  <a:latin typeface="Cousine"/>
                </a:rPr>
                <a:t>đạt</a:t>
              </a:r>
              <a:r>
                <a:rPr lang="en-GB" sz="2100">
                  <a:latin typeface="Cousine"/>
                </a:rPr>
                <a:t> được kết </a:t>
              </a:r>
              <a:r>
                <a:rPr lang="en-GB" sz="2100" err="1">
                  <a:latin typeface="Cousine"/>
                </a:rPr>
                <a:t>quả</a:t>
              </a:r>
              <a:r>
                <a:rPr lang="en-GB" sz="2100">
                  <a:latin typeface="Cousine"/>
                </a:rPr>
                <a:t> cao.</a:t>
              </a:r>
              <a:endParaRPr lang="en-GB" sz="2100" err="1"/>
            </a:p>
          </p:txBody>
        </p:sp>
        <p:sp>
          <p:nvSpPr>
            <p:cNvPr id="6" name="Google Shape;363;p37">
              <a:extLst>
                <a:ext uri="{FF2B5EF4-FFF2-40B4-BE49-F238E27FC236}">
                  <a16:creationId xmlns:a16="http://schemas.microsoft.com/office/drawing/2014/main" id="{7749B0CC-0631-1D77-DA5C-64AE63A8131A}"/>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2100">
                <a:solidFill>
                  <a:schemeClr val="accent1"/>
                </a:solidFill>
                <a:latin typeface="Cousine"/>
                <a:ea typeface="Cousine"/>
                <a:cs typeface="Cousine"/>
                <a:sym typeface="Cousine"/>
              </a:endParaRPr>
            </a:p>
          </p:txBody>
        </p:sp>
      </p:grpSp>
      <p:pic>
        <p:nvPicPr>
          <p:cNvPr id="7" name="Picture 7" descr="Diagram&#10;&#10;Description automatically generated">
            <a:extLst>
              <a:ext uri="{FF2B5EF4-FFF2-40B4-BE49-F238E27FC236}">
                <a16:creationId xmlns:a16="http://schemas.microsoft.com/office/drawing/2014/main" id="{5C571F49-887C-F468-E7FB-540511B6DBB1}"/>
              </a:ext>
            </a:extLst>
          </p:cNvPr>
          <p:cNvPicPr>
            <a:picLocks noChangeAspect="1"/>
          </p:cNvPicPr>
          <p:nvPr/>
        </p:nvPicPr>
        <p:blipFill>
          <a:blip r:embed="rId3"/>
          <a:stretch>
            <a:fillRect/>
          </a:stretch>
        </p:blipFill>
        <p:spPr>
          <a:xfrm>
            <a:off x="2590038" y="4272256"/>
            <a:ext cx="7011924" cy="2081892"/>
          </a:xfrm>
          <a:prstGeom prst="rect">
            <a:avLst/>
          </a:prstGeom>
        </p:spPr>
      </p:pic>
    </p:spTree>
    <p:extLst>
      <p:ext uri="{BB962C8B-B14F-4D97-AF65-F5344CB8AC3E}">
        <p14:creationId xmlns:p14="http://schemas.microsoft.com/office/powerpoint/2010/main" val="29650376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z="1300" dirty="0" smtClean="0"/>
              <a:pPr/>
              <a:t>15</a:t>
            </a:fld>
            <a:endParaRPr lang="en" sz="1300"/>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902811" cy="584775"/>
          </a:xfrm>
          <a:prstGeom prst="rect">
            <a:avLst/>
          </a:prstGeom>
          <a:noFill/>
        </p:spPr>
        <p:txBody>
          <a:bodyPr wrap="none" lIns="91440" tIns="45720" rIns="91440" bIns="45720" rtlCol="0" anchor="t">
            <a:spAutoFit/>
          </a:bodyPr>
          <a:lstStyle/>
          <a:p>
            <a:r>
              <a:rPr lang="en-US" sz="3200" b="1">
                <a:solidFill>
                  <a:schemeClr val="bg1"/>
                </a:solidFill>
                <a:latin typeface="Cousine"/>
                <a:cs typeface="Cousine" panose="020B0604020202020204" charset="0"/>
              </a:rPr>
              <a:t>CLIP</a:t>
            </a:r>
          </a:p>
        </p:txBody>
      </p:sp>
      <p:grpSp>
        <p:nvGrpSpPr>
          <p:cNvPr id="10" name="Group 9">
            <a:extLst>
              <a:ext uri="{FF2B5EF4-FFF2-40B4-BE49-F238E27FC236}">
                <a16:creationId xmlns:a16="http://schemas.microsoft.com/office/drawing/2014/main" id="{CD7C7824-CBA9-03EA-1F4F-408A432DD458}"/>
              </a:ext>
            </a:extLst>
          </p:cNvPr>
          <p:cNvGrpSpPr/>
          <p:nvPr/>
        </p:nvGrpSpPr>
        <p:grpSpPr>
          <a:xfrm>
            <a:off x="457200" y="1344483"/>
            <a:ext cx="10574594" cy="338554"/>
            <a:chOff x="457200" y="1344483"/>
            <a:chExt cx="10574594" cy="338554"/>
          </a:xfrm>
        </p:grpSpPr>
        <p:sp>
          <p:nvSpPr>
            <p:cNvPr id="5" name="TextBox 4">
              <a:extLst>
                <a:ext uri="{FF2B5EF4-FFF2-40B4-BE49-F238E27FC236}">
                  <a16:creationId xmlns:a16="http://schemas.microsoft.com/office/drawing/2014/main" id="{7F6B60B7-8BB6-A997-67AA-9A63F723B349}"/>
                </a:ext>
              </a:extLst>
            </p:cNvPr>
            <p:cNvSpPr txBox="1"/>
            <p:nvPr/>
          </p:nvSpPr>
          <p:spPr>
            <a:xfrm>
              <a:off x="750488" y="1344483"/>
              <a:ext cx="10281306" cy="338554"/>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1600">
                  <a:latin typeface="Cousine"/>
                </a:rPr>
                <a:t>CLIP </a:t>
              </a:r>
              <a:r>
                <a:rPr lang="en-GB" sz="1600" err="1">
                  <a:latin typeface="Cousine"/>
                </a:rPr>
                <a:t>là</a:t>
              </a:r>
              <a:r>
                <a:rPr lang="en-GB" sz="1600">
                  <a:latin typeface="Cousine"/>
                </a:rPr>
                <a:t> </a:t>
              </a:r>
              <a:r>
                <a:rPr lang="en-GB" sz="1600" err="1">
                  <a:latin typeface="Cousine"/>
                </a:rPr>
                <a:t>một</a:t>
              </a:r>
              <a:r>
                <a:rPr lang="en-GB" sz="1600">
                  <a:latin typeface="Cousine"/>
                </a:rPr>
                <a:t> model deep learning </a:t>
              </a:r>
              <a:r>
                <a:rPr lang="en-GB" sz="1600" err="1">
                  <a:latin typeface="Cousine"/>
                </a:rPr>
                <a:t>đa</a:t>
              </a:r>
              <a:r>
                <a:rPr lang="en-GB" sz="1600">
                  <a:latin typeface="Cousine"/>
                </a:rPr>
                <a:t> </a:t>
              </a:r>
              <a:r>
                <a:rPr lang="en-GB" sz="1600" err="1">
                  <a:latin typeface="Cousine"/>
                </a:rPr>
                <a:t>tác</a:t>
              </a:r>
              <a:r>
                <a:rPr lang="en-GB" sz="1600">
                  <a:latin typeface="Cousine"/>
                </a:rPr>
                <a:t> </a:t>
              </a:r>
              <a:r>
                <a:rPr lang="en-GB" sz="1600" err="1">
                  <a:latin typeface="Cousine"/>
                </a:rPr>
                <a:t>vụ</a:t>
              </a:r>
              <a:r>
                <a:rPr lang="en-GB" sz="1600">
                  <a:latin typeface="Cousine"/>
                </a:rPr>
                <a:t> (multimodal) vision-language </a:t>
              </a:r>
              <a:r>
                <a:rPr lang="en-GB" sz="1600" err="1">
                  <a:latin typeface="Cousine"/>
                </a:rPr>
                <a:t>mạnh</a:t>
              </a:r>
              <a:r>
                <a:rPr lang="en-GB" sz="1600">
                  <a:latin typeface="Cousine"/>
                </a:rPr>
                <a:t> </a:t>
              </a:r>
              <a:r>
                <a:rPr lang="en-GB" sz="1600" err="1">
                  <a:latin typeface="Cousine"/>
                </a:rPr>
                <a:t>mẽ</a:t>
              </a:r>
              <a:r>
                <a:rPr lang="en-GB" sz="1600">
                  <a:latin typeface="Cousine"/>
                </a:rPr>
                <a:t> </a:t>
              </a:r>
              <a:r>
                <a:rPr lang="en-GB" sz="1600" err="1">
                  <a:latin typeface="Cousine"/>
                </a:rPr>
                <a:t>của</a:t>
              </a:r>
              <a:r>
                <a:rPr lang="en-GB" sz="1600">
                  <a:latin typeface="Cousine"/>
                </a:rPr>
                <a:t> </a:t>
              </a:r>
              <a:r>
                <a:rPr lang="en-GB" sz="1600" err="1">
                  <a:latin typeface="Cousine"/>
                </a:rPr>
                <a:t>OpenAI</a:t>
              </a:r>
              <a:r>
                <a:rPr lang="en-GB" sz="1600">
                  <a:latin typeface="Cousine"/>
                </a:rPr>
                <a:t>.</a:t>
              </a:r>
              <a:endParaRPr lang="en-GB" sz="1600"/>
            </a:p>
          </p:txBody>
        </p:sp>
        <p:sp>
          <p:nvSpPr>
            <p:cNvPr id="6" name="Google Shape;363;p37">
              <a:extLst>
                <a:ext uri="{FF2B5EF4-FFF2-40B4-BE49-F238E27FC236}">
                  <a16:creationId xmlns:a16="http://schemas.microsoft.com/office/drawing/2014/main" id="{7749B0CC-0631-1D77-DA5C-64AE63A8131A}"/>
                </a:ext>
              </a:extLst>
            </p:cNvPr>
            <p:cNvSpPr/>
            <p:nvPr/>
          </p:nvSpPr>
          <p:spPr>
            <a:xfrm>
              <a:off x="457200" y="1434871"/>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lang="en-US" sz="1600">
                <a:solidFill>
                  <a:schemeClr val="accent1"/>
                </a:solidFill>
                <a:latin typeface="Cousine"/>
                <a:ea typeface="Cousine"/>
                <a:cs typeface="Cousine"/>
              </a:endParaRPr>
            </a:p>
          </p:txBody>
        </p:sp>
      </p:grpSp>
      <p:pic>
        <p:nvPicPr>
          <p:cNvPr id="7" name="Picture 7" descr="Graphical user interface&#10;&#10;Description automatically generated">
            <a:extLst>
              <a:ext uri="{FF2B5EF4-FFF2-40B4-BE49-F238E27FC236}">
                <a16:creationId xmlns:a16="http://schemas.microsoft.com/office/drawing/2014/main" id="{AE4D0092-8D5B-FD6C-A387-9DD12CBDE4B1}"/>
              </a:ext>
            </a:extLst>
          </p:cNvPr>
          <p:cNvPicPr>
            <a:picLocks noChangeAspect="1"/>
          </p:cNvPicPr>
          <p:nvPr/>
        </p:nvPicPr>
        <p:blipFill>
          <a:blip r:embed="rId3"/>
          <a:stretch>
            <a:fillRect/>
          </a:stretch>
        </p:blipFill>
        <p:spPr>
          <a:xfrm>
            <a:off x="595735" y="4057739"/>
            <a:ext cx="3459838" cy="1916862"/>
          </a:xfrm>
          <a:prstGeom prst="rect">
            <a:avLst/>
          </a:prstGeom>
        </p:spPr>
      </p:pic>
      <p:pic>
        <p:nvPicPr>
          <p:cNvPr id="8" name="Picture 8" descr="Chart, line chart&#10;&#10;Description automatically generated">
            <a:extLst>
              <a:ext uri="{FF2B5EF4-FFF2-40B4-BE49-F238E27FC236}">
                <a16:creationId xmlns:a16="http://schemas.microsoft.com/office/drawing/2014/main" id="{BFC89A2F-DCF3-36E4-6A67-061D3BEAA5C7}"/>
              </a:ext>
            </a:extLst>
          </p:cNvPr>
          <p:cNvPicPr>
            <a:picLocks noChangeAspect="1"/>
          </p:cNvPicPr>
          <p:nvPr/>
        </p:nvPicPr>
        <p:blipFill>
          <a:blip r:embed="rId4"/>
          <a:stretch>
            <a:fillRect/>
          </a:stretch>
        </p:blipFill>
        <p:spPr>
          <a:xfrm>
            <a:off x="4285217" y="3748800"/>
            <a:ext cx="3459838" cy="2531494"/>
          </a:xfrm>
          <a:prstGeom prst="rect">
            <a:avLst/>
          </a:prstGeom>
        </p:spPr>
      </p:pic>
      <p:grpSp>
        <p:nvGrpSpPr>
          <p:cNvPr id="11" name="Group 10">
            <a:extLst>
              <a:ext uri="{FF2B5EF4-FFF2-40B4-BE49-F238E27FC236}">
                <a16:creationId xmlns:a16="http://schemas.microsoft.com/office/drawing/2014/main" id="{17492AB5-FB9E-BAD8-2E1D-077F5BBAC067}"/>
              </a:ext>
            </a:extLst>
          </p:cNvPr>
          <p:cNvGrpSpPr/>
          <p:nvPr/>
        </p:nvGrpSpPr>
        <p:grpSpPr>
          <a:xfrm>
            <a:off x="457200" y="2019441"/>
            <a:ext cx="10574594" cy="338554"/>
            <a:chOff x="457200" y="1344483"/>
            <a:chExt cx="10574594" cy="338554"/>
          </a:xfrm>
        </p:grpSpPr>
        <p:sp>
          <p:nvSpPr>
            <p:cNvPr id="12" name="TextBox 11">
              <a:extLst>
                <a:ext uri="{FF2B5EF4-FFF2-40B4-BE49-F238E27FC236}">
                  <a16:creationId xmlns:a16="http://schemas.microsoft.com/office/drawing/2014/main" id="{C4E87AB6-A447-B8F7-AED4-29EF521103D0}"/>
                </a:ext>
              </a:extLst>
            </p:cNvPr>
            <p:cNvSpPr txBox="1"/>
            <p:nvPr/>
          </p:nvSpPr>
          <p:spPr>
            <a:xfrm>
              <a:off x="750488" y="1344483"/>
              <a:ext cx="10281306" cy="338554"/>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1600">
                  <a:latin typeface="Cousine"/>
                </a:rPr>
                <a:t>Model </a:t>
              </a:r>
              <a:r>
                <a:rPr lang="en-GB" sz="1600" err="1">
                  <a:latin typeface="Cousine"/>
                </a:rPr>
                <a:t>được</a:t>
              </a:r>
              <a:r>
                <a:rPr lang="en-GB" sz="1600">
                  <a:latin typeface="Cousine"/>
                </a:rPr>
                <a:t> </a:t>
              </a:r>
              <a:r>
                <a:rPr lang="en-GB" sz="1600" err="1">
                  <a:latin typeface="Cousine"/>
                </a:rPr>
                <a:t>huấn</a:t>
              </a:r>
              <a:r>
                <a:rPr lang="en-GB" sz="1600">
                  <a:latin typeface="Cousine"/>
                </a:rPr>
                <a:t> </a:t>
              </a:r>
              <a:r>
                <a:rPr lang="en-GB" sz="1600" err="1">
                  <a:latin typeface="Cousine"/>
                </a:rPr>
                <a:t>luyện</a:t>
              </a:r>
              <a:r>
                <a:rPr lang="en-GB" sz="1600">
                  <a:latin typeface="Cousine"/>
                </a:rPr>
                <a:t> </a:t>
              </a:r>
              <a:r>
                <a:rPr lang="en-GB" sz="1600" err="1">
                  <a:latin typeface="Cousine"/>
                </a:rPr>
                <a:t>dựa</a:t>
              </a:r>
              <a:r>
                <a:rPr lang="en-GB" sz="1600">
                  <a:latin typeface="Cousine"/>
                </a:rPr>
                <a:t> </a:t>
              </a:r>
              <a:r>
                <a:rPr lang="en-GB" sz="1600" err="1">
                  <a:latin typeface="Cousine"/>
                </a:rPr>
                <a:t>trên</a:t>
              </a:r>
              <a:r>
                <a:rPr lang="en-GB" sz="1600">
                  <a:latin typeface="Cousine"/>
                </a:rPr>
                <a:t> 400,000,000 </a:t>
              </a:r>
              <a:r>
                <a:rPr lang="en-GB" sz="1600" err="1">
                  <a:latin typeface="Cousine"/>
                </a:rPr>
                <a:t>cặp</a:t>
              </a:r>
              <a:r>
                <a:rPr lang="en-GB" sz="1600">
                  <a:latin typeface="Cousine"/>
                </a:rPr>
                <a:t> (image, text). </a:t>
              </a:r>
            </a:p>
          </p:txBody>
        </p:sp>
        <p:sp>
          <p:nvSpPr>
            <p:cNvPr id="13" name="Google Shape;363;p37">
              <a:extLst>
                <a:ext uri="{FF2B5EF4-FFF2-40B4-BE49-F238E27FC236}">
                  <a16:creationId xmlns:a16="http://schemas.microsoft.com/office/drawing/2014/main" id="{97777953-8C1F-A5AC-BFCC-591841BD573C}"/>
                </a:ext>
              </a:extLst>
            </p:cNvPr>
            <p:cNvSpPr/>
            <p:nvPr/>
          </p:nvSpPr>
          <p:spPr>
            <a:xfrm>
              <a:off x="457200" y="1434871"/>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lang="en-US" sz="1600">
                <a:solidFill>
                  <a:schemeClr val="accent1"/>
                </a:solidFill>
                <a:latin typeface="Cousine"/>
                <a:ea typeface="Cousine"/>
                <a:cs typeface="Cousine"/>
              </a:endParaRPr>
            </a:p>
          </p:txBody>
        </p:sp>
      </p:grpSp>
      <p:grpSp>
        <p:nvGrpSpPr>
          <p:cNvPr id="14" name="Group 13">
            <a:extLst>
              <a:ext uri="{FF2B5EF4-FFF2-40B4-BE49-F238E27FC236}">
                <a16:creationId xmlns:a16="http://schemas.microsoft.com/office/drawing/2014/main" id="{8A4C0AB6-E46C-ADEE-7EF7-88BF77843453}"/>
              </a:ext>
            </a:extLst>
          </p:cNvPr>
          <p:cNvGrpSpPr/>
          <p:nvPr/>
        </p:nvGrpSpPr>
        <p:grpSpPr>
          <a:xfrm>
            <a:off x="457200" y="2448178"/>
            <a:ext cx="10574594" cy="584775"/>
            <a:chOff x="457200" y="1344483"/>
            <a:chExt cx="10574594" cy="584775"/>
          </a:xfrm>
        </p:grpSpPr>
        <p:sp>
          <p:nvSpPr>
            <p:cNvPr id="15" name="TextBox 14">
              <a:extLst>
                <a:ext uri="{FF2B5EF4-FFF2-40B4-BE49-F238E27FC236}">
                  <a16:creationId xmlns:a16="http://schemas.microsoft.com/office/drawing/2014/main" id="{01368CD2-568D-8B60-90D9-6D1C18EF4707}"/>
                </a:ext>
              </a:extLst>
            </p:cNvPr>
            <p:cNvSpPr txBox="1"/>
            <p:nvPr/>
          </p:nvSpPr>
          <p:spPr>
            <a:xfrm>
              <a:off x="750488" y="1344483"/>
              <a:ext cx="10281306" cy="584775"/>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1600">
                  <a:latin typeface="Cousine"/>
                </a:rPr>
                <a:t>Model Clip </a:t>
              </a:r>
              <a:r>
                <a:rPr lang="en-GB" sz="1600" err="1">
                  <a:latin typeface="Cousine"/>
                </a:rPr>
                <a:t>có</a:t>
              </a:r>
              <a:r>
                <a:rPr lang="en-GB" sz="1600">
                  <a:latin typeface="Cousine"/>
                </a:rPr>
                <a:t> </a:t>
              </a:r>
              <a:r>
                <a:rPr lang="en-GB" sz="1600" err="1">
                  <a:latin typeface="Cousine"/>
                </a:rPr>
                <a:t>khả</a:t>
              </a:r>
              <a:r>
                <a:rPr lang="en-GB" sz="1600">
                  <a:latin typeface="Cousine"/>
                </a:rPr>
                <a:t> </a:t>
              </a:r>
              <a:r>
                <a:rPr lang="en-GB" sz="1600" err="1">
                  <a:latin typeface="Cousine"/>
                </a:rPr>
                <a:t>năng</a:t>
              </a:r>
              <a:r>
                <a:rPr lang="en-GB" sz="1600">
                  <a:latin typeface="Cousine"/>
                </a:rPr>
                <a:t> </a:t>
              </a:r>
              <a:r>
                <a:rPr lang="en-GB" sz="1600" err="1">
                  <a:latin typeface="Cousine"/>
                </a:rPr>
                <a:t>học</a:t>
              </a:r>
              <a:r>
                <a:rPr lang="en-GB" sz="1600">
                  <a:latin typeface="Cousine"/>
                </a:rPr>
                <a:t> </a:t>
              </a:r>
              <a:r>
                <a:rPr lang="en-GB" sz="1600" err="1">
                  <a:latin typeface="Cousine"/>
                </a:rPr>
                <a:t>cách</a:t>
              </a:r>
              <a:r>
                <a:rPr lang="en-GB" sz="1600">
                  <a:latin typeface="Cousine"/>
                </a:rPr>
                <a:t> </a:t>
              </a:r>
              <a:r>
                <a:rPr lang="en-GB" sz="1600" err="1">
                  <a:latin typeface="Cousine"/>
                </a:rPr>
                <a:t>nhận</a:t>
              </a:r>
              <a:r>
                <a:rPr lang="en-GB" sz="1600">
                  <a:latin typeface="Cousine"/>
                </a:rPr>
                <a:t> </a:t>
              </a:r>
              <a:r>
                <a:rPr lang="en-GB" sz="1600" err="1">
                  <a:latin typeface="Cousine"/>
                </a:rPr>
                <a:t>ra</a:t>
              </a:r>
              <a:r>
                <a:rPr lang="en-GB" sz="1600">
                  <a:latin typeface="Cousine"/>
                </a:rPr>
                <a:t> </a:t>
              </a:r>
              <a:r>
                <a:rPr lang="en-GB" sz="1600" err="1">
                  <a:latin typeface="Cousine"/>
                </a:rPr>
                <a:t>nhiều</a:t>
              </a:r>
              <a:r>
                <a:rPr lang="en-GB" sz="1600">
                  <a:latin typeface="Cousine"/>
                </a:rPr>
                <a:t> </a:t>
              </a:r>
              <a:r>
                <a:rPr lang="en-GB" sz="1600" err="1">
                  <a:latin typeface="Cousine"/>
                </a:rPr>
                <a:t>loại</a:t>
              </a:r>
              <a:r>
                <a:rPr lang="en-GB" sz="1600">
                  <a:latin typeface="Cousine"/>
                </a:rPr>
                <a:t> </a:t>
              </a:r>
              <a:r>
                <a:rPr lang="en-GB" sz="1600" err="1">
                  <a:latin typeface="Cousine"/>
                </a:rPr>
                <a:t>khái</a:t>
              </a:r>
              <a:r>
                <a:rPr lang="en-GB" sz="1600">
                  <a:latin typeface="Cousine"/>
                </a:rPr>
                <a:t> </a:t>
              </a:r>
              <a:r>
                <a:rPr lang="en-GB" sz="1600" err="1">
                  <a:latin typeface="Cousine"/>
                </a:rPr>
                <a:t>niệm</a:t>
              </a:r>
              <a:r>
                <a:rPr lang="en-GB" sz="1600">
                  <a:latin typeface="Cousine"/>
                </a:rPr>
                <a:t> (object, action,...) </a:t>
              </a:r>
              <a:r>
                <a:rPr lang="en-GB" sz="1600" err="1">
                  <a:latin typeface="Cousine"/>
                </a:rPr>
                <a:t>trực</a:t>
              </a:r>
              <a:r>
                <a:rPr lang="en-GB" sz="1600">
                  <a:latin typeface="Cousine"/>
                </a:rPr>
                <a:t> </a:t>
              </a:r>
              <a:r>
                <a:rPr lang="en-GB" sz="1600" err="1">
                  <a:latin typeface="Cousine"/>
                </a:rPr>
                <a:t>quan</a:t>
              </a:r>
              <a:r>
                <a:rPr lang="en-GB" sz="1600">
                  <a:latin typeface="Cousine"/>
                </a:rPr>
                <a:t> </a:t>
              </a:r>
              <a:r>
                <a:rPr lang="en-GB" sz="1600" err="1">
                  <a:latin typeface="Cousine"/>
                </a:rPr>
                <a:t>trong</a:t>
              </a:r>
              <a:r>
                <a:rPr lang="en-GB" sz="1600">
                  <a:latin typeface="Cousine"/>
                </a:rPr>
                <a:t> </a:t>
              </a:r>
              <a:r>
                <a:rPr lang="en-GB" sz="1600" err="1">
                  <a:latin typeface="Cousine"/>
                </a:rPr>
                <a:t>hình</a:t>
              </a:r>
              <a:r>
                <a:rPr lang="en-GB" sz="1600">
                  <a:latin typeface="Cousine"/>
                </a:rPr>
                <a:t> </a:t>
              </a:r>
              <a:r>
                <a:rPr lang="en-GB" sz="1600" err="1">
                  <a:latin typeface="Cousine"/>
                </a:rPr>
                <a:t>ảnh</a:t>
              </a:r>
              <a:r>
                <a:rPr lang="en-GB" sz="1600">
                  <a:latin typeface="Cousine"/>
                </a:rPr>
                <a:t> </a:t>
              </a:r>
              <a:r>
                <a:rPr lang="en-GB" sz="1600" err="1">
                  <a:latin typeface="Cousine"/>
                </a:rPr>
                <a:t>và</a:t>
              </a:r>
              <a:r>
                <a:rPr lang="en-GB" sz="1600">
                  <a:latin typeface="Cousine"/>
                </a:rPr>
                <a:t> </a:t>
              </a:r>
              <a:r>
                <a:rPr lang="en-GB" sz="1600" err="1">
                  <a:latin typeface="Cousine"/>
                </a:rPr>
                <a:t>liên</a:t>
              </a:r>
              <a:r>
                <a:rPr lang="en-GB" sz="1600">
                  <a:latin typeface="Cousine"/>
                </a:rPr>
                <a:t> </a:t>
              </a:r>
              <a:r>
                <a:rPr lang="en-GB" sz="1600" err="1">
                  <a:latin typeface="Cousine"/>
                </a:rPr>
                <a:t>kết</a:t>
              </a:r>
              <a:r>
                <a:rPr lang="en-GB" sz="1600">
                  <a:latin typeface="Cousine"/>
                </a:rPr>
                <a:t> </a:t>
              </a:r>
              <a:r>
                <a:rPr lang="en-GB" sz="1600" err="1">
                  <a:latin typeface="Cousine"/>
                </a:rPr>
                <a:t>chúng</a:t>
              </a:r>
              <a:r>
                <a:rPr lang="en-GB" sz="1600">
                  <a:latin typeface="Cousine"/>
                </a:rPr>
                <a:t> . </a:t>
              </a:r>
              <a:r>
                <a:rPr lang="en-GB" sz="1600" err="1">
                  <a:latin typeface="Cousine"/>
                </a:rPr>
                <a:t>Vì</a:t>
              </a:r>
              <a:r>
                <a:rPr lang="en-GB" sz="1600">
                  <a:latin typeface="Cousine"/>
                </a:rPr>
                <a:t> </a:t>
              </a:r>
              <a:r>
                <a:rPr lang="en-GB" sz="1600" err="1">
                  <a:latin typeface="Cousine"/>
                </a:rPr>
                <a:t>thế</a:t>
              </a:r>
              <a:r>
                <a:rPr lang="en-GB" sz="1600">
                  <a:latin typeface="Cousine"/>
                </a:rPr>
                <a:t> </a:t>
              </a:r>
              <a:r>
                <a:rPr lang="en-GB" sz="1600" err="1">
                  <a:latin typeface="Cousine"/>
                </a:rPr>
                <a:t>có</a:t>
              </a:r>
              <a:r>
                <a:rPr lang="en-GB" sz="1600">
                  <a:latin typeface="Cousine"/>
                </a:rPr>
                <a:t> </a:t>
              </a:r>
              <a:r>
                <a:rPr lang="en-GB" sz="1600" err="1">
                  <a:latin typeface="Cousine"/>
                </a:rPr>
                <a:t>thể</a:t>
              </a:r>
              <a:r>
                <a:rPr lang="en-GB" sz="1600">
                  <a:latin typeface="Cousine"/>
                </a:rPr>
                <a:t> </a:t>
              </a:r>
              <a:r>
                <a:rPr lang="en-GB" sz="1600" err="1">
                  <a:latin typeface="Cousine"/>
                </a:rPr>
                <a:t>sử</a:t>
              </a:r>
              <a:r>
                <a:rPr lang="en-GB" sz="1600">
                  <a:latin typeface="Cousine"/>
                </a:rPr>
                <a:t> </a:t>
              </a:r>
              <a:r>
                <a:rPr lang="en-GB" sz="1600" err="1">
                  <a:latin typeface="Cousine"/>
                </a:rPr>
                <a:t>dụng</a:t>
              </a:r>
              <a:r>
                <a:rPr lang="en-GB" sz="1600">
                  <a:latin typeface="Cousine"/>
                </a:rPr>
                <a:t> CLIP </a:t>
              </a:r>
              <a:r>
                <a:rPr lang="en-GB" sz="1600" err="1">
                  <a:latin typeface="Cousine"/>
                </a:rPr>
                <a:t>cho</a:t>
              </a:r>
              <a:r>
                <a:rPr lang="en-GB" sz="1600">
                  <a:latin typeface="Cousine"/>
                </a:rPr>
                <a:t> </a:t>
              </a:r>
              <a:r>
                <a:rPr lang="en-GB" sz="1600" err="1">
                  <a:latin typeface="Cousine"/>
                </a:rPr>
                <a:t>nhiều</a:t>
              </a:r>
              <a:r>
                <a:rPr lang="en-GB" sz="1600">
                  <a:latin typeface="Cousine"/>
                </a:rPr>
                <a:t> </a:t>
              </a:r>
              <a:r>
                <a:rPr lang="en-GB" sz="1600" err="1">
                  <a:latin typeface="Cousine"/>
                </a:rPr>
                <a:t>bài</a:t>
              </a:r>
              <a:r>
                <a:rPr lang="en-GB" sz="1600">
                  <a:latin typeface="Cousine"/>
                </a:rPr>
                <a:t> </a:t>
              </a:r>
              <a:r>
                <a:rPr lang="en-GB" sz="1600" err="1">
                  <a:latin typeface="Cousine"/>
                </a:rPr>
                <a:t>toán</a:t>
              </a:r>
              <a:r>
                <a:rPr lang="en-GB" sz="1600">
                  <a:latin typeface="Cousine"/>
                </a:rPr>
                <a:t> image classification </a:t>
              </a:r>
              <a:r>
                <a:rPr lang="en-GB" sz="1600" err="1">
                  <a:latin typeface="Cousine"/>
                </a:rPr>
                <a:t>có</a:t>
              </a:r>
              <a:r>
                <a:rPr lang="en-GB" sz="1600">
                  <a:latin typeface="Cousine"/>
                </a:rPr>
                <a:t> </a:t>
              </a:r>
              <a:r>
                <a:rPr lang="en-GB" sz="1600" err="1">
                  <a:latin typeface="Cousine"/>
                </a:rPr>
                <a:t>sự</a:t>
              </a:r>
              <a:r>
                <a:rPr lang="en-GB" sz="1600">
                  <a:latin typeface="Cousine"/>
                </a:rPr>
                <a:t> </a:t>
              </a:r>
              <a:r>
                <a:rPr lang="en-GB" sz="1600" err="1">
                  <a:latin typeface="Cousine"/>
                </a:rPr>
                <a:t>đa</a:t>
              </a:r>
              <a:r>
                <a:rPr lang="en-GB" sz="1600">
                  <a:latin typeface="Cousine"/>
                </a:rPr>
                <a:t> </a:t>
              </a:r>
              <a:r>
                <a:rPr lang="en-GB" sz="1600" err="1">
                  <a:latin typeface="Cousine"/>
                </a:rPr>
                <a:t>dạng</a:t>
              </a:r>
              <a:r>
                <a:rPr lang="en-GB" sz="1600">
                  <a:latin typeface="Cousine"/>
                </a:rPr>
                <a:t> </a:t>
              </a:r>
              <a:r>
                <a:rPr lang="en-GB" sz="1600" err="1">
                  <a:latin typeface="Cousine"/>
                </a:rPr>
                <a:t>về</a:t>
              </a:r>
              <a:r>
                <a:rPr lang="en-GB" sz="1600">
                  <a:latin typeface="Cousine"/>
                </a:rPr>
                <a:t> class. </a:t>
              </a:r>
              <a:endParaRPr lang="en-US"/>
            </a:p>
          </p:txBody>
        </p:sp>
        <p:sp>
          <p:nvSpPr>
            <p:cNvPr id="16" name="Google Shape;363;p37">
              <a:extLst>
                <a:ext uri="{FF2B5EF4-FFF2-40B4-BE49-F238E27FC236}">
                  <a16:creationId xmlns:a16="http://schemas.microsoft.com/office/drawing/2014/main" id="{5F51B843-6B83-655E-AF9C-54FC506ADFAB}"/>
                </a:ext>
              </a:extLst>
            </p:cNvPr>
            <p:cNvSpPr/>
            <p:nvPr/>
          </p:nvSpPr>
          <p:spPr>
            <a:xfrm>
              <a:off x="457200" y="1434871"/>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lang="en-US" sz="1600">
                <a:solidFill>
                  <a:schemeClr val="accent1"/>
                </a:solidFill>
                <a:latin typeface="Cousine"/>
                <a:ea typeface="Cousine"/>
                <a:cs typeface="Cousine"/>
              </a:endParaRPr>
            </a:p>
          </p:txBody>
        </p:sp>
      </p:grpSp>
      <p:grpSp>
        <p:nvGrpSpPr>
          <p:cNvPr id="17" name="Group 16">
            <a:extLst>
              <a:ext uri="{FF2B5EF4-FFF2-40B4-BE49-F238E27FC236}">
                <a16:creationId xmlns:a16="http://schemas.microsoft.com/office/drawing/2014/main" id="{E3CF2FFC-359F-71FC-AE30-D312A1719BB9}"/>
              </a:ext>
            </a:extLst>
          </p:cNvPr>
          <p:cNvGrpSpPr/>
          <p:nvPr/>
        </p:nvGrpSpPr>
        <p:grpSpPr>
          <a:xfrm>
            <a:off x="457200" y="3369359"/>
            <a:ext cx="10574594" cy="338554"/>
            <a:chOff x="457200" y="1344483"/>
            <a:chExt cx="10574594" cy="338554"/>
          </a:xfrm>
        </p:grpSpPr>
        <p:sp>
          <p:nvSpPr>
            <p:cNvPr id="18" name="TextBox 17">
              <a:extLst>
                <a:ext uri="{FF2B5EF4-FFF2-40B4-BE49-F238E27FC236}">
                  <a16:creationId xmlns:a16="http://schemas.microsoft.com/office/drawing/2014/main" id="{42D485E3-853D-C117-73EB-7B2D4730E20C}"/>
                </a:ext>
              </a:extLst>
            </p:cNvPr>
            <p:cNvSpPr txBox="1"/>
            <p:nvPr/>
          </p:nvSpPr>
          <p:spPr>
            <a:xfrm>
              <a:off x="750488" y="1344483"/>
              <a:ext cx="10281306" cy="338554"/>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1600">
                  <a:latin typeface="Cousine"/>
                </a:rPr>
                <a:t>Zero-shot learning (</a:t>
              </a:r>
              <a:r>
                <a:rPr lang="en-GB" sz="1600" err="1">
                  <a:latin typeface="Cousine"/>
                </a:rPr>
                <a:t>có</a:t>
              </a:r>
              <a:r>
                <a:rPr lang="en-GB" sz="1600">
                  <a:latin typeface="Cousine"/>
                </a:rPr>
                <a:t> </a:t>
              </a:r>
              <a:r>
                <a:rPr lang="en-GB" sz="1600" err="1">
                  <a:latin typeface="Cousine"/>
                </a:rPr>
                <a:t>thể</a:t>
              </a:r>
              <a:r>
                <a:rPr lang="en-GB" sz="1600">
                  <a:latin typeface="Cousine"/>
                </a:rPr>
                <a:t> </a:t>
              </a:r>
              <a:r>
                <a:rPr lang="en-GB" sz="1600" err="1">
                  <a:latin typeface="Cousine"/>
                </a:rPr>
                <a:t>dự</a:t>
              </a:r>
              <a:r>
                <a:rPr lang="en-GB" sz="1600">
                  <a:latin typeface="Cousine"/>
                </a:rPr>
                <a:t> </a:t>
              </a:r>
              <a:r>
                <a:rPr lang="en-GB" sz="1600" err="1">
                  <a:latin typeface="Cousine"/>
                </a:rPr>
                <a:t>đoán</a:t>
              </a:r>
              <a:r>
                <a:rPr lang="en-GB" sz="1600">
                  <a:latin typeface="Cousine"/>
                </a:rPr>
                <a:t> </a:t>
              </a:r>
              <a:r>
                <a:rPr lang="en-GB" sz="1600" err="1">
                  <a:latin typeface="Cousine"/>
                </a:rPr>
                <a:t>một</a:t>
              </a:r>
              <a:r>
                <a:rPr lang="en-GB" sz="1600">
                  <a:latin typeface="Cousine"/>
                </a:rPr>
                <a:t> class </a:t>
              </a:r>
              <a:r>
                <a:rPr lang="en-GB" sz="1600" err="1">
                  <a:latin typeface="Cousine"/>
                </a:rPr>
                <a:t>chưa</a:t>
              </a:r>
              <a:r>
                <a:rPr lang="en-GB" sz="1600">
                  <a:latin typeface="Cousine"/>
                </a:rPr>
                <a:t> </a:t>
              </a:r>
              <a:r>
                <a:rPr lang="en-GB" sz="1600" err="1">
                  <a:latin typeface="Cousine"/>
                </a:rPr>
                <a:t>gặp</a:t>
              </a:r>
              <a:r>
                <a:rPr lang="en-GB" sz="1600">
                  <a:latin typeface="Cousine"/>
                </a:rPr>
                <a:t> </a:t>
              </a:r>
              <a:r>
                <a:rPr lang="en-GB" sz="1600" err="1">
                  <a:latin typeface="Cousine"/>
                </a:rPr>
                <a:t>lần</a:t>
              </a:r>
              <a:r>
                <a:rPr lang="en-GB" sz="1600">
                  <a:latin typeface="Cousine"/>
                </a:rPr>
                <a:t> </a:t>
              </a:r>
              <a:r>
                <a:rPr lang="en-GB" sz="1600" err="1">
                  <a:latin typeface="Cousine"/>
                </a:rPr>
                <a:t>nào</a:t>
              </a:r>
              <a:r>
                <a:rPr lang="en-GB" sz="1600">
                  <a:latin typeface="Cousine"/>
                </a:rPr>
                <a:t>).</a:t>
              </a:r>
            </a:p>
          </p:txBody>
        </p:sp>
        <p:sp>
          <p:nvSpPr>
            <p:cNvPr id="19" name="Google Shape;363;p37">
              <a:extLst>
                <a:ext uri="{FF2B5EF4-FFF2-40B4-BE49-F238E27FC236}">
                  <a16:creationId xmlns:a16="http://schemas.microsoft.com/office/drawing/2014/main" id="{DC4FB7AF-BD4F-5AA3-492B-D50CB1A75F34}"/>
                </a:ext>
              </a:extLst>
            </p:cNvPr>
            <p:cNvSpPr/>
            <p:nvPr/>
          </p:nvSpPr>
          <p:spPr>
            <a:xfrm>
              <a:off x="457200" y="1434871"/>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lang="en-US" sz="1600">
                <a:solidFill>
                  <a:schemeClr val="accent1"/>
                </a:solidFill>
                <a:latin typeface="Cousine"/>
                <a:ea typeface="Cousine"/>
                <a:cs typeface="Cousine"/>
              </a:endParaRPr>
            </a:p>
          </p:txBody>
        </p:sp>
      </p:grpSp>
      <p:pic>
        <p:nvPicPr>
          <p:cNvPr id="20" name="Picture 9" descr="Graphical user interface, application&#10;&#10;Description automatically generated">
            <a:extLst>
              <a:ext uri="{FF2B5EF4-FFF2-40B4-BE49-F238E27FC236}">
                <a16:creationId xmlns:a16="http://schemas.microsoft.com/office/drawing/2014/main" id="{AD056E10-3FF1-8AA8-E18A-976C930C149D}"/>
              </a:ext>
            </a:extLst>
          </p:cNvPr>
          <p:cNvPicPr>
            <a:picLocks noChangeAspect="1"/>
          </p:cNvPicPr>
          <p:nvPr/>
        </p:nvPicPr>
        <p:blipFill>
          <a:blip r:embed="rId5"/>
          <a:stretch>
            <a:fillRect/>
          </a:stretch>
        </p:blipFill>
        <p:spPr>
          <a:xfrm>
            <a:off x="7974699" y="4151310"/>
            <a:ext cx="3696910" cy="1726474"/>
          </a:xfrm>
          <a:prstGeom prst="rect">
            <a:avLst/>
          </a:prstGeom>
        </p:spPr>
      </p:pic>
    </p:spTree>
    <p:extLst>
      <p:ext uri="{BB962C8B-B14F-4D97-AF65-F5344CB8AC3E}">
        <p14:creationId xmlns:p14="http://schemas.microsoft.com/office/powerpoint/2010/main" val="38451076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mtClean="0"/>
              <a:pPr/>
              <a:t>16</a:t>
            </a:fld>
            <a:endParaRPr lang="en"/>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902811" cy="584775"/>
          </a:xfrm>
          <a:prstGeom prst="rect">
            <a:avLst/>
          </a:prstGeom>
          <a:noFill/>
        </p:spPr>
        <p:txBody>
          <a:bodyPr wrap="none" lIns="91440" tIns="45720" rIns="91440" bIns="45720" rtlCol="0" anchor="t">
            <a:spAutoFit/>
          </a:bodyPr>
          <a:lstStyle/>
          <a:p>
            <a:r>
              <a:rPr lang="en-US" sz="3200" b="1">
                <a:solidFill>
                  <a:schemeClr val="bg1"/>
                </a:solidFill>
                <a:latin typeface="Cousine"/>
                <a:cs typeface="Cousine" panose="020B0604020202020204" charset="0"/>
              </a:rPr>
              <a:t>CLIP</a:t>
            </a:r>
          </a:p>
        </p:txBody>
      </p:sp>
      <p:pic>
        <p:nvPicPr>
          <p:cNvPr id="21" name="Picture 9" descr="Graphical user interface, application&#10;&#10;Description automatically generated">
            <a:extLst>
              <a:ext uri="{FF2B5EF4-FFF2-40B4-BE49-F238E27FC236}">
                <a16:creationId xmlns:a16="http://schemas.microsoft.com/office/drawing/2014/main" id="{BCEC0D03-78F5-B0C0-95EC-E7E51CEA07A1}"/>
              </a:ext>
            </a:extLst>
          </p:cNvPr>
          <p:cNvPicPr>
            <a:picLocks noChangeAspect="1"/>
          </p:cNvPicPr>
          <p:nvPr/>
        </p:nvPicPr>
        <p:blipFill>
          <a:blip r:embed="rId3"/>
          <a:stretch>
            <a:fillRect/>
          </a:stretch>
        </p:blipFill>
        <p:spPr>
          <a:xfrm>
            <a:off x="2153040" y="1587618"/>
            <a:ext cx="7885920" cy="3682764"/>
          </a:xfrm>
          <a:prstGeom prst="rect">
            <a:avLst/>
          </a:prstGeom>
        </p:spPr>
      </p:pic>
    </p:spTree>
    <p:extLst>
      <p:ext uri="{BB962C8B-B14F-4D97-AF65-F5344CB8AC3E}">
        <p14:creationId xmlns:p14="http://schemas.microsoft.com/office/powerpoint/2010/main" val="1055991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z="1300" dirty="0" smtClean="0"/>
              <a:pPr/>
              <a:t>17</a:t>
            </a:fld>
            <a:endParaRPr lang="en" sz="1300"/>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902811" cy="584775"/>
          </a:xfrm>
          <a:prstGeom prst="rect">
            <a:avLst/>
          </a:prstGeom>
          <a:noFill/>
        </p:spPr>
        <p:txBody>
          <a:bodyPr wrap="none" lIns="91440" tIns="45720" rIns="91440" bIns="45720" rtlCol="0" anchor="t">
            <a:spAutoFit/>
          </a:bodyPr>
          <a:lstStyle/>
          <a:p>
            <a:r>
              <a:rPr lang="en-US" sz="3200" b="1">
                <a:solidFill>
                  <a:schemeClr val="bg1"/>
                </a:solidFill>
                <a:latin typeface="Cousine" panose="02070409020205020404" pitchFamily="49" charset="0"/>
                <a:ea typeface="+mn-lt"/>
                <a:cs typeface="Cousine" panose="02070409020205020404" pitchFamily="49" charset="0"/>
              </a:rPr>
              <a:t>CLIP</a:t>
            </a:r>
            <a:endParaRPr lang="en-US">
              <a:solidFill>
                <a:schemeClr val="bg1"/>
              </a:solidFill>
              <a:latin typeface="Cousine" panose="02070409020205020404" pitchFamily="49" charset="0"/>
              <a:ea typeface="+mn-lt"/>
              <a:cs typeface="Cousine" panose="02070409020205020404" pitchFamily="49" charset="0"/>
            </a:endParaRPr>
          </a:p>
        </p:txBody>
      </p:sp>
      <p:grpSp>
        <p:nvGrpSpPr>
          <p:cNvPr id="4" name="Group 3">
            <a:extLst>
              <a:ext uri="{FF2B5EF4-FFF2-40B4-BE49-F238E27FC236}">
                <a16:creationId xmlns:a16="http://schemas.microsoft.com/office/drawing/2014/main" id="{DE6D891E-868A-816F-7230-D4A29BCB9FD0}"/>
              </a:ext>
            </a:extLst>
          </p:cNvPr>
          <p:cNvGrpSpPr/>
          <p:nvPr/>
        </p:nvGrpSpPr>
        <p:grpSpPr>
          <a:xfrm>
            <a:off x="335096" y="1353814"/>
            <a:ext cx="11643913" cy="2785378"/>
            <a:chOff x="430481" y="1295400"/>
            <a:chExt cx="11643913" cy="2785378"/>
          </a:xfrm>
        </p:grpSpPr>
        <p:sp>
          <p:nvSpPr>
            <p:cNvPr id="5" name="TextBox 4">
              <a:extLst>
                <a:ext uri="{FF2B5EF4-FFF2-40B4-BE49-F238E27FC236}">
                  <a16:creationId xmlns:a16="http://schemas.microsoft.com/office/drawing/2014/main" id="{7F6B60B7-8BB6-A997-67AA-9A63F723B349}"/>
                </a:ext>
              </a:extLst>
            </p:cNvPr>
            <p:cNvSpPr txBox="1"/>
            <p:nvPr/>
          </p:nvSpPr>
          <p:spPr>
            <a:xfrm>
              <a:off x="723768" y="1295400"/>
              <a:ext cx="11350626" cy="2785378"/>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100" b="1">
                  <a:latin typeface="Cousine"/>
                </a:rPr>
                <a:t>Ý </a:t>
              </a:r>
              <a:r>
                <a:rPr lang="en-GB" sz="2100" b="1" err="1">
                  <a:latin typeface="Cousine"/>
                </a:rPr>
                <a:t>tưởng</a:t>
              </a:r>
              <a:r>
                <a:rPr lang="en-GB" sz="2100">
                  <a:latin typeface="Cousine"/>
                </a:rPr>
                <a:t>: Encoding image </a:t>
              </a:r>
              <a:r>
                <a:rPr lang="en-GB" sz="2100" err="1">
                  <a:latin typeface="Cousine"/>
                </a:rPr>
                <a:t>và</a:t>
              </a:r>
              <a:r>
                <a:rPr lang="en-GB" sz="2100">
                  <a:latin typeface="Cousine"/>
                </a:rPr>
                <a:t> text </a:t>
              </a:r>
              <a:r>
                <a:rPr lang="en-GB" sz="2100" err="1">
                  <a:latin typeface="Cousine"/>
                </a:rPr>
                <a:t>bằng</a:t>
              </a:r>
              <a:r>
                <a:rPr lang="en-GB" sz="2100">
                  <a:latin typeface="Cousine"/>
                </a:rPr>
                <a:t> </a:t>
              </a:r>
              <a:r>
                <a:rPr lang="en-GB" sz="2100" err="1">
                  <a:latin typeface="Cousine"/>
                </a:rPr>
                <a:t>cùng</a:t>
              </a:r>
              <a:r>
                <a:rPr lang="en-GB" sz="2100">
                  <a:latin typeface="Cousine"/>
                </a:rPr>
                <a:t> </a:t>
              </a:r>
              <a:r>
                <a:rPr lang="en-GB" sz="2100" err="1">
                  <a:latin typeface="Cousine"/>
                </a:rPr>
                <a:t>một</a:t>
              </a:r>
              <a:r>
                <a:rPr lang="en-GB" sz="2100">
                  <a:latin typeface="Cousine"/>
                </a:rPr>
                <a:t> </a:t>
              </a:r>
              <a:r>
                <a:rPr lang="en-GB" sz="2100" err="1">
                  <a:latin typeface="Cousine"/>
                </a:rPr>
                <a:t>dạng</a:t>
              </a:r>
              <a:r>
                <a:rPr lang="en-GB" sz="2100">
                  <a:latin typeface="Cousine"/>
                </a:rPr>
                <a:t> </a:t>
              </a:r>
              <a:r>
                <a:rPr lang="en-GB" sz="2100" err="1">
                  <a:latin typeface="Cousine"/>
                </a:rPr>
                <a:t>biểu</a:t>
              </a:r>
              <a:r>
                <a:rPr lang="en-GB" sz="2100">
                  <a:latin typeface="Cousine"/>
                </a:rPr>
                <a:t> </a:t>
              </a:r>
              <a:r>
                <a:rPr lang="en-GB" sz="2100" err="1">
                  <a:latin typeface="Cousine"/>
                </a:rPr>
                <a:t>diễn</a:t>
              </a:r>
              <a:r>
                <a:rPr lang="en-GB" sz="2100">
                  <a:latin typeface="Cousine"/>
                </a:rPr>
                <a:t> </a:t>
              </a:r>
              <a:r>
                <a:rPr lang="en-GB" sz="2100" err="1">
                  <a:latin typeface="Cousine"/>
                </a:rPr>
                <a:t>để</a:t>
              </a:r>
              <a:r>
                <a:rPr lang="en-GB" sz="2100">
                  <a:latin typeface="Cousine"/>
                </a:rPr>
                <a:t> </a:t>
              </a:r>
              <a:r>
                <a:rPr lang="en-GB" sz="2100" err="1">
                  <a:latin typeface="Cousine"/>
                </a:rPr>
                <a:t>có</a:t>
              </a:r>
              <a:r>
                <a:rPr lang="en-GB" sz="2100">
                  <a:latin typeface="Cousine"/>
                </a:rPr>
                <a:t> </a:t>
              </a:r>
              <a:r>
                <a:rPr lang="en-GB" sz="2100" err="1">
                  <a:latin typeface="Cousine"/>
                </a:rPr>
                <a:t>thể</a:t>
              </a:r>
              <a:r>
                <a:rPr lang="en-GB" sz="2100">
                  <a:latin typeface="Cousine"/>
                </a:rPr>
                <a:t> so </a:t>
              </a:r>
              <a:r>
                <a:rPr lang="en-GB" sz="2100" err="1">
                  <a:latin typeface="Cousine"/>
                </a:rPr>
                <a:t>sánh</a:t>
              </a:r>
              <a:r>
                <a:rPr lang="en-GB" sz="2100">
                  <a:latin typeface="Cousine"/>
                </a:rPr>
                <a:t> </a:t>
              </a:r>
              <a:r>
                <a:rPr lang="en-GB" sz="2100" err="1">
                  <a:latin typeface="Cousine"/>
                </a:rPr>
                <a:t>với</a:t>
              </a:r>
              <a:r>
                <a:rPr lang="en-GB" sz="2100">
                  <a:latin typeface="Cousine"/>
                </a:rPr>
                <a:t> nhau</a:t>
              </a:r>
            </a:p>
            <a:p>
              <a:endParaRPr lang="en-GB" sz="2100">
                <a:latin typeface="Cousine"/>
              </a:endParaRPr>
            </a:p>
            <a:p>
              <a:r>
                <a:rPr lang="en-GB" sz="1600" err="1">
                  <a:latin typeface="Cousine"/>
                </a:rPr>
                <a:t>E.g</a:t>
              </a:r>
              <a:r>
                <a:rPr lang="en-GB" sz="1600">
                  <a:latin typeface="Cousine"/>
                </a:rPr>
                <a:t>: Comparing books vs movies, using a short summary (text - same type of representation) of their content.</a:t>
              </a:r>
              <a:endParaRPr lang="en-GB" sz="1600"/>
            </a:p>
            <a:p>
              <a:endParaRPr lang="en-GB" sz="2100">
                <a:latin typeface="Cousine"/>
              </a:endParaRPr>
            </a:p>
            <a:p>
              <a:r>
                <a:rPr lang="en-GB" sz="2100">
                  <a:latin typeface="Cousine"/>
                </a:rPr>
                <a:t>→ </a:t>
              </a:r>
              <a:r>
                <a:rPr lang="en-GB" sz="2100" err="1">
                  <a:latin typeface="Cousine"/>
                </a:rPr>
                <a:t>Tối</a:t>
              </a:r>
              <a:r>
                <a:rPr lang="en-GB" sz="2100">
                  <a:latin typeface="Cousine"/>
                </a:rPr>
                <a:t> </a:t>
              </a:r>
              <a:r>
                <a:rPr lang="en-GB" sz="2100" err="1">
                  <a:latin typeface="Cousine"/>
                </a:rPr>
                <a:t>ưu</a:t>
              </a:r>
              <a:r>
                <a:rPr lang="en-GB" sz="2100">
                  <a:latin typeface="Cousine"/>
                </a:rPr>
                <a:t> </a:t>
              </a:r>
              <a:r>
                <a:rPr lang="en-GB" sz="2100" err="1">
                  <a:latin typeface="Cousine"/>
                </a:rPr>
                <a:t>sự</a:t>
              </a:r>
              <a:r>
                <a:rPr lang="en-GB" sz="2100">
                  <a:latin typeface="Cousine"/>
                </a:rPr>
                <a:t> </a:t>
              </a:r>
              <a:r>
                <a:rPr lang="en-GB" sz="2100" err="1">
                  <a:latin typeface="Cousine"/>
                </a:rPr>
                <a:t>liên</a:t>
              </a:r>
              <a:r>
                <a:rPr lang="en-GB" sz="2100">
                  <a:latin typeface="Cousine"/>
                </a:rPr>
                <a:t> </a:t>
              </a:r>
              <a:r>
                <a:rPr lang="en-GB" sz="2100" err="1">
                  <a:latin typeface="Cousine"/>
                </a:rPr>
                <a:t>kết</a:t>
              </a:r>
              <a:r>
                <a:rPr lang="en-GB" sz="2100">
                  <a:latin typeface="Cousine"/>
                </a:rPr>
                <a:t> </a:t>
              </a:r>
              <a:r>
                <a:rPr lang="en-GB" sz="2100" err="1">
                  <a:latin typeface="Cousine"/>
                </a:rPr>
                <a:t>giữa</a:t>
              </a:r>
              <a:r>
                <a:rPr lang="en-GB" sz="2100">
                  <a:latin typeface="Cousine"/>
                </a:rPr>
                <a:t> image </a:t>
              </a:r>
              <a:r>
                <a:rPr lang="en-GB" sz="2100" err="1">
                  <a:latin typeface="Cousine"/>
                </a:rPr>
                <a:t>và</a:t>
              </a:r>
              <a:r>
                <a:rPr lang="en-GB" sz="2100">
                  <a:latin typeface="Cousine"/>
                </a:rPr>
                <a:t> text</a:t>
              </a:r>
            </a:p>
            <a:p>
              <a:endParaRPr lang="en-GB">
                <a:latin typeface="Cousine"/>
              </a:endParaRPr>
            </a:p>
            <a:p>
              <a:r>
                <a:rPr lang="en-GB" sz="2000" b="1">
                  <a:latin typeface="Cousine"/>
                </a:rPr>
                <a:t>CLIP is a bridge between computer vision and natural language processing.</a:t>
              </a:r>
              <a:endParaRPr lang="en-GB" sz="2000">
                <a:latin typeface="Cousine"/>
              </a:endParaRPr>
            </a:p>
          </p:txBody>
        </p:sp>
        <p:sp>
          <p:nvSpPr>
            <p:cNvPr id="6" name="Google Shape;363;p37">
              <a:extLst>
                <a:ext uri="{FF2B5EF4-FFF2-40B4-BE49-F238E27FC236}">
                  <a16:creationId xmlns:a16="http://schemas.microsoft.com/office/drawing/2014/main" id="{7749B0CC-0631-1D77-DA5C-64AE63A8131A}"/>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lang="en-US" sz="2100">
                <a:solidFill>
                  <a:schemeClr val="accent1"/>
                </a:solidFill>
                <a:latin typeface="Cousine"/>
                <a:ea typeface="Cousine"/>
                <a:cs typeface="Cousine"/>
              </a:endParaRPr>
            </a:p>
          </p:txBody>
        </p:sp>
      </p:grpSp>
    </p:spTree>
    <p:extLst>
      <p:ext uri="{BB962C8B-B14F-4D97-AF65-F5344CB8AC3E}">
        <p14:creationId xmlns:p14="http://schemas.microsoft.com/office/powerpoint/2010/main" val="20316266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mtClean="0"/>
              <a:pPr/>
              <a:t>18</a:t>
            </a:fld>
            <a:endParaRPr lang="en"/>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902811" cy="584775"/>
          </a:xfrm>
          <a:prstGeom prst="rect">
            <a:avLst/>
          </a:prstGeom>
          <a:noFill/>
        </p:spPr>
        <p:txBody>
          <a:bodyPr wrap="none" lIns="91440" tIns="45720" rIns="91440" bIns="45720" rtlCol="0" anchor="t">
            <a:spAutoFit/>
          </a:bodyPr>
          <a:lstStyle/>
          <a:p>
            <a:r>
              <a:rPr lang="en-US" sz="3200" b="1">
                <a:solidFill>
                  <a:schemeClr val="bg1"/>
                </a:solidFill>
                <a:latin typeface="Cousine" panose="02070409020205020404" pitchFamily="49" charset="0"/>
                <a:ea typeface="+mn-lt"/>
                <a:cs typeface="Cousine" panose="02070409020205020404" pitchFamily="49" charset="0"/>
              </a:rPr>
              <a:t>CLIP</a:t>
            </a:r>
            <a:endParaRPr lang="en-US">
              <a:solidFill>
                <a:schemeClr val="bg1"/>
              </a:solidFill>
              <a:latin typeface="Cousine" panose="02070409020205020404" pitchFamily="49" charset="0"/>
              <a:ea typeface="+mn-lt"/>
              <a:cs typeface="Cousine" panose="02070409020205020404" pitchFamily="49" charset="0"/>
            </a:endParaRPr>
          </a:p>
        </p:txBody>
      </p:sp>
      <p:grpSp>
        <p:nvGrpSpPr>
          <p:cNvPr id="6" name="Group 5">
            <a:extLst>
              <a:ext uri="{FF2B5EF4-FFF2-40B4-BE49-F238E27FC236}">
                <a16:creationId xmlns:a16="http://schemas.microsoft.com/office/drawing/2014/main" id="{0AE306A9-E6EE-92B7-F934-C7464AEC9169}"/>
              </a:ext>
            </a:extLst>
          </p:cNvPr>
          <p:cNvGrpSpPr/>
          <p:nvPr/>
        </p:nvGrpSpPr>
        <p:grpSpPr>
          <a:xfrm>
            <a:off x="457200" y="1173192"/>
            <a:ext cx="11134725" cy="1015662"/>
            <a:chOff x="457200" y="1173192"/>
            <a:chExt cx="11134725" cy="781460"/>
          </a:xfrm>
        </p:grpSpPr>
        <p:sp>
          <p:nvSpPr>
            <p:cNvPr id="12" name="TextBox 11">
              <a:extLst>
                <a:ext uri="{FF2B5EF4-FFF2-40B4-BE49-F238E27FC236}">
                  <a16:creationId xmlns:a16="http://schemas.microsoft.com/office/drawing/2014/main" id="{99156418-37A5-742D-E369-AF24D37A5CEE}"/>
                </a:ext>
              </a:extLst>
            </p:cNvPr>
            <p:cNvSpPr txBox="1"/>
            <p:nvPr/>
          </p:nvSpPr>
          <p:spPr>
            <a:xfrm>
              <a:off x="785120" y="1173192"/>
              <a:ext cx="10806805" cy="7814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latin typeface="Cousine"/>
                  <a:cs typeface="Cousine" panose="020B0604020202020204" charset="0"/>
                </a:rPr>
                <a:t>CLIP model bao </a:t>
              </a:r>
              <a:r>
                <a:rPr lang="en-US" sz="2000" err="1">
                  <a:solidFill>
                    <a:schemeClr val="bg1"/>
                  </a:solidFill>
                  <a:latin typeface="Cousine"/>
                  <a:cs typeface="Cousine" panose="020B0604020202020204" charset="0"/>
                </a:rPr>
                <a:t>gồm</a:t>
              </a:r>
              <a:r>
                <a:rPr lang="en-US" sz="2000">
                  <a:solidFill>
                    <a:schemeClr val="bg1"/>
                  </a:solidFill>
                  <a:latin typeface="Cousine"/>
                  <a:cs typeface="Cousine" panose="020B0604020202020204" charset="0"/>
                </a:rPr>
                <a:t> 2 sub-models </a:t>
              </a:r>
              <a:r>
                <a:rPr lang="en-US" sz="2000" err="1">
                  <a:solidFill>
                    <a:schemeClr val="bg1"/>
                  </a:solidFill>
                  <a:latin typeface="Cousine"/>
                  <a:cs typeface="Cousine" panose="020B0604020202020204" charset="0"/>
                </a:rPr>
                <a:t>là</a:t>
              </a:r>
              <a:r>
                <a:rPr lang="en-US" sz="2000">
                  <a:solidFill>
                    <a:schemeClr val="bg1"/>
                  </a:solidFill>
                  <a:latin typeface="Cousine"/>
                  <a:cs typeface="Cousine" panose="020B0604020202020204" charset="0"/>
                </a:rPr>
                <a:t> image </a:t>
              </a:r>
              <a:r>
                <a:rPr lang="en-US" sz="2000" err="1">
                  <a:solidFill>
                    <a:schemeClr val="bg1"/>
                  </a:solidFill>
                  <a:latin typeface="Cousine"/>
                  <a:cs typeface="Cousine" panose="020B0604020202020204" charset="0"/>
                </a:rPr>
                <a:t>và</a:t>
              </a:r>
              <a:r>
                <a:rPr lang="en-US" sz="2000">
                  <a:solidFill>
                    <a:schemeClr val="bg1"/>
                  </a:solidFill>
                  <a:latin typeface="Cousine"/>
                  <a:cs typeface="Cousine" panose="020B0604020202020204" charset="0"/>
                </a:rPr>
                <a:t> text encoders </a:t>
              </a:r>
              <a:r>
                <a:rPr lang="en-US" sz="2000" err="1">
                  <a:solidFill>
                    <a:schemeClr val="bg1"/>
                  </a:solidFill>
                  <a:latin typeface="Cousine"/>
                  <a:cs typeface="Cousine" panose="020B0604020202020204" charset="0"/>
                </a:rPr>
                <a:t>để</a:t>
              </a:r>
              <a:r>
                <a:rPr lang="en-US" sz="2000">
                  <a:solidFill>
                    <a:schemeClr val="bg1"/>
                  </a:solidFill>
                  <a:latin typeface="Cousine"/>
                  <a:cs typeface="Cousine" panose="020B0604020202020204" charset="0"/>
                </a:rPr>
                <a:t> encode input </a:t>
              </a:r>
              <a:r>
                <a:rPr lang="en-US" sz="2000" err="1">
                  <a:solidFill>
                    <a:schemeClr val="bg1"/>
                  </a:solidFill>
                  <a:latin typeface="Cousine"/>
                  <a:cs typeface="Cousine" panose="020B0604020202020204" charset="0"/>
                </a:rPr>
                <a:t>thành</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các</a:t>
              </a:r>
              <a:r>
                <a:rPr lang="en-US" sz="2000">
                  <a:solidFill>
                    <a:schemeClr val="bg1"/>
                  </a:solidFill>
                  <a:latin typeface="Cousine"/>
                  <a:cs typeface="Cousine" panose="020B0604020202020204" charset="0"/>
                </a:rPr>
                <a:t> vector </a:t>
              </a:r>
              <a:r>
                <a:rPr lang="en-US" sz="2000" err="1">
                  <a:solidFill>
                    <a:schemeClr val="bg1"/>
                  </a:solidFill>
                  <a:latin typeface="Cousine"/>
                  <a:cs typeface="Cousine" panose="020B0604020202020204" charset="0"/>
                </a:rPr>
                <a:t>đặc</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trưng</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để</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xây</a:t>
              </a:r>
              <a:r>
                <a:rPr lang="en-US" sz="2000">
                  <a:solidFill>
                    <a:schemeClr val="bg1"/>
                  </a:solidFill>
                  <a:latin typeface="Cousine"/>
                  <a:cs typeface="Cousine" panose="020B0604020202020204" charset="0"/>
                </a:rPr>
                <a:t> dựng similarity matrix</a:t>
              </a:r>
            </a:p>
            <a:p>
              <a:r>
                <a:rPr lang="en-US" sz="2000">
                  <a:solidFill>
                    <a:schemeClr val="bg1"/>
                  </a:solidFill>
                  <a:latin typeface="Cousine"/>
                  <a:cs typeface="Cousine" panose="020B0604020202020204" charset="0"/>
                </a:rPr>
                <a:t>(</a:t>
              </a:r>
              <a:r>
                <a:rPr lang="en-US" sz="2000" b="1">
                  <a:solidFill>
                    <a:schemeClr val="bg1"/>
                  </a:solidFill>
                  <a:latin typeface="Cousine"/>
                  <a:cs typeface="Cousine" panose="020B0604020202020204" charset="0"/>
                </a:rPr>
                <a:t>I*T</a:t>
              </a:r>
              <a:r>
                <a:rPr lang="en-US" sz="2000">
                  <a:solidFill>
                    <a:schemeClr val="bg1"/>
                  </a:solidFill>
                  <a:latin typeface="Cousine"/>
                  <a:cs typeface="Cousine" panose="020B0604020202020204" charset="0"/>
                </a:rPr>
                <a:t> is an inner product).</a:t>
              </a:r>
              <a:endParaRPr lang="en-US" sz="2000">
                <a:solidFill>
                  <a:schemeClr val="bg1"/>
                </a:solidFill>
                <a:cs typeface="Arial"/>
              </a:endParaRPr>
            </a:p>
          </p:txBody>
        </p:sp>
        <p:sp>
          <p:nvSpPr>
            <p:cNvPr id="9" name="Google Shape;363;p37">
              <a:extLst>
                <a:ext uri="{FF2B5EF4-FFF2-40B4-BE49-F238E27FC236}">
                  <a16:creationId xmlns:a16="http://schemas.microsoft.com/office/drawing/2014/main" id="{984EF406-8929-06FE-9EBE-72D00E30D418}"/>
                </a:ext>
              </a:extLst>
            </p:cNvPr>
            <p:cNvSpPr/>
            <p:nvPr/>
          </p:nvSpPr>
          <p:spPr>
            <a:xfrm>
              <a:off x="457200" y="1300076"/>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2000">
                <a:solidFill>
                  <a:schemeClr val="accent1"/>
                </a:solidFill>
                <a:latin typeface="Cousine"/>
                <a:ea typeface="Cousine"/>
                <a:cs typeface="Cousine"/>
                <a:sym typeface="Cousine"/>
              </a:endParaRPr>
            </a:p>
          </p:txBody>
        </p:sp>
      </p:grpSp>
      <p:grpSp>
        <p:nvGrpSpPr>
          <p:cNvPr id="15" name="Group 14">
            <a:extLst>
              <a:ext uri="{FF2B5EF4-FFF2-40B4-BE49-F238E27FC236}">
                <a16:creationId xmlns:a16="http://schemas.microsoft.com/office/drawing/2014/main" id="{74F166F1-820B-D4E4-1ABB-D116ABD0D587}"/>
              </a:ext>
            </a:extLst>
          </p:cNvPr>
          <p:cNvGrpSpPr/>
          <p:nvPr/>
        </p:nvGrpSpPr>
        <p:grpSpPr>
          <a:xfrm>
            <a:off x="457200" y="2616448"/>
            <a:ext cx="11277599" cy="707886"/>
            <a:chOff x="457200" y="2287506"/>
            <a:chExt cx="11277599" cy="707886"/>
          </a:xfrm>
        </p:grpSpPr>
        <p:sp>
          <p:nvSpPr>
            <p:cNvPr id="10" name="Google Shape;363;p37">
              <a:extLst>
                <a:ext uri="{FF2B5EF4-FFF2-40B4-BE49-F238E27FC236}">
                  <a16:creationId xmlns:a16="http://schemas.microsoft.com/office/drawing/2014/main" id="{4F9A48E1-27A1-C2B9-D46F-2D6330DE61F6}"/>
                </a:ext>
              </a:extLst>
            </p:cNvPr>
            <p:cNvSpPr/>
            <p:nvPr/>
          </p:nvSpPr>
          <p:spPr>
            <a:xfrm>
              <a:off x="457200" y="2402353"/>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2000">
                <a:solidFill>
                  <a:schemeClr val="accent1"/>
                </a:solidFill>
                <a:latin typeface="Cousine"/>
                <a:ea typeface="Cousine"/>
                <a:cs typeface="Cousine"/>
                <a:sym typeface="Cousine"/>
              </a:endParaRPr>
            </a:p>
          </p:txBody>
        </p:sp>
        <p:sp>
          <p:nvSpPr>
            <p:cNvPr id="13" name="TextBox 12">
              <a:extLst>
                <a:ext uri="{FF2B5EF4-FFF2-40B4-BE49-F238E27FC236}">
                  <a16:creationId xmlns:a16="http://schemas.microsoft.com/office/drawing/2014/main" id="{FE267E2C-762C-EC63-29AF-34E087333AFF}"/>
                </a:ext>
              </a:extLst>
            </p:cNvPr>
            <p:cNvSpPr txBox="1"/>
            <p:nvPr/>
          </p:nvSpPr>
          <p:spPr>
            <a:xfrm>
              <a:off x="759976" y="2287506"/>
              <a:ext cx="10974823" cy="707886"/>
            </a:xfrm>
            <a:prstGeom prst="rect">
              <a:avLst/>
            </a:prstGeom>
            <a:noFill/>
          </p:spPr>
          <p:txBody>
            <a:bodyPr wrap="square" lIns="91440" tIns="45720" rIns="91440" bIns="45720" anchor="t">
              <a:spAutoFit/>
            </a:bodyPr>
            <a:lstStyle/>
            <a:p>
              <a:r>
                <a:rPr lang="en-US" sz="2000" err="1">
                  <a:solidFill>
                    <a:schemeClr val="bg1"/>
                  </a:solidFill>
                  <a:latin typeface="Cousine"/>
                  <a:cs typeface="Cousine" panose="020B0604020202020204" charset="0"/>
                </a:rPr>
                <a:t>Mỗi</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hàng</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là</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một</a:t>
              </a:r>
              <a:r>
                <a:rPr lang="en-US" sz="2000">
                  <a:solidFill>
                    <a:schemeClr val="bg1"/>
                  </a:solidFill>
                  <a:latin typeface="Cousine"/>
                  <a:cs typeface="Cousine" panose="020B0604020202020204" charset="0"/>
                </a:rPr>
                <a:t> classification task: </a:t>
              </a:r>
              <a:r>
                <a:rPr lang="en-US" sz="2000" err="1">
                  <a:solidFill>
                    <a:schemeClr val="bg1"/>
                  </a:solidFill>
                  <a:latin typeface="Cousine"/>
                  <a:cs typeface="Cousine" panose="020B0604020202020204" charset="0"/>
                </a:rPr>
                <a:t>với</a:t>
              </a:r>
              <a:r>
                <a:rPr lang="en-US" sz="2000">
                  <a:solidFill>
                    <a:schemeClr val="bg1"/>
                  </a:solidFill>
                  <a:latin typeface="Cousine"/>
                  <a:cs typeface="Cousine" panose="020B0604020202020204" charset="0"/>
                </a:rPr>
                <a:t> input </a:t>
              </a:r>
              <a:r>
                <a:rPr lang="en-US" sz="2000" err="1">
                  <a:solidFill>
                    <a:schemeClr val="bg1"/>
                  </a:solidFill>
                  <a:latin typeface="Cousine"/>
                  <a:cs typeface="Cousine" panose="020B0604020202020204" charset="0"/>
                </a:rPr>
                <a:t>là</a:t>
              </a:r>
              <a:r>
                <a:rPr lang="en-US" sz="2000">
                  <a:solidFill>
                    <a:schemeClr val="bg1"/>
                  </a:solidFill>
                  <a:latin typeface="Cousine"/>
                  <a:cs typeface="Cousine" panose="020B0604020202020204" charset="0"/>
                </a:rPr>
                <a:t> image </a:t>
              </a:r>
              <a:r>
                <a:rPr lang="en-US" sz="2000" b="1">
                  <a:solidFill>
                    <a:schemeClr val="bg1"/>
                  </a:solidFill>
                  <a:latin typeface="Cousine"/>
                  <a:cs typeface="Cousine" panose="020B0604020202020204" charset="0"/>
                </a:rPr>
                <a:t>I</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thì</a:t>
              </a:r>
              <a:r>
                <a:rPr lang="en-US" sz="2000">
                  <a:solidFill>
                    <a:schemeClr val="bg1"/>
                  </a:solidFill>
                  <a:latin typeface="Cousine"/>
                  <a:cs typeface="Cousine" panose="020B0604020202020204" charset="0"/>
                </a:rPr>
                <a:t> output </a:t>
              </a:r>
              <a:r>
                <a:rPr lang="en-US" sz="2000" err="1">
                  <a:solidFill>
                    <a:schemeClr val="bg1"/>
                  </a:solidFill>
                  <a:latin typeface="Cousine"/>
                  <a:cs typeface="Cousine" panose="020B0604020202020204" charset="0"/>
                </a:rPr>
                <a:t>là</a:t>
              </a:r>
              <a:r>
                <a:rPr lang="en-US" sz="2000">
                  <a:solidFill>
                    <a:schemeClr val="bg1"/>
                  </a:solidFill>
                  <a:latin typeface="Cousine"/>
                  <a:cs typeface="Cousine" panose="020B0604020202020204" charset="0"/>
                </a:rPr>
                <a:t> text </a:t>
              </a:r>
              <a:r>
                <a:rPr lang="en-US" sz="2000" err="1">
                  <a:solidFill>
                    <a:schemeClr val="bg1"/>
                  </a:solidFill>
                  <a:latin typeface="Cousine"/>
                  <a:cs typeface="Cousine" panose="020B0604020202020204" charset="0"/>
                </a:rPr>
                <a:t>tương</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ứng</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với</a:t>
              </a:r>
              <a:r>
                <a:rPr lang="en-US" sz="2000">
                  <a:solidFill>
                    <a:schemeClr val="bg1"/>
                  </a:solidFill>
                  <a:latin typeface="Cousine"/>
                  <a:cs typeface="Cousine" panose="020B0604020202020204" charset="0"/>
                </a:rPr>
                <a:t> image. </a:t>
              </a:r>
              <a:endParaRPr lang="en-US" sz="2000">
                <a:solidFill>
                  <a:schemeClr val="bg1"/>
                </a:solidFill>
              </a:endParaRPr>
            </a:p>
            <a:p>
              <a:r>
                <a:rPr lang="en-US" sz="2000" err="1">
                  <a:solidFill>
                    <a:schemeClr val="bg1"/>
                  </a:solidFill>
                  <a:latin typeface="Cousine"/>
                  <a:cs typeface="Cousine" panose="020B0604020202020204" charset="0"/>
                </a:rPr>
                <a:t>Tương</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tự</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mỗi</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cột</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cũng</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là</a:t>
              </a:r>
              <a:r>
                <a:rPr lang="en-US" sz="2000">
                  <a:solidFill>
                    <a:schemeClr val="bg1"/>
                  </a:solidFill>
                  <a:latin typeface="Cousine"/>
                  <a:cs typeface="Cousine" panose="020B0604020202020204" charset="0"/>
                </a:rPr>
                <a:t> classification task: </a:t>
              </a:r>
              <a:r>
                <a:rPr lang="en-US" sz="2000" err="1">
                  <a:solidFill>
                    <a:schemeClr val="bg1"/>
                  </a:solidFill>
                  <a:latin typeface="Cousine"/>
                  <a:cs typeface="Cousine" panose="020B0604020202020204" charset="0"/>
                </a:rPr>
                <a:t>với</a:t>
              </a:r>
              <a:r>
                <a:rPr lang="en-US" sz="2000">
                  <a:solidFill>
                    <a:schemeClr val="bg1"/>
                  </a:solidFill>
                  <a:latin typeface="Cousine"/>
                  <a:cs typeface="Cousine" panose="020B0604020202020204" charset="0"/>
                </a:rPr>
                <a:t> input </a:t>
              </a:r>
              <a:r>
                <a:rPr lang="en-US" sz="2000" err="1">
                  <a:solidFill>
                    <a:schemeClr val="bg1"/>
                  </a:solidFill>
                  <a:latin typeface="Cousine"/>
                  <a:cs typeface="Cousine" panose="020B0604020202020204" charset="0"/>
                </a:rPr>
                <a:t>là</a:t>
              </a:r>
              <a:r>
                <a:rPr lang="en-US" sz="2000">
                  <a:solidFill>
                    <a:schemeClr val="bg1"/>
                  </a:solidFill>
                  <a:latin typeface="Cousine"/>
                  <a:cs typeface="Cousine" panose="020B0604020202020204" charset="0"/>
                </a:rPr>
                <a:t> text </a:t>
              </a:r>
              <a:r>
                <a:rPr lang="en-US" sz="2000" b="1">
                  <a:solidFill>
                    <a:schemeClr val="bg1"/>
                  </a:solidFill>
                  <a:latin typeface="Cousine"/>
                  <a:cs typeface="Cousine" panose="020B0604020202020204" charset="0"/>
                </a:rPr>
                <a:t>T</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thì</a:t>
              </a:r>
              <a:r>
                <a:rPr lang="en-US" sz="2000">
                  <a:solidFill>
                    <a:schemeClr val="bg1"/>
                  </a:solidFill>
                  <a:latin typeface="Cousine"/>
                  <a:cs typeface="Cousine" panose="020B0604020202020204" charset="0"/>
                </a:rPr>
                <a:t> output </a:t>
              </a:r>
              <a:r>
                <a:rPr lang="en-US" sz="2000" err="1">
                  <a:solidFill>
                    <a:schemeClr val="bg1"/>
                  </a:solidFill>
                  <a:latin typeface="Cousine"/>
                  <a:cs typeface="Cousine" panose="020B0604020202020204" charset="0"/>
                </a:rPr>
                <a:t>là</a:t>
              </a:r>
              <a:r>
                <a:rPr lang="en-US" sz="2000">
                  <a:solidFill>
                    <a:schemeClr val="bg1"/>
                  </a:solidFill>
                  <a:latin typeface="Cousine"/>
                  <a:cs typeface="Cousine" panose="020B0604020202020204" charset="0"/>
                </a:rPr>
                <a:t> image </a:t>
              </a:r>
              <a:r>
                <a:rPr lang="en-US" sz="2000" err="1">
                  <a:solidFill>
                    <a:schemeClr val="bg1"/>
                  </a:solidFill>
                  <a:latin typeface="Cousine"/>
                  <a:cs typeface="Cousine" panose="020B0604020202020204" charset="0"/>
                </a:rPr>
                <a:t>tương</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ứng</a:t>
              </a:r>
              <a:r>
                <a:rPr lang="en-US" sz="2000">
                  <a:solidFill>
                    <a:schemeClr val="bg1"/>
                  </a:solidFill>
                  <a:latin typeface="Cousine"/>
                  <a:cs typeface="Cousine" panose="020B0604020202020204" charset="0"/>
                </a:rPr>
                <a:t>.</a:t>
              </a:r>
              <a:endParaRPr lang="en-US" sz="2000">
                <a:solidFill>
                  <a:schemeClr val="bg1"/>
                </a:solidFill>
              </a:endParaRPr>
            </a:p>
          </p:txBody>
        </p:sp>
      </p:grpSp>
      <p:grpSp>
        <p:nvGrpSpPr>
          <p:cNvPr id="16" name="Group 15">
            <a:extLst>
              <a:ext uri="{FF2B5EF4-FFF2-40B4-BE49-F238E27FC236}">
                <a16:creationId xmlns:a16="http://schemas.microsoft.com/office/drawing/2014/main" id="{639C9E2E-F7F1-169C-CF04-125E78FF8F35}"/>
              </a:ext>
            </a:extLst>
          </p:cNvPr>
          <p:cNvGrpSpPr/>
          <p:nvPr/>
        </p:nvGrpSpPr>
        <p:grpSpPr>
          <a:xfrm>
            <a:off x="457200" y="4367480"/>
            <a:ext cx="11411339" cy="1323439"/>
            <a:chOff x="457200" y="3637384"/>
            <a:chExt cx="11411339" cy="1323439"/>
          </a:xfrm>
        </p:grpSpPr>
        <p:sp>
          <p:nvSpPr>
            <p:cNvPr id="11" name="Google Shape;363;p37">
              <a:extLst>
                <a:ext uri="{FF2B5EF4-FFF2-40B4-BE49-F238E27FC236}">
                  <a16:creationId xmlns:a16="http://schemas.microsoft.com/office/drawing/2014/main" id="{9F9B1D43-46B3-434E-2E2F-07638D3DC18D}"/>
                </a:ext>
              </a:extLst>
            </p:cNvPr>
            <p:cNvSpPr/>
            <p:nvPr/>
          </p:nvSpPr>
          <p:spPr>
            <a:xfrm>
              <a:off x="457200" y="3758515"/>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2000">
                <a:solidFill>
                  <a:schemeClr val="accent1"/>
                </a:solidFill>
                <a:latin typeface="Cousine"/>
                <a:ea typeface="Cousine"/>
                <a:cs typeface="Cousine"/>
                <a:sym typeface="Cousine"/>
              </a:endParaRPr>
            </a:p>
          </p:txBody>
        </p:sp>
        <p:sp>
          <p:nvSpPr>
            <p:cNvPr id="14" name="TextBox 13">
              <a:extLst>
                <a:ext uri="{FF2B5EF4-FFF2-40B4-BE49-F238E27FC236}">
                  <a16:creationId xmlns:a16="http://schemas.microsoft.com/office/drawing/2014/main" id="{A8E209C5-79FE-0140-C84E-B7948D905B72}"/>
                </a:ext>
              </a:extLst>
            </p:cNvPr>
            <p:cNvSpPr txBox="1"/>
            <p:nvPr/>
          </p:nvSpPr>
          <p:spPr>
            <a:xfrm>
              <a:off x="785121" y="3637384"/>
              <a:ext cx="11083418" cy="1323439"/>
            </a:xfrm>
            <a:prstGeom prst="rect">
              <a:avLst/>
            </a:prstGeom>
            <a:noFill/>
          </p:spPr>
          <p:txBody>
            <a:bodyPr wrap="square" lIns="91440" tIns="45720" rIns="91440" bIns="45720" anchor="t">
              <a:spAutoFit/>
            </a:bodyPr>
            <a:lstStyle/>
            <a:p>
              <a:r>
                <a:rPr lang="en-US" sz="2000">
                  <a:solidFill>
                    <a:schemeClr val="bg1"/>
                  </a:solidFill>
                  <a:latin typeface="Cousine"/>
                  <a:cs typeface="Cousine" panose="020B0604020202020204" charset="0"/>
                </a:rPr>
                <a:t>Trong </a:t>
              </a:r>
              <a:r>
                <a:rPr lang="en-US" sz="2000" err="1">
                  <a:solidFill>
                    <a:schemeClr val="bg1"/>
                  </a:solidFill>
                  <a:latin typeface="Cousine"/>
                  <a:cs typeface="Cousine" panose="020B0604020202020204" charset="0"/>
                </a:rPr>
                <a:t>quá</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trình</a:t>
              </a:r>
              <a:r>
                <a:rPr lang="en-US" sz="2000">
                  <a:solidFill>
                    <a:schemeClr val="bg1"/>
                  </a:solidFill>
                  <a:latin typeface="Cousine"/>
                  <a:cs typeface="Cousine" panose="020B0604020202020204" charset="0"/>
                </a:rPr>
                <a:t> inference chúng ta </a:t>
              </a:r>
              <a:r>
                <a:rPr lang="en-US" sz="2000" err="1">
                  <a:solidFill>
                    <a:schemeClr val="bg1"/>
                  </a:solidFill>
                  <a:latin typeface="Cousine"/>
                  <a:cs typeface="Cousine" panose="020B0604020202020204" charset="0"/>
                </a:rPr>
                <a:t>sẽ</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lấy</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một</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tập</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hợp</a:t>
              </a:r>
              <a:r>
                <a:rPr lang="en-US" sz="2000">
                  <a:solidFill>
                    <a:schemeClr val="bg1"/>
                  </a:solidFill>
                  <a:latin typeface="Cousine"/>
                  <a:cs typeface="Cousine" panose="020B0604020202020204" charset="0"/>
                </a:rPr>
                <a:t> label, </a:t>
              </a:r>
              <a:r>
                <a:rPr lang="en-US" sz="2000" err="1">
                  <a:solidFill>
                    <a:schemeClr val="bg1"/>
                  </a:solidFill>
                  <a:latin typeface="Cousine"/>
                  <a:cs typeface="Cousine" panose="020B0604020202020204" charset="0"/>
                </a:rPr>
                <a:t>tạo</a:t>
              </a:r>
              <a:r>
                <a:rPr lang="en-US" sz="2000">
                  <a:solidFill>
                    <a:schemeClr val="bg1"/>
                  </a:solidFill>
                  <a:latin typeface="Cousine"/>
                  <a:cs typeface="Cousine" panose="020B0604020202020204" charset="0"/>
                </a:rPr>
                <a:t> text </a:t>
              </a:r>
              <a:r>
                <a:rPr lang="en-US" sz="2000" err="1">
                  <a:solidFill>
                    <a:schemeClr val="bg1"/>
                  </a:solidFill>
                  <a:latin typeface="Cousine"/>
                  <a:cs typeface="Cousine" panose="020B0604020202020204" charset="0"/>
                </a:rPr>
                <a:t>dựa</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trên</a:t>
              </a:r>
              <a:r>
                <a:rPr lang="en-US" sz="2000">
                  <a:solidFill>
                    <a:schemeClr val="bg1"/>
                  </a:solidFill>
                  <a:latin typeface="Cousine"/>
                  <a:cs typeface="Cousine" panose="020B0604020202020204" charset="0"/>
                </a:rPr>
                <a:t> label </a:t>
              </a:r>
              <a:r>
                <a:rPr lang="en-US" sz="2000" err="1">
                  <a:solidFill>
                    <a:schemeClr val="bg1"/>
                  </a:solidFill>
                  <a:latin typeface="Cousine"/>
                  <a:cs typeface="Cousine" panose="020B0604020202020204" charset="0"/>
                </a:rPr>
                <a:t>và</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đưa</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các</a:t>
              </a:r>
              <a:r>
                <a:rPr lang="en-US" sz="2000">
                  <a:solidFill>
                    <a:schemeClr val="bg1"/>
                  </a:solidFill>
                  <a:latin typeface="Cousine"/>
                  <a:cs typeface="Cousine" panose="020B0604020202020204" charset="0"/>
                </a:rPr>
                <a:t> text </a:t>
              </a:r>
              <a:r>
                <a:rPr lang="en-US" sz="2000" err="1">
                  <a:solidFill>
                    <a:schemeClr val="bg1"/>
                  </a:solidFill>
                  <a:latin typeface="Cousine"/>
                  <a:cs typeface="Cousine" panose="020B0604020202020204" charset="0"/>
                </a:rPr>
                <a:t>này</a:t>
              </a:r>
              <a:r>
                <a:rPr lang="en-US" sz="2000">
                  <a:solidFill>
                    <a:schemeClr val="bg1"/>
                  </a:solidFill>
                  <a:latin typeface="Cousine"/>
                  <a:cs typeface="Cousine" panose="020B0604020202020204" charset="0"/>
                </a:rPr>
                <a:t> qua </a:t>
              </a:r>
              <a:r>
                <a:rPr lang="en-US" sz="2000" err="1">
                  <a:solidFill>
                    <a:schemeClr val="bg1"/>
                  </a:solidFill>
                  <a:latin typeface="Cousine"/>
                  <a:cs typeface="Cousine" panose="020B0604020202020204" charset="0"/>
                </a:rPr>
                <a:t>bộ</a:t>
              </a:r>
              <a:r>
                <a:rPr lang="en-US" sz="2000">
                  <a:solidFill>
                    <a:schemeClr val="bg1"/>
                  </a:solidFill>
                  <a:latin typeface="Cousine"/>
                  <a:cs typeface="Cousine" panose="020B0604020202020204" charset="0"/>
                </a:rPr>
                <a:t> text encoder </a:t>
              </a:r>
              <a:r>
                <a:rPr lang="en-US" sz="2000" err="1">
                  <a:solidFill>
                    <a:schemeClr val="bg1"/>
                  </a:solidFill>
                  <a:latin typeface="Cousine"/>
                  <a:cs typeface="Cousine" panose="020B0604020202020204" charset="0"/>
                </a:rPr>
                <a:t>để</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tạo</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ra</a:t>
              </a:r>
              <a:r>
                <a:rPr lang="en-US" sz="2000">
                  <a:solidFill>
                    <a:schemeClr val="bg1"/>
                  </a:solidFill>
                  <a:latin typeface="Cousine"/>
                  <a:cs typeface="Cousine" panose="020B0604020202020204" charset="0"/>
                </a:rPr>
                <a:t> text embeddings. Text embeddings </a:t>
              </a:r>
              <a:r>
                <a:rPr lang="en-US" sz="2000" err="1">
                  <a:solidFill>
                    <a:schemeClr val="bg1"/>
                  </a:solidFill>
                  <a:latin typeface="Cousine"/>
                  <a:cs typeface="Cousine" panose="020B0604020202020204" charset="0"/>
                </a:rPr>
                <a:t>sau</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đó</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được</a:t>
              </a:r>
              <a:r>
                <a:rPr lang="en-US" sz="2000">
                  <a:solidFill>
                    <a:schemeClr val="bg1"/>
                  </a:solidFill>
                  <a:latin typeface="Cousine"/>
                  <a:cs typeface="Cousine" panose="020B0604020202020204" charset="0"/>
                </a:rPr>
                <a:t> so </a:t>
              </a:r>
              <a:r>
                <a:rPr lang="en-US" sz="2000" err="1">
                  <a:solidFill>
                    <a:schemeClr val="bg1"/>
                  </a:solidFill>
                  <a:latin typeface="Cousine"/>
                  <a:cs typeface="Cousine" panose="020B0604020202020204" charset="0"/>
                </a:rPr>
                <a:t>khớp</a:t>
              </a:r>
              <a:r>
                <a:rPr lang="en-US" sz="2000">
                  <a:solidFill>
                    <a:schemeClr val="bg1"/>
                  </a:solidFill>
                  <a:latin typeface="Cousine"/>
                  <a:cs typeface="Cousine" panose="020B0604020202020204" charset="0"/>
                </a:rPr>
                <a:t> </a:t>
              </a:r>
              <a:r>
                <a:rPr lang="en-US" sz="2000" err="1">
                  <a:solidFill>
                    <a:schemeClr val="bg1"/>
                  </a:solidFill>
                  <a:latin typeface="Cousine"/>
                  <a:cs typeface="Cousine" panose="020B0604020202020204" charset="0"/>
                </a:rPr>
                <a:t>với</a:t>
              </a:r>
              <a:r>
                <a:rPr lang="en-US" sz="2000">
                  <a:solidFill>
                    <a:schemeClr val="bg1"/>
                  </a:solidFill>
                  <a:latin typeface="Cousine"/>
                  <a:cs typeface="Cousine" panose="020B0604020202020204" charset="0"/>
                </a:rPr>
                <a:t> image representation.</a:t>
              </a:r>
            </a:p>
          </p:txBody>
        </p:sp>
      </p:grpSp>
      <p:pic>
        <p:nvPicPr>
          <p:cNvPr id="17" name="Picture 7" descr="Diagram&#10;&#10;Description automatically generated">
            <a:extLst>
              <a:ext uri="{FF2B5EF4-FFF2-40B4-BE49-F238E27FC236}">
                <a16:creationId xmlns:a16="http://schemas.microsoft.com/office/drawing/2014/main" id="{16673DC8-FB4D-053B-58DE-D9417F6AC3AB}"/>
              </a:ext>
            </a:extLst>
          </p:cNvPr>
          <p:cNvPicPr>
            <a:picLocks noChangeAspect="1"/>
          </p:cNvPicPr>
          <p:nvPr/>
        </p:nvPicPr>
        <p:blipFill>
          <a:blip r:embed="rId3"/>
          <a:stretch>
            <a:fillRect/>
          </a:stretch>
        </p:blipFill>
        <p:spPr>
          <a:xfrm>
            <a:off x="-3024089" y="5029200"/>
            <a:ext cx="2710892" cy="1115486"/>
          </a:xfrm>
          <a:prstGeom prst="rect">
            <a:avLst/>
          </a:prstGeom>
        </p:spPr>
      </p:pic>
      <p:pic>
        <p:nvPicPr>
          <p:cNvPr id="18" name="Picture 8" descr="Diagram&#10;&#10;Description automatically generated">
            <a:extLst>
              <a:ext uri="{FF2B5EF4-FFF2-40B4-BE49-F238E27FC236}">
                <a16:creationId xmlns:a16="http://schemas.microsoft.com/office/drawing/2014/main" id="{3CAB9648-D8D0-4C34-9E60-E41419306A79}"/>
              </a:ext>
            </a:extLst>
          </p:cNvPr>
          <p:cNvPicPr>
            <a:picLocks noChangeAspect="1"/>
          </p:cNvPicPr>
          <p:nvPr/>
        </p:nvPicPr>
        <p:blipFill>
          <a:blip r:embed="rId4"/>
          <a:stretch>
            <a:fillRect/>
          </a:stretch>
        </p:blipFill>
        <p:spPr>
          <a:xfrm>
            <a:off x="12516320" y="4847363"/>
            <a:ext cx="2342988" cy="1479160"/>
          </a:xfrm>
          <a:prstGeom prst="rect">
            <a:avLst/>
          </a:prstGeom>
        </p:spPr>
      </p:pic>
    </p:spTree>
    <p:extLst>
      <p:ext uri="{BB962C8B-B14F-4D97-AF65-F5344CB8AC3E}">
        <p14:creationId xmlns:p14="http://schemas.microsoft.com/office/powerpoint/2010/main" val="33441009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mtClean="0"/>
              <a:pPr/>
              <a:t>19</a:t>
            </a:fld>
            <a:endParaRPr lang="en"/>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1172116" cy="584775"/>
          </a:xfrm>
          <a:prstGeom prst="rect">
            <a:avLst/>
          </a:prstGeom>
          <a:noFill/>
        </p:spPr>
        <p:txBody>
          <a:bodyPr wrap="none" lIns="91440" tIns="45720" rIns="91440" bIns="45720" rtlCol="0" anchor="t">
            <a:spAutoFit/>
          </a:bodyPr>
          <a:lstStyle/>
          <a:p>
            <a:r>
              <a:rPr lang="en-US" sz="3200" b="1">
                <a:solidFill>
                  <a:schemeClr val="bg1"/>
                </a:solidFill>
                <a:latin typeface="Cousine" panose="02070409020205020404" pitchFamily="49" charset="0"/>
                <a:ea typeface="+mn-lt"/>
                <a:cs typeface="Cousine" panose="02070409020205020404" pitchFamily="49" charset="0"/>
              </a:rPr>
              <a:t>CLIP</a:t>
            </a:r>
            <a:endParaRPr lang="en-US">
              <a:solidFill>
                <a:schemeClr val="bg1"/>
              </a:solidFill>
              <a:latin typeface="Cousine" panose="02070409020205020404" pitchFamily="49" charset="0"/>
              <a:ea typeface="+mn-lt"/>
              <a:cs typeface="Cousine" panose="02070409020205020404" pitchFamily="49" charset="0"/>
            </a:endParaRPr>
          </a:p>
        </p:txBody>
      </p:sp>
      <p:pic>
        <p:nvPicPr>
          <p:cNvPr id="7" name="Picture 7" descr="Diagram&#10;&#10;Description automatically generated">
            <a:extLst>
              <a:ext uri="{FF2B5EF4-FFF2-40B4-BE49-F238E27FC236}">
                <a16:creationId xmlns:a16="http://schemas.microsoft.com/office/drawing/2014/main" id="{AE31BF0B-0557-99CD-1AF8-56A40558F356}"/>
              </a:ext>
            </a:extLst>
          </p:cNvPr>
          <p:cNvPicPr>
            <a:picLocks noChangeAspect="1"/>
          </p:cNvPicPr>
          <p:nvPr/>
        </p:nvPicPr>
        <p:blipFill>
          <a:blip r:embed="rId3"/>
          <a:stretch>
            <a:fillRect/>
          </a:stretch>
        </p:blipFill>
        <p:spPr>
          <a:xfrm>
            <a:off x="2409089" y="1062068"/>
            <a:ext cx="7373822" cy="3034204"/>
          </a:xfrm>
          <a:prstGeom prst="rect">
            <a:avLst/>
          </a:prstGeom>
        </p:spPr>
      </p:pic>
      <p:pic>
        <p:nvPicPr>
          <p:cNvPr id="8" name="Picture 8" descr="Diagram&#10;&#10;Description automatically generated">
            <a:extLst>
              <a:ext uri="{FF2B5EF4-FFF2-40B4-BE49-F238E27FC236}">
                <a16:creationId xmlns:a16="http://schemas.microsoft.com/office/drawing/2014/main" id="{2DAB140D-A84A-A9E3-DD1D-08C839CB0E22}"/>
              </a:ext>
            </a:extLst>
          </p:cNvPr>
          <p:cNvPicPr>
            <a:picLocks noChangeAspect="1"/>
          </p:cNvPicPr>
          <p:nvPr/>
        </p:nvPicPr>
        <p:blipFill>
          <a:blip r:embed="rId4"/>
          <a:stretch>
            <a:fillRect/>
          </a:stretch>
        </p:blipFill>
        <p:spPr>
          <a:xfrm>
            <a:off x="4284630" y="4290872"/>
            <a:ext cx="3622740" cy="2287084"/>
          </a:xfrm>
          <a:prstGeom prst="rect">
            <a:avLst/>
          </a:prstGeom>
        </p:spPr>
      </p:pic>
    </p:spTree>
    <p:extLst>
      <p:ext uri="{BB962C8B-B14F-4D97-AF65-F5344CB8AC3E}">
        <p14:creationId xmlns:p14="http://schemas.microsoft.com/office/powerpoint/2010/main" val="32096699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8C13A0-F686-4F7B-B0B3-B345AEF23376}"/>
              </a:ext>
            </a:extLst>
          </p:cNvPr>
          <p:cNvSpPr>
            <a:spLocks noGrp="1"/>
          </p:cNvSpPr>
          <p:nvPr>
            <p:ph type="sldNum" idx="12"/>
          </p:nvPr>
        </p:nvSpPr>
        <p:spPr/>
        <p:txBody>
          <a:bodyPr/>
          <a:lstStyle/>
          <a:p>
            <a:fld id="{00000000-1234-1234-1234-123412341234}" type="slidenum">
              <a:rPr lang="en" sz="1300" dirty="0" smtClean="0"/>
              <a:pPr/>
              <a:t>2</a:t>
            </a:fld>
            <a:endParaRPr lang="en" sz="1300"/>
          </a:p>
        </p:txBody>
      </p:sp>
      <p:sp>
        <p:nvSpPr>
          <p:cNvPr id="8" name="Google Shape;363;p37">
            <a:extLst>
              <a:ext uri="{FF2B5EF4-FFF2-40B4-BE49-F238E27FC236}">
                <a16:creationId xmlns:a16="http://schemas.microsoft.com/office/drawing/2014/main" id="{DA088DE1-1F00-4086-A2E2-3E7868560D46}"/>
              </a:ext>
            </a:extLst>
          </p:cNvPr>
          <p:cNvSpPr/>
          <p:nvPr/>
        </p:nvSpPr>
        <p:spPr>
          <a:xfrm>
            <a:off x="7204618" y="3349104"/>
            <a:ext cx="2548984" cy="12192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pPr algn="ctr"/>
            <a:r>
              <a:rPr lang="en" sz="4250" b="1">
                <a:solidFill>
                  <a:schemeClr val="accent1"/>
                </a:solidFill>
                <a:latin typeface="Cousine"/>
                <a:ea typeface="Cousine"/>
                <a:cs typeface="Cousine"/>
                <a:sym typeface="Cousine"/>
              </a:rPr>
              <a:t>3</a:t>
            </a:r>
            <a:endParaRPr lang="en-US" sz="4250" b="1">
              <a:solidFill>
                <a:schemeClr val="accent1"/>
              </a:solidFill>
              <a:latin typeface="Cousine"/>
              <a:ea typeface="Cousine"/>
              <a:cs typeface="Cousine"/>
            </a:endParaRPr>
          </a:p>
        </p:txBody>
      </p:sp>
      <p:sp>
        <p:nvSpPr>
          <p:cNvPr id="7" name="Google Shape;366;p37">
            <a:extLst>
              <a:ext uri="{FF2B5EF4-FFF2-40B4-BE49-F238E27FC236}">
                <a16:creationId xmlns:a16="http://schemas.microsoft.com/office/drawing/2014/main" id="{71E89A73-D547-4B4A-A2A6-1DAAE7246DEA}"/>
              </a:ext>
            </a:extLst>
          </p:cNvPr>
          <p:cNvSpPr/>
          <p:nvPr/>
        </p:nvSpPr>
        <p:spPr>
          <a:xfrm>
            <a:off x="4821507" y="3349104"/>
            <a:ext cx="2548984" cy="12192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250" b="1">
                <a:solidFill>
                  <a:schemeClr val="lt1"/>
                </a:solidFill>
                <a:latin typeface="Cousine"/>
                <a:ea typeface="Cousine"/>
                <a:cs typeface="Cousine"/>
                <a:sym typeface="Cousine"/>
              </a:rPr>
              <a:t>2</a:t>
            </a:r>
            <a:endParaRPr lang="en-US" sz="4250" b="1">
              <a:solidFill>
                <a:schemeClr val="lt1"/>
              </a:solidFill>
              <a:latin typeface="Cousine"/>
              <a:ea typeface="Cousine"/>
              <a:cs typeface="Cousine"/>
            </a:endParaRPr>
          </a:p>
        </p:txBody>
      </p:sp>
      <p:sp>
        <p:nvSpPr>
          <p:cNvPr id="6" name="Google Shape;369;p37">
            <a:extLst>
              <a:ext uri="{FF2B5EF4-FFF2-40B4-BE49-F238E27FC236}">
                <a16:creationId xmlns:a16="http://schemas.microsoft.com/office/drawing/2014/main" id="{F7875393-F0D2-4AA5-ADD5-7F19D4B70CAB}"/>
              </a:ext>
            </a:extLst>
          </p:cNvPr>
          <p:cNvSpPr/>
          <p:nvPr/>
        </p:nvSpPr>
        <p:spPr>
          <a:xfrm>
            <a:off x="2438399" y="3349104"/>
            <a:ext cx="2548984" cy="12192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pPr algn="ctr"/>
            <a:r>
              <a:rPr lang="en" sz="4250" b="1">
                <a:solidFill>
                  <a:schemeClr val="lt1"/>
                </a:solidFill>
                <a:latin typeface="Cousine"/>
                <a:ea typeface="Cousine"/>
                <a:cs typeface="Cousine"/>
                <a:sym typeface="Cousine"/>
              </a:rPr>
              <a:t>1</a:t>
            </a:r>
            <a:endParaRPr lang="en-US" sz="4250" b="1">
              <a:solidFill>
                <a:schemeClr val="lt1"/>
              </a:solidFill>
              <a:latin typeface="Cousine"/>
              <a:ea typeface="Cousine"/>
              <a:cs typeface="Cousine"/>
            </a:endParaRPr>
          </a:p>
        </p:txBody>
      </p:sp>
      <p:cxnSp>
        <p:nvCxnSpPr>
          <p:cNvPr id="14" name="Google Shape;374;p37">
            <a:extLst>
              <a:ext uri="{FF2B5EF4-FFF2-40B4-BE49-F238E27FC236}">
                <a16:creationId xmlns:a16="http://schemas.microsoft.com/office/drawing/2014/main" id="{12E80AD6-B7EC-4B48-9A42-B0EC4314FCFF}"/>
              </a:ext>
            </a:extLst>
          </p:cNvPr>
          <p:cNvCxnSpPr/>
          <p:nvPr/>
        </p:nvCxnSpPr>
        <p:spPr>
          <a:xfrm rot="10800000">
            <a:off x="2632223" y="2795775"/>
            <a:ext cx="0" cy="664800"/>
          </a:xfrm>
          <a:prstGeom prst="straightConnector1">
            <a:avLst/>
          </a:prstGeom>
          <a:noFill/>
          <a:ln w="9525" cap="flat" cmpd="sng">
            <a:solidFill>
              <a:schemeClr val="lt2"/>
            </a:solidFill>
            <a:prstDash val="solid"/>
            <a:round/>
            <a:headEnd type="oval" w="med" len="med"/>
            <a:tailEnd type="oval" w="med" len="med"/>
          </a:ln>
        </p:spPr>
      </p:cxnSp>
      <p:sp>
        <p:nvSpPr>
          <p:cNvPr id="15" name="TextBox 14">
            <a:extLst>
              <a:ext uri="{FF2B5EF4-FFF2-40B4-BE49-F238E27FC236}">
                <a16:creationId xmlns:a16="http://schemas.microsoft.com/office/drawing/2014/main" id="{190CE3D3-AF52-4AD8-BDAF-B5F0661D8B30}"/>
              </a:ext>
            </a:extLst>
          </p:cNvPr>
          <p:cNvSpPr txBox="1"/>
          <p:nvPr/>
        </p:nvSpPr>
        <p:spPr>
          <a:xfrm>
            <a:off x="1571682" y="1809562"/>
            <a:ext cx="4809050" cy="907941"/>
          </a:xfrm>
          <a:prstGeom prst="rect">
            <a:avLst/>
          </a:prstGeom>
          <a:noFill/>
        </p:spPr>
        <p:txBody>
          <a:bodyPr wrap="square" lIns="91440" tIns="45720" rIns="91440" bIns="45720" rtlCol="0" anchor="t">
            <a:spAutoFit/>
          </a:bodyPr>
          <a:lstStyle/>
          <a:p>
            <a:r>
              <a:rPr lang="en-US" sz="2650" err="1">
                <a:solidFill>
                  <a:schemeClr val="bg1"/>
                </a:solidFill>
                <a:latin typeface="Cousine"/>
                <a:cs typeface="Cousine" panose="020B0604020202020204" charset="0"/>
              </a:rPr>
              <a:t>Giới</a:t>
            </a:r>
            <a:r>
              <a:rPr lang="en-US" sz="2650">
                <a:solidFill>
                  <a:schemeClr val="bg1"/>
                </a:solidFill>
                <a:latin typeface="Cousine"/>
                <a:cs typeface="Cousine" panose="020B0604020202020204" charset="0"/>
              </a:rPr>
              <a:t> </a:t>
            </a:r>
            <a:r>
              <a:rPr lang="en-US" sz="2650" err="1">
                <a:solidFill>
                  <a:schemeClr val="bg1"/>
                </a:solidFill>
                <a:latin typeface="Cousine"/>
                <a:cs typeface="Cousine" panose="020B0604020202020204" charset="0"/>
              </a:rPr>
              <a:t>thiệu</a:t>
            </a:r>
            <a:r>
              <a:rPr lang="en-US" sz="2650">
                <a:solidFill>
                  <a:schemeClr val="bg1"/>
                </a:solidFill>
                <a:latin typeface="Cousine"/>
                <a:cs typeface="Cousine" panose="020B0604020202020204" charset="0"/>
              </a:rPr>
              <a:t> </a:t>
            </a:r>
            <a:r>
              <a:rPr lang="en-US" sz="2650" err="1">
                <a:solidFill>
                  <a:schemeClr val="bg1"/>
                </a:solidFill>
                <a:latin typeface="Cousine"/>
                <a:cs typeface="Cousine" panose="020B0604020202020204" charset="0"/>
              </a:rPr>
              <a:t>bài</a:t>
            </a:r>
            <a:r>
              <a:rPr lang="en-US" sz="2650">
                <a:solidFill>
                  <a:schemeClr val="bg1"/>
                </a:solidFill>
                <a:latin typeface="Cousine"/>
                <a:cs typeface="Cousine" panose="020B0604020202020204" charset="0"/>
              </a:rPr>
              <a:t> </a:t>
            </a:r>
            <a:r>
              <a:rPr lang="en-US" sz="2650" err="1">
                <a:solidFill>
                  <a:schemeClr val="bg1"/>
                </a:solidFill>
                <a:latin typeface="Cousine"/>
                <a:cs typeface="Cousine" panose="020B0604020202020204" charset="0"/>
              </a:rPr>
              <a:t>toán</a:t>
            </a:r>
            <a:r>
              <a:rPr lang="en-US" sz="2650">
                <a:solidFill>
                  <a:schemeClr val="bg1"/>
                </a:solidFill>
                <a:latin typeface="Cousine"/>
                <a:cs typeface="Cousine" panose="020B0604020202020204" charset="0"/>
              </a:rPr>
              <a:t>, </a:t>
            </a:r>
            <a:r>
              <a:rPr lang="en-US" sz="2650" err="1">
                <a:solidFill>
                  <a:schemeClr val="bg1"/>
                </a:solidFill>
                <a:latin typeface="Cousine"/>
                <a:cs typeface="+mn-lt"/>
              </a:rPr>
              <a:t>ứng</a:t>
            </a:r>
            <a:r>
              <a:rPr lang="en-US" sz="2650">
                <a:solidFill>
                  <a:schemeClr val="bg1"/>
                </a:solidFill>
                <a:latin typeface="Cousine"/>
                <a:cs typeface="+mn-lt"/>
              </a:rPr>
              <a:t> </a:t>
            </a:r>
            <a:r>
              <a:rPr lang="en-US" sz="2650" err="1">
                <a:solidFill>
                  <a:schemeClr val="bg1"/>
                </a:solidFill>
                <a:latin typeface="Cousine"/>
                <a:cs typeface="+mn-lt"/>
              </a:rPr>
              <a:t>dụng</a:t>
            </a:r>
            <a:r>
              <a:rPr lang="en-US" sz="2650">
                <a:solidFill>
                  <a:schemeClr val="bg1"/>
                </a:solidFill>
                <a:latin typeface="Cousine"/>
                <a:cs typeface="+mn-lt"/>
              </a:rPr>
              <a:t>,</a:t>
            </a:r>
            <a:r>
              <a:rPr lang="en-US" sz="2650">
                <a:latin typeface="Cousine"/>
                <a:ea typeface="+mn-lt"/>
                <a:cs typeface="+mn-lt"/>
              </a:rPr>
              <a:t> </a:t>
            </a:r>
            <a:r>
              <a:rPr lang="en-US" sz="2650" err="1">
                <a:solidFill>
                  <a:schemeClr val="bg1"/>
                </a:solidFill>
                <a:latin typeface="Cousine"/>
                <a:cs typeface="+mn-lt"/>
              </a:rPr>
              <a:t>thách</a:t>
            </a:r>
            <a:r>
              <a:rPr lang="en-US" sz="2650">
                <a:solidFill>
                  <a:schemeClr val="bg1"/>
                </a:solidFill>
                <a:latin typeface="Cousine"/>
                <a:cs typeface="Cousine" panose="020B0604020202020204" charset="0"/>
              </a:rPr>
              <a:t> thức </a:t>
            </a:r>
          </a:p>
        </p:txBody>
      </p:sp>
      <p:cxnSp>
        <p:nvCxnSpPr>
          <p:cNvPr id="16" name="Google Shape;374;p37">
            <a:extLst>
              <a:ext uri="{FF2B5EF4-FFF2-40B4-BE49-F238E27FC236}">
                <a16:creationId xmlns:a16="http://schemas.microsoft.com/office/drawing/2014/main" id="{3EF43182-B496-439A-B89F-DA6C3BA1916C}"/>
              </a:ext>
            </a:extLst>
          </p:cNvPr>
          <p:cNvCxnSpPr/>
          <p:nvPr/>
        </p:nvCxnSpPr>
        <p:spPr>
          <a:xfrm rot="10800000">
            <a:off x="5762625" y="4447654"/>
            <a:ext cx="0" cy="664800"/>
          </a:xfrm>
          <a:prstGeom prst="straightConnector1">
            <a:avLst/>
          </a:prstGeom>
          <a:noFill/>
          <a:ln w="9525" cap="flat" cmpd="sng">
            <a:solidFill>
              <a:schemeClr val="lt2"/>
            </a:solidFill>
            <a:prstDash val="solid"/>
            <a:round/>
            <a:headEnd type="oval" w="med" len="med"/>
            <a:tailEnd type="oval" w="med" len="med"/>
          </a:ln>
        </p:spPr>
      </p:cxnSp>
      <p:sp>
        <p:nvSpPr>
          <p:cNvPr id="17" name="TextBox 16">
            <a:extLst>
              <a:ext uri="{FF2B5EF4-FFF2-40B4-BE49-F238E27FC236}">
                <a16:creationId xmlns:a16="http://schemas.microsoft.com/office/drawing/2014/main" id="{47D0D6EC-C7E9-448D-A5F9-86C88FA89C84}"/>
              </a:ext>
            </a:extLst>
          </p:cNvPr>
          <p:cNvSpPr txBox="1"/>
          <p:nvPr/>
        </p:nvSpPr>
        <p:spPr>
          <a:xfrm>
            <a:off x="4354489" y="5228561"/>
            <a:ext cx="2831224" cy="500137"/>
          </a:xfrm>
          <a:prstGeom prst="rect">
            <a:avLst/>
          </a:prstGeom>
          <a:noFill/>
        </p:spPr>
        <p:txBody>
          <a:bodyPr wrap="none" lIns="91440" tIns="45720" rIns="91440" bIns="45720" rtlCol="0" anchor="t">
            <a:spAutoFit/>
          </a:bodyPr>
          <a:lstStyle/>
          <a:p>
            <a:r>
              <a:rPr lang="en-US" sz="2650" err="1">
                <a:solidFill>
                  <a:schemeClr val="bg1"/>
                </a:solidFill>
                <a:latin typeface="Cousine"/>
                <a:cs typeface="Cousine" panose="020B0604020202020204" charset="0"/>
              </a:rPr>
              <a:t>ClipCap</a:t>
            </a:r>
            <a:r>
              <a:rPr lang="en-US" sz="2650">
                <a:solidFill>
                  <a:schemeClr val="bg1"/>
                </a:solidFill>
                <a:latin typeface="Cousine"/>
                <a:cs typeface="Cousine" panose="020B0604020202020204" charset="0"/>
              </a:rPr>
              <a:t> Model</a:t>
            </a:r>
            <a:endParaRPr lang="en-US" sz="2650">
              <a:solidFill>
                <a:schemeClr val="bg1"/>
              </a:solidFill>
              <a:latin typeface="Cousine" panose="020B0604020202020204" charset="0"/>
              <a:cs typeface="Cousine" panose="020B0604020202020204" charset="0"/>
            </a:endParaRPr>
          </a:p>
        </p:txBody>
      </p:sp>
      <p:cxnSp>
        <p:nvCxnSpPr>
          <p:cNvPr id="18" name="Google Shape;374;p37">
            <a:extLst>
              <a:ext uri="{FF2B5EF4-FFF2-40B4-BE49-F238E27FC236}">
                <a16:creationId xmlns:a16="http://schemas.microsoft.com/office/drawing/2014/main" id="{CE95B1E4-276D-4FD1-A6DA-BA0561EA56D9}"/>
              </a:ext>
            </a:extLst>
          </p:cNvPr>
          <p:cNvCxnSpPr/>
          <p:nvPr/>
        </p:nvCxnSpPr>
        <p:spPr>
          <a:xfrm rot="10800000">
            <a:off x="8261498" y="2793353"/>
            <a:ext cx="0" cy="664800"/>
          </a:xfrm>
          <a:prstGeom prst="straightConnector1">
            <a:avLst/>
          </a:prstGeom>
          <a:noFill/>
          <a:ln w="9525" cap="flat" cmpd="sng">
            <a:solidFill>
              <a:schemeClr val="lt2"/>
            </a:solidFill>
            <a:prstDash val="solid"/>
            <a:round/>
            <a:headEnd type="oval" w="med" len="med"/>
            <a:tailEnd type="oval" w="med" len="med"/>
          </a:ln>
        </p:spPr>
      </p:cxnSp>
      <p:sp>
        <p:nvSpPr>
          <p:cNvPr id="19" name="TextBox 18">
            <a:extLst>
              <a:ext uri="{FF2B5EF4-FFF2-40B4-BE49-F238E27FC236}">
                <a16:creationId xmlns:a16="http://schemas.microsoft.com/office/drawing/2014/main" id="{F87F485C-A857-4F44-8FBB-FFFE9229AAE4}"/>
              </a:ext>
            </a:extLst>
          </p:cNvPr>
          <p:cNvSpPr txBox="1"/>
          <p:nvPr/>
        </p:nvSpPr>
        <p:spPr>
          <a:xfrm>
            <a:off x="7855345" y="2264991"/>
            <a:ext cx="4336655" cy="500137"/>
          </a:xfrm>
          <a:prstGeom prst="rect">
            <a:avLst/>
          </a:prstGeom>
          <a:noFill/>
        </p:spPr>
        <p:txBody>
          <a:bodyPr wrap="square" lIns="91440" tIns="45720" rIns="91440" bIns="45720" rtlCol="0" anchor="t">
            <a:spAutoFit/>
          </a:bodyPr>
          <a:lstStyle/>
          <a:p>
            <a:r>
              <a:rPr lang="en-US" sz="2650" err="1">
                <a:solidFill>
                  <a:schemeClr val="bg1"/>
                </a:solidFill>
                <a:latin typeface="Cousine"/>
                <a:cs typeface="Cousine" panose="020B0604020202020204" charset="0"/>
              </a:rPr>
              <a:t>Thực</a:t>
            </a:r>
            <a:r>
              <a:rPr lang="en-US" sz="2650">
                <a:solidFill>
                  <a:schemeClr val="bg1"/>
                </a:solidFill>
                <a:latin typeface="Cousine"/>
                <a:cs typeface="Cousine" panose="020B0604020202020204" charset="0"/>
              </a:rPr>
              <a:t> </a:t>
            </a:r>
            <a:r>
              <a:rPr lang="en-US" sz="2650" err="1">
                <a:solidFill>
                  <a:schemeClr val="bg1"/>
                </a:solidFill>
                <a:latin typeface="Cousine"/>
                <a:cs typeface="Cousine" panose="020B0604020202020204" charset="0"/>
              </a:rPr>
              <a:t>nghiệm</a:t>
            </a:r>
            <a:endParaRPr lang="en-US" sz="2650">
              <a:solidFill>
                <a:schemeClr val="bg1"/>
              </a:solidFill>
              <a:latin typeface="Cousine"/>
              <a:cs typeface="Cousine" panose="020B0604020202020204" charset="0"/>
            </a:endParaRPr>
          </a:p>
        </p:txBody>
      </p:sp>
      <p:sp>
        <p:nvSpPr>
          <p:cNvPr id="20" name="TextBox 19">
            <a:extLst>
              <a:ext uri="{FF2B5EF4-FFF2-40B4-BE49-F238E27FC236}">
                <a16:creationId xmlns:a16="http://schemas.microsoft.com/office/drawing/2014/main" id="{4EDDE65D-6763-4E80-8C33-BDECA2D25776}"/>
              </a:ext>
            </a:extLst>
          </p:cNvPr>
          <p:cNvSpPr txBox="1"/>
          <p:nvPr/>
        </p:nvSpPr>
        <p:spPr>
          <a:xfrm>
            <a:off x="609600" y="482600"/>
            <a:ext cx="4130746" cy="748988"/>
          </a:xfrm>
          <a:prstGeom prst="rect">
            <a:avLst/>
          </a:prstGeom>
          <a:noFill/>
        </p:spPr>
        <p:txBody>
          <a:bodyPr wrap="none" lIns="91440" tIns="45720" rIns="91440" bIns="45720" rtlCol="0" anchor="t">
            <a:spAutoFit/>
          </a:bodyPr>
          <a:lstStyle/>
          <a:p>
            <a:r>
              <a:rPr lang="en-US" sz="4250" b="1">
                <a:solidFill>
                  <a:schemeClr val="bg1"/>
                </a:solidFill>
                <a:latin typeface="Cousine"/>
                <a:cs typeface="Cousine" panose="020B0604020202020204" charset="0"/>
              </a:rPr>
              <a:t>Table of Contents</a:t>
            </a:r>
          </a:p>
        </p:txBody>
      </p:sp>
    </p:spTree>
    <p:extLst>
      <p:ext uri="{BB962C8B-B14F-4D97-AF65-F5344CB8AC3E}">
        <p14:creationId xmlns:p14="http://schemas.microsoft.com/office/powerpoint/2010/main" val="13037287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par>
                                <p:cTn id="20" presetID="22" presetClass="entr" presetSubtype="1"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par>
                                <p:cTn id="32" presetID="22" presetClass="entr" presetSubtype="4"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6" grpId="0" animBg="1"/>
      <p:bldP spid="15" grpId="0"/>
      <p:bldP spid="17"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z="1300" dirty="0" smtClean="0"/>
              <a:pPr/>
              <a:t>20</a:t>
            </a:fld>
            <a:endParaRPr lang="en" sz="1300"/>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1172116" cy="584775"/>
          </a:xfrm>
          <a:prstGeom prst="rect">
            <a:avLst/>
          </a:prstGeom>
          <a:noFill/>
        </p:spPr>
        <p:txBody>
          <a:bodyPr wrap="none" lIns="91440" tIns="45720" rIns="91440" bIns="45720" rtlCol="0" anchor="t">
            <a:spAutoFit/>
          </a:bodyPr>
          <a:lstStyle/>
          <a:p>
            <a:r>
              <a:rPr lang="en-US" sz="3200" b="1">
                <a:solidFill>
                  <a:schemeClr val="bg1"/>
                </a:solidFill>
                <a:latin typeface="Cousine" panose="02070409020205020404" pitchFamily="49" charset="0"/>
                <a:ea typeface="+mn-lt"/>
                <a:cs typeface="Cousine" panose="02070409020205020404" pitchFamily="49" charset="0"/>
              </a:rPr>
              <a:t>CLIP</a:t>
            </a:r>
            <a:endParaRPr lang="en-US">
              <a:solidFill>
                <a:schemeClr val="bg1"/>
              </a:solidFill>
              <a:latin typeface="Cousine" panose="02070409020205020404" pitchFamily="49" charset="0"/>
              <a:ea typeface="+mn-lt"/>
              <a:cs typeface="Cousine" panose="02070409020205020404" pitchFamily="49" charset="0"/>
            </a:endParaRPr>
          </a:p>
        </p:txBody>
      </p:sp>
      <p:grpSp>
        <p:nvGrpSpPr>
          <p:cNvPr id="4" name="Group 3">
            <a:extLst>
              <a:ext uri="{FF2B5EF4-FFF2-40B4-BE49-F238E27FC236}">
                <a16:creationId xmlns:a16="http://schemas.microsoft.com/office/drawing/2014/main" id="{DE6D891E-868A-816F-7230-D4A29BCB9FD0}"/>
              </a:ext>
            </a:extLst>
          </p:cNvPr>
          <p:cNvGrpSpPr/>
          <p:nvPr/>
        </p:nvGrpSpPr>
        <p:grpSpPr>
          <a:xfrm>
            <a:off x="457200" y="1344483"/>
            <a:ext cx="10259084" cy="1015663"/>
            <a:chOff x="430481" y="1295400"/>
            <a:chExt cx="10259084" cy="1015663"/>
          </a:xfrm>
        </p:grpSpPr>
        <p:sp>
          <p:nvSpPr>
            <p:cNvPr id="5" name="TextBox 4">
              <a:extLst>
                <a:ext uri="{FF2B5EF4-FFF2-40B4-BE49-F238E27FC236}">
                  <a16:creationId xmlns:a16="http://schemas.microsoft.com/office/drawing/2014/main" id="{7F6B60B7-8BB6-A997-67AA-9A63F723B349}"/>
                </a:ext>
              </a:extLst>
            </p:cNvPr>
            <p:cNvSpPr txBox="1"/>
            <p:nvPr/>
          </p:nvSpPr>
          <p:spPr>
            <a:xfrm>
              <a:off x="723769" y="1295400"/>
              <a:ext cx="9965796" cy="1015663"/>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US" sz="2000" b="1">
                  <a:latin typeface="Cousine"/>
                </a:rPr>
                <a:t>CLIP </a:t>
              </a:r>
              <a:r>
                <a:rPr lang="en-US" sz="2000" b="1" err="1">
                  <a:latin typeface="Cousine"/>
                </a:rPr>
                <a:t>được</a:t>
              </a:r>
              <a:r>
                <a:rPr lang="en-US" sz="2000" b="1">
                  <a:latin typeface="Cousine"/>
                </a:rPr>
                <a:t> </a:t>
              </a:r>
              <a:r>
                <a:rPr lang="en-US" sz="2000" b="1" err="1">
                  <a:latin typeface="Cousine"/>
                </a:rPr>
                <a:t>áp</a:t>
              </a:r>
              <a:r>
                <a:rPr lang="en-US" sz="2000" b="1">
                  <a:latin typeface="Cousine"/>
                </a:rPr>
                <a:t> </a:t>
              </a:r>
              <a:r>
                <a:rPr lang="en-US" sz="2000" b="1" err="1">
                  <a:latin typeface="Cousine"/>
                </a:rPr>
                <a:t>dụng</a:t>
              </a:r>
              <a:r>
                <a:rPr lang="en-US" sz="2000" b="1">
                  <a:latin typeface="Cousine"/>
                </a:rPr>
                <a:t> </a:t>
              </a:r>
              <a:r>
                <a:rPr lang="en-US" sz="2000" b="1" err="1">
                  <a:latin typeface="Cousine"/>
                </a:rPr>
                <a:t>như</a:t>
              </a:r>
              <a:r>
                <a:rPr lang="en-US" sz="2000" b="1">
                  <a:latin typeface="Cousine"/>
                </a:rPr>
                <a:t> </a:t>
              </a:r>
              <a:r>
                <a:rPr lang="en-US" sz="2000" b="1" err="1">
                  <a:latin typeface="Cousine"/>
                </a:rPr>
                <a:t>thế</a:t>
              </a:r>
              <a:r>
                <a:rPr lang="en-US" sz="2000" b="1">
                  <a:latin typeface="Cousine"/>
                </a:rPr>
                <a:t> </a:t>
              </a:r>
              <a:r>
                <a:rPr lang="en-US" sz="2000" b="1" err="1">
                  <a:latin typeface="Cousine"/>
                </a:rPr>
                <a:t>nào</a:t>
              </a:r>
              <a:r>
                <a:rPr lang="en-US" sz="2000" b="1">
                  <a:latin typeface="Cousine"/>
                </a:rPr>
                <a:t> </a:t>
              </a:r>
              <a:r>
                <a:rPr lang="en-US" sz="2000" b="1" err="1">
                  <a:latin typeface="Cousine"/>
                </a:rPr>
                <a:t>trong</a:t>
              </a:r>
              <a:r>
                <a:rPr lang="en-US" sz="2000" b="1">
                  <a:latin typeface="Cousine"/>
                </a:rPr>
                <a:t> </a:t>
              </a:r>
              <a:r>
                <a:rPr lang="en-US" sz="2000" b="1" err="1">
                  <a:latin typeface="Cousine"/>
                </a:rPr>
                <a:t>ClipCap</a:t>
              </a:r>
              <a:r>
                <a:rPr lang="en-US" sz="2000" b="1">
                  <a:latin typeface="Cousine"/>
                </a:rPr>
                <a:t>?</a:t>
              </a:r>
              <a:endParaRPr lang="en-US" sz="1600" b="1"/>
            </a:p>
            <a:p>
              <a:r>
                <a:rPr lang="en-GB" sz="2000" err="1">
                  <a:latin typeface="Cousine"/>
                </a:rPr>
                <a:t>Dùng</a:t>
              </a:r>
              <a:r>
                <a:rPr lang="en-GB" sz="2000">
                  <a:latin typeface="Cousine"/>
                </a:rPr>
                <a:t> pre-train model CLIP </a:t>
              </a:r>
              <a:r>
                <a:rPr lang="en-GB" sz="2000" err="1">
                  <a:latin typeface="Cousine"/>
                </a:rPr>
                <a:t>để</a:t>
              </a:r>
              <a:r>
                <a:rPr lang="en-GB" sz="2000">
                  <a:latin typeface="Cousine"/>
                </a:rPr>
                <a:t> </a:t>
              </a:r>
              <a:r>
                <a:rPr lang="en-GB" sz="2000" err="1">
                  <a:latin typeface="Cousine"/>
                </a:rPr>
                <a:t>trích</a:t>
              </a:r>
              <a:r>
                <a:rPr lang="en-GB" sz="2000">
                  <a:latin typeface="Cousine"/>
                </a:rPr>
                <a:t> </a:t>
              </a:r>
              <a:r>
                <a:rPr lang="en-GB" sz="2000" err="1">
                  <a:latin typeface="Cousine"/>
                </a:rPr>
                <a:t>xuất</a:t>
              </a:r>
              <a:r>
                <a:rPr lang="en-GB" sz="2000">
                  <a:latin typeface="Cousine"/>
                </a:rPr>
                <a:t> </a:t>
              </a:r>
              <a:r>
                <a:rPr lang="en-GB" sz="2000" err="1">
                  <a:latin typeface="Cousine"/>
                </a:rPr>
                <a:t>thông</a:t>
              </a:r>
              <a:r>
                <a:rPr lang="en-GB" sz="2000">
                  <a:latin typeface="Cousine"/>
                </a:rPr>
                <a:t> tin </a:t>
              </a:r>
              <a:r>
                <a:rPr lang="en-GB" sz="2000" err="1">
                  <a:latin typeface="Cousine"/>
                </a:rPr>
                <a:t>ngữ</a:t>
              </a:r>
              <a:r>
                <a:rPr lang="en-GB" sz="2000">
                  <a:latin typeface="Cousine"/>
                </a:rPr>
                <a:t> </a:t>
              </a:r>
              <a:r>
                <a:rPr lang="en-GB" sz="2000" err="1">
                  <a:latin typeface="Cousine"/>
                </a:rPr>
                <a:t>nghĩa</a:t>
              </a:r>
              <a:r>
                <a:rPr lang="en-GB" sz="2000">
                  <a:latin typeface="Cousine"/>
                </a:rPr>
                <a:t> </a:t>
              </a:r>
              <a:r>
                <a:rPr lang="en-GB" sz="2000" err="1">
                  <a:latin typeface="Cousine"/>
                </a:rPr>
                <a:t>của</a:t>
              </a:r>
              <a:r>
                <a:rPr lang="en-GB" sz="2000">
                  <a:latin typeface="Cousine"/>
                </a:rPr>
                <a:t> </a:t>
              </a:r>
              <a:r>
                <a:rPr lang="en-GB" sz="2000" err="1">
                  <a:latin typeface="Cousine"/>
                </a:rPr>
                <a:t>hình</a:t>
              </a:r>
              <a:r>
                <a:rPr lang="en-GB" sz="2000">
                  <a:latin typeface="Cousine"/>
                </a:rPr>
                <a:t> </a:t>
              </a:r>
              <a:r>
                <a:rPr lang="en-GB" sz="2000" err="1">
                  <a:latin typeface="Cousine"/>
                </a:rPr>
                <a:t>ảnh</a:t>
              </a:r>
              <a:endParaRPr lang="en-GB" sz="1600" err="1"/>
            </a:p>
          </p:txBody>
        </p:sp>
        <p:sp>
          <p:nvSpPr>
            <p:cNvPr id="6" name="Google Shape;363;p37">
              <a:extLst>
                <a:ext uri="{FF2B5EF4-FFF2-40B4-BE49-F238E27FC236}">
                  <a16:creationId xmlns:a16="http://schemas.microsoft.com/office/drawing/2014/main" id="{7749B0CC-0631-1D77-DA5C-64AE63A8131A}"/>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lang="en-US" sz="2000">
                <a:solidFill>
                  <a:schemeClr val="accent1"/>
                </a:solidFill>
                <a:latin typeface="Cousine"/>
                <a:ea typeface="Cousine"/>
                <a:cs typeface="Cousine"/>
              </a:endParaRPr>
            </a:p>
          </p:txBody>
        </p:sp>
      </p:grpSp>
      <p:grpSp>
        <p:nvGrpSpPr>
          <p:cNvPr id="10" name="Group 9">
            <a:extLst>
              <a:ext uri="{FF2B5EF4-FFF2-40B4-BE49-F238E27FC236}">
                <a16:creationId xmlns:a16="http://schemas.microsoft.com/office/drawing/2014/main" id="{D735DDDE-4D5E-B34F-697C-39DA4E458D16}"/>
              </a:ext>
            </a:extLst>
          </p:cNvPr>
          <p:cNvGrpSpPr/>
          <p:nvPr/>
        </p:nvGrpSpPr>
        <p:grpSpPr>
          <a:xfrm>
            <a:off x="457200" y="2492148"/>
            <a:ext cx="10259084" cy="3477875"/>
            <a:chOff x="430481" y="1295400"/>
            <a:chExt cx="10259084" cy="3477875"/>
          </a:xfrm>
        </p:grpSpPr>
        <p:sp>
          <p:nvSpPr>
            <p:cNvPr id="11" name="TextBox 10">
              <a:extLst>
                <a:ext uri="{FF2B5EF4-FFF2-40B4-BE49-F238E27FC236}">
                  <a16:creationId xmlns:a16="http://schemas.microsoft.com/office/drawing/2014/main" id="{C67E8121-FDD3-1093-691A-EA818A5029DC}"/>
                </a:ext>
              </a:extLst>
            </p:cNvPr>
            <p:cNvSpPr txBox="1"/>
            <p:nvPr/>
          </p:nvSpPr>
          <p:spPr>
            <a:xfrm>
              <a:off x="723769" y="1295400"/>
              <a:ext cx="9965796" cy="3477875"/>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000" b="1" err="1">
                  <a:latin typeface="Cousine"/>
                </a:rPr>
                <a:t>Tại</a:t>
              </a:r>
              <a:r>
                <a:rPr lang="en-GB" sz="2000" b="1">
                  <a:latin typeface="Cousine"/>
                </a:rPr>
                <a:t> </a:t>
              </a:r>
              <a:r>
                <a:rPr lang="en-GB" sz="2000" b="1" err="1">
                  <a:latin typeface="Cousine"/>
                </a:rPr>
                <a:t>sao</a:t>
              </a:r>
              <a:r>
                <a:rPr lang="en-GB" sz="2000" b="1">
                  <a:latin typeface="Cousine"/>
                </a:rPr>
                <a:t> </a:t>
              </a:r>
              <a:r>
                <a:rPr lang="en-GB" sz="2000" b="1" err="1">
                  <a:latin typeface="Cousine"/>
                </a:rPr>
                <a:t>sử</a:t>
              </a:r>
              <a:r>
                <a:rPr lang="en-GB" sz="2000" b="1">
                  <a:latin typeface="Cousine"/>
                </a:rPr>
                <a:t> </a:t>
              </a:r>
              <a:r>
                <a:rPr lang="en-GB" sz="2000" b="1" err="1">
                  <a:latin typeface="Cousine"/>
                </a:rPr>
                <a:t>dụng</a:t>
              </a:r>
              <a:r>
                <a:rPr lang="en-GB" sz="2000" b="1">
                  <a:latin typeface="Cousine"/>
                </a:rPr>
                <a:t> CLIP?</a:t>
              </a:r>
              <a:endParaRPr lang="en-GB" sz="1600" b="1"/>
            </a:p>
            <a:p>
              <a:r>
                <a:rPr lang="en-GB" sz="2000" b="1" err="1">
                  <a:latin typeface="Cousine"/>
                </a:rPr>
                <a:t>Khả</a:t>
              </a:r>
              <a:r>
                <a:rPr lang="en-GB" sz="2000" b="1">
                  <a:latin typeface="Cousine"/>
                </a:rPr>
                <a:t> </a:t>
              </a:r>
              <a:r>
                <a:rPr lang="en-GB" sz="2000" b="1" err="1">
                  <a:latin typeface="Cousine"/>
                </a:rPr>
                <a:t>năng</a:t>
              </a:r>
              <a:r>
                <a:rPr lang="en-GB" sz="2000" b="1">
                  <a:latin typeface="Cousine"/>
                </a:rPr>
                <a:t> </a:t>
              </a:r>
              <a:r>
                <a:rPr lang="en-GB" sz="2000" b="1" err="1">
                  <a:latin typeface="Cousine"/>
                </a:rPr>
                <a:t>tổng</a:t>
              </a:r>
              <a:r>
                <a:rPr lang="en-GB" sz="2000" b="1">
                  <a:latin typeface="Cousine"/>
                </a:rPr>
                <a:t> </a:t>
              </a:r>
              <a:r>
                <a:rPr lang="en-GB" sz="2000" b="1" err="1">
                  <a:latin typeface="Cousine"/>
                </a:rPr>
                <a:t>quát</a:t>
              </a:r>
              <a:r>
                <a:rPr lang="en-GB" sz="2000" b="1">
                  <a:latin typeface="Cousine"/>
                </a:rPr>
                <a:t> </a:t>
              </a:r>
              <a:r>
                <a:rPr lang="en-GB" sz="2000" b="1" err="1">
                  <a:latin typeface="Cousine"/>
                </a:rPr>
                <a:t>hoá</a:t>
              </a:r>
              <a:r>
                <a:rPr lang="en-GB" sz="2000">
                  <a:latin typeface="Cousine"/>
                </a:rPr>
                <a:t>: </a:t>
              </a:r>
              <a:r>
                <a:rPr lang="vi-VN" sz="2000" err="1">
                  <a:latin typeface="Cousine"/>
                </a:rPr>
                <a:t>Vượt</a:t>
              </a:r>
              <a:r>
                <a:rPr lang="vi-VN" sz="2000">
                  <a:latin typeface="Cousine"/>
                </a:rPr>
                <a:t> </a:t>
              </a:r>
              <a:r>
                <a:rPr lang="vi-VN" sz="2000" err="1">
                  <a:latin typeface="Cousine"/>
                </a:rPr>
                <a:t>trội</a:t>
              </a:r>
              <a:r>
                <a:rPr lang="vi-VN" sz="2000">
                  <a:latin typeface="Cousine"/>
                </a:rPr>
                <a:t> hơn </a:t>
              </a:r>
              <a:r>
                <a:rPr lang="vi-VN" sz="2000" err="1">
                  <a:latin typeface="Cousine"/>
                </a:rPr>
                <a:t>các</a:t>
              </a:r>
              <a:r>
                <a:rPr lang="vi-VN" sz="2000">
                  <a:latin typeface="Cousine"/>
                </a:rPr>
                <a:t> </a:t>
              </a:r>
              <a:r>
                <a:rPr lang="vi-VN" sz="2000" err="1">
                  <a:latin typeface="Cousine"/>
                </a:rPr>
                <a:t>model</a:t>
              </a:r>
              <a:r>
                <a:rPr lang="vi-VN" sz="2000">
                  <a:latin typeface="Cousine"/>
                </a:rPr>
                <a:t> phân </a:t>
              </a:r>
              <a:r>
                <a:rPr lang="vi-VN" sz="2000" err="1">
                  <a:latin typeface="Cousine"/>
                </a:rPr>
                <a:t>loại</a:t>
              </a:r>
              <a:r>
                <a:rPr lang="vi-VN" sz="2000">
                  <a:latin typeface="Cousine"/>
                </a:rPr>
                <a:t> thông </a:t>
              </a:r>
              <a:r>
                <a:rPr lang="vi-VN" sz="2000" err="1">
                  <a:latin typeface="Cousine"/>
                </a:rPr>
                <a:t>thường</a:t>
              </a:r>
              <a:r>
                <a:rPr lang="vi-VN" sz="2000">
                  <a:latin typeface="Cousine"/>
                </a:rPr>
                <a:t> </a:t>
              </a:r>
              <a:r>
                <a:rPr lang="vi-VN" sz="2000" err="1">
                  <a:latin typeface="Cousine"/>
                </a:rPr>
                <a:t>bằng</a:t>
              </a:r>
              <a:r>
                <a:rPr lang="vi-VN" sz="2000">
                  <a:latin typeface="Cousine"/>
                </a:rPr>
                <a:t> </a:t>
              </a:r>
              <a:r>
                <a:rPr lang="vi-VN" sz="2000" err="1">
                  <a:latin typeface="Cousine"/>
                </a:rPr>
                <a:t>việc</a:t>
              </a:r>
              <a:r>
                <a:rPr lang="vi-VN" sz="2000">
                  <a:latin typeface="Cousine"/>
                </a:rPr>
                <a:t> </a:t>
              </a:r>
              <a:r>
                <a:rPr lang="vi-VN" sz="2000" err="1">
                  <a:latin typeface="Cousine"/>
                </a:rPr>
                <a:t>hiểu</a:t>
              </a:r>
              <a:r>
                <a:rPr lang="en-US" sz="2000">
                  <a:latin typeface="Cousine"/>
                </a:rPr>
                <a:t> </a:t>
              </a:r>
              <a:r>
                <a:rPr lang="en-US" sz="2000" err="1">
                  <a:latin typeface="Cousine"/>
                </a:rPr>
                <a:t>thêm</a:t>
              </a:r>
              <a:r>
                <a:rPr lang="vi-VN" sz="2000">
                  <a:latin typeface="Cousine"/>
                </a:rPr>
                <a:t> ý </a:t>
              </a:r>
              <a:r>
                <a:rPr lang="vi-VN" sz="2000" err="1">
                  <a:latin typeface="Cousine"/>
                </a:rPr>
                <a:t>nghĩa</a:t>
              </a:r>
              <a:r>
                <a:rPr lang="vi-VN" sz="2000">
                  <a:latin typeface="Cousine"/>
                </a:rPr>
                <a:t> </a:t>
              </a:r>
              <a:r>
                <a:rPr lang="vi-VN" sz="2000" err="1">
                  <a:latin typeface="Cousine"/>
                </a:rPr>
                <a:t>của</a:t>
              </a:r>
              <a:r>
                <a:rPr lang="vi-VN" sz="2000">
                  <a:latin typeface="Cousine"/>
                </a:rPr>
                <a:t> </a:t>
              </a:r>
              <a:r>
                <a:rPr lang="vi-VN" sz="2000" err="1">
                  <a:latin typeface="Cousine"/>
                </a:rPr>
                <a:t>các</a:t>
              </a:r>
              <a:r>
                <a:rPr lang="vi-VN" sz="2000">
                  <a:latin typeface="Cousine"/>
                </a:rPr>
                <a:t> </a:t>
              </a:r>
              <a:r>
                <a:rPr lang="vi-VN" sz="2000" err="1">
                  <a:latin typeface="Cousine"/>
                </a:rPr>
                <a:t>class</a:t>
              </a:r>
              <a:r>
                <a:rPr lang="vi-VN" sz="2000">
                  <a:latin typeface="Cousine"/>
                </a:rPr>
                <a:t> </a:t>
              </a:r>
              <a:r>
                <a:rPr lang="vi-VN" sz="2000" err="1">
                  <a:latin typeface="Cousine"/>
                </a:rPr>
                <a:t>labels</a:t>
              </a:r>
              <a:r>
                <a:rPr lang="vi-VN" sz="2000">
                  <a:latin typeface="Cousine"/>
                </a:rPr>
                <a:t> </a:t>
              </a:r>
              <a:r>
                <a:rPr lang="vi-VN" sz="2000" err="1">
                  <a:latin typeface="Cousine"/>
                </a:rPr>
                <a:t>bức</a:t>
              </a:r>
              <a:r>
                <a:rPr lang="vi-VN" sz="2000">
                  <a:latin typeface="Cousine"/>
                </a:rPr>
                <a:t> </a:t>
              </a:r>
              <a:r>
                <a:rPr lang="vi-VN" sz="2000" err="1">
                  <a:latin typeface="Cousine"/>
                </a:rPr>
                <a:t>ảnh</a:t>
              </a:r>
              <a:r>
                <a:rPr lang="en-US" sz="2000">
                  <a:latin typeface="Cousine"/>
                </a:rPr>
                <a:t>.</a:t>
              </a:r>
              <a:endParaRPr lang="en-GB" sz="1600"/>
            </a:p>
            <a:p>
              <a:r>
                <a:rPr lang="en-GB" sz="2000">
                  <a:latin typeface="Cousine"/>
                </a:rPr>
                <a:t>--&gt; </a:t>
              </a:r>
              <a:r>
                <a:rPr lang="en-US" sz="2000">
                  <a:latin typeface="Cousine"/>
                </a:rPr>
                <a:t>L</a:t>
              </a:r>
              <a:r>
                <a:rPr lang="vi-VN" sz="2000">
                  <a:latin typeface="Cousine"/>
                </a:rPr>
                <a:t>inh </a:t>
              </a:r>
              <a:r>
                <a:rPr lang="vi-VN" sz="2000" err="1">
                  <a:latin typeface="Cousine"/>
                </a:rPr>
                <a:t>hoạt</a:t>
              </a:r>
              <a:r>
                <a:rPr lang="vi-VN" sz="2000">
                  <a:latin typeface="Cousine"/>
                </a:rPr>
                <a:t> </a:t>
              </a:r>
              <a:r>
                <a:rPr lang="vi-VN" sz="2000" err="1">
                  <a:latin typeface="Cousine"/>
                </a:rPr>
                <a:t>và</a:t>
              </a:r>
              <a:r>
                <a:rPr lang="vi-VN" sz="2000">
                  <a:latin typeface="Cousine"/>
                </a:rPr>
                <a:t> </a:t>
              </a:r>
              <a:r>
                <a:rPr lang="vi-VN" sz="2000" err="1">
                  <a:latin typeface="Cousine"/>
                </a:rPr>
                <a:t>tổng</a:t>
              </a:r>
              <a:r>
                <a:rPr lang="vi-VN" sz="2000">
                  <a:latin typeface="Cousine"/>
                </a:rPr>
                <a:t> </a:t>
              </a:r>
              <a:r>
                <a:rPr lang="vi-VN" sz="2000" err="1">
                  <a:latin typeface="Cousine"/>
                </a:rPr>
                <a:t>quát</a:t>
              </a:r>
              <a:r>
                <a:rPr lang="vi-VN" sz="2000">
                  <a:latin typeface="Cousine"/>
                </a:rPr>
                <a:t> hơn </a:t>
              </a:r>
              <a:r>
                <a:rPr lang="vi-VN" sz="2000" err="1">
                  <a:latin typeface="Cousine"/>
                </a:rPr>
                <a:t>đáng</a:t>
              </a:r>
              <a:r>
                <a:rPr lang="vi-VN" sz="2000">
                  <a:latin typeface="Cousine"/>
                </a:rPr>
                <a:t> </a:t>
              </a:r>
              <a:r>
                <a:rPr lang="vi-VN" sz="2000" err="1">
                  <a:latin typeface="Cousine"/>
                </a:rPr>
                <a:t>kể</a:t>
              </a:r>
              <a:r>
                <a:rPr lang="vi-VN" sz="2000">
                  <a:latin typeface="Cousine"/>
                </a:rPr>
                <a:t> so </a:t>
              </a:r>
              <a:r>
                <a:rPr lang="vi-VN" sz="2000" err="1">
                  <a:latin typeface="Cousine"/>
                </a:rPr>
                <a:t>với</a:t>
              </a:r>
              <a:r>
                <a:rPr lang="vi-VN" sz="2000">
                  <a:latin typeface="Cousine"/>
                </a:rPr>
                <a:t> </a:t>
              </a:r>
              <a:r>
                <a:rPr lang="vi-VN" sz="2000" err="1">
                  <a:latin typeface="Cousine"/>
                </a:rPr>
                <a:t>các</a:t>
              </a:r>
              <a:r>
                <a:rPr lang="vi-VN" sz="2000">
                  <a:latin typeface="Cousine"/>
                </a:rPr>
                <a:t> </a:t>
              </a:r>
              <a:r>
                <a:rPr lang="en-US" sz="2000">
                  <a:latin typeface="Cousine"/>
                </a:rPr>
                <a:t>model</a:t>
              </a:r>
              <a:r>
                <a:rPr lang="vi-VN" sz="2000">
                  <a:latin typeface="Cousine"/>
                </a:rPr>
                <a:t> </a:t>
              </a:r>
              <a:r>
                <a:rPr lang="vi-VN" sz="2000" err="1">
                  <a:latin typeface="Cousine"/>
                </a:rPr>
                <a:t>ImageNet</a:t>
              </a:r>
              <a:r>
                <a:rPr lang="vi-VN" sz="2000">
                  <a:latin typeface="Cousine"/>
                </a:rPr>
                <a:t> </a:t>
              </a:r>
              <a:r>
                <a:rPr lang="vi-VN" sz="2000" err="1">
                  <a:latin typeface="Cousine"/>
                </a:rPr>
                <a:t>hiện</a:t>
              </a:r>
              <a:r>
                <a:rPr lang="vi-VN" sz="2000">
                  <a:latin typeface="Cousine"/>
                </a:rPr>
                <a:t> </a:t>
              </a:r>
              <a:r>
                <a:rPr lang="vi-VN" sz="2000" err="1">
                  <a:latin typeface="Cousine"/>
                </a:rPr>
                <a:t>có</a:t>
              </a:r>
              <a:r>
                <a:rPr lang="vi-VN" sz="2000">
                  <a:latin typeface="Cousine"/>
                </a:rPr>
                <a:t>, </a:t>
              </a:r>
              <a:r>
                <a:rPr lang="vi-VN" sz="2000" err="1">
                  <a:latin typeface="Cousine"/>
                </a:rPr>
                <a:t>có</a:t>
              </a:r>
              <a:r>
                <a:rPr lang="vi-VN" sz="2000">
                  <a:latin typeface="Cousine"/>
                </a:rPr>
                <a:t> </a:t>
              </a:r>
              <a:r>
                <a:rPr lang="vi-VN" sz="2000" err="1">
                  <a:latin typeface="Cousine"/>
                </a:rPr>
                <a:t>thể</a:t>
              </a:r>
              <a:r>
                <a:rPr lang="vi-VN" sz="2000">
                  <a:latin typeface="Cousine"/>
                </a:rPr>
                <a:t> </a:t>
              </a:r>
              <a:r>
                <a:rPr lang="vi-VN" sz="2000" err="1">
                  <a:latin typeface="Cousine"/>
                </a:rPr>
                <a:t>thực</a:t>
              </a:r>
              <a:r>
                <a:rPr lang="vi-VN" sz="2000">
                  <a:latin typeface="Cousine"/>
                </a:rPr>
                <a:t> </a:t>
              </a:r>
              <a:r>
                <a:rPr lang="vi-VN" sz="2000" err="1">
                  <a:latin typeface="Cousine"/>
                </a:rPr>
                <a:t>hiện</a:t>
              </a:r>
              <a:r>
                <a:rPr lang="vi-VN" sz="2000">
                  <a:latin typeface="Cousine"/>
                </a:rPr>
                <a:t> </a:t>
              </a:r>
              <a:r>
                <a:rPr lang="vi-VN" sz="2000" err="1">
                  <a:latin typeface="Cousine"/>
                </a:rPr>
                <a:t>nhiều</a:t>
              </a:r>
              <a:r>
                <a:rPr lang="vi-VN" sz="2000">
                  <a:latin typeface="Cousine"/>
                </a:rPr>
                <a:t> </a:t>
              </a:r>
              <a:r>
                <a:rPr lang="vi-VN" sz="2000" err="1">
                  <a:latin typeface="Cousine"/>
                </a:rPr>
                <a:t>tác</a:t>
              </a:r>
              <a:r>
                <a:rPr lang="vi-VN" sz="2000">
                  <a:latin typeface="Cousine"/>
                </a:rPr>
                <a:t> </a:t>
              </a:r>
              <a:r>
                <a:rPr lang="vi-VN" sz="2000" err="1">
                  <a:latin typeface="Cousine"/>
                </a:rPr>
                <a:t>vụ</a:t>
              </a:r>
              <a:r>
                <a:rPr lang="vi-VN" sz="2000">
                  <a:latin typeface="Cousine"/>
                </a:rPr>
                <a:t> </a:t>
              </a:r>
              <a:r>
                <a:rPr lang="vi-VN" sz="2000" err="1">
                  <a:latin typeface="Cousine"/>
                </a:rPr>
                <a:t>khác</a:t>
              </a:r>
              <a:r>
                <a:rPr lang="vi-VN" sz="2000">
                  <a:latin typeface="Cousine"/>
                </a:rPr>
                <a:t> nhau.</a:t>
              </a:r>
              <a:endParaRPr lang="en-US" sz="2000">
                <a:latin typeface="Cousine"/>
              </a:endParaRPr>
            </a:p>
            <a:p>
              <a:endParaRPr lang="en-US" sz="2000">
                <a:latin typeface="Cousine"/>
              </a:endParaRPr>
            </a:p>
            <a:p>
              <a:r>
                <a:rPr lang="en-GB" sz="2000" b="1" err="1">
                  <a:latin typeface="Cousine"/>
                </a:rPr>
                <a:t>Tính</a:t>
              </a:r>
              <a:r>
                <a:rPr lang="en-GB" sz="2000" b="1">
                  <a:latin typeface="Cousine"/>
                </a:rPr>
                <a:t> </a:t>
              </a:r>
              <a:r>
                <a:rPr lang="en-GB" sz="2000" b="1" err="1">
                  <a:latin typeface="Cousine"/>
                </a:rPr>
                <a:t>khả</a:t>
              </a:r>
              <a:r>
                <a:rPr lang="en-GB" sz="2000" b="1">
                  <a:latin typeface="Cousine"/>
                </a:rPr>
                <a:t> </a:t>
              </a:r>
              <a:r>
                <a:rPr lang="en-GB" sz="2000" b="1" err="1">
                  <a:latin typeface="Cousine"/>
                </a:rPr>
                <a:t>dụng</a:t>
              </a:r>
              <a:r>
                <a:rPr lang="en-GB" sz="2000">
                  <a:latin typeface="Cousine"/>
                </a:rPr>
                <a:t>: Model CLIP </a:t>
              </a:r>
              <a:r>
                <a:rPr lang="en-GB" sz="2000" err="1">
                  <a:latin typeface="Cousine"/>
                </a:rPr>
                <a:t>đã</a:t>
              </a:r>
              <a:r>
                <a:rPr lang="en-GB" sz="2000">
                  <a:latin typeface="Cousine"/>
                </a:rPr>
                <a:t> train qua </a:t>
              </a:r>
              <a:r>
                <a:rPr lang="en-GB" sz="2000" err="1">
                  <a:latin typeface="Cousine"/>
                </a:rPr>
                <a:t>số</a:t>
              </a:r>
              <a:r>
                <a:rPr lang="en-GB" sz="2000">
                  <a:latin typeface="Cousine"/>
                </a:rPr>
                <a:t> </a:t>
              </a:r>
              <a:r>
                <a:rPr lang="en-GB" sz="2000" err="1">
                  <a:latin typeface="Cousine"/>
                </a:rPr>
                <a:t>lượng</a:t>
              </a:r>
              <a:r>
                <a:rPr lang="en-GB" sz="2000">
                  <a:latin typeface="Cousine"/>
                </a:rPr>
                <a:t> </a:t>
              </a:r>
              <a:r>
                <a:rPr lang="en-GB" sz="2000" err="1">
                  <a:latin typeface="Cousine"/>
                </a:rPr>
                <a:t>hình</a:t>
              </a:r>
              <a:r>
                <a:rPr lang="en-GB" sz="2000">
                  <a:latin typeface="Cousine"/>
                </a:rPr>
                <a:t> </a:t>
              </a:r>
              <a:r>
                <a:rPr lang="en-GB" sz="2000" err="1">
                  <a:latin typeface="Cousine"/>
                </a:rPr>
                <a:t>ảnh</a:t>
              </a:r>
              <a:r>
                <a:rPr lang="en-GB" sz="2000">
                  <a:latin typeface="Cousine"/>
                </a:rPr>
                <a:t> </a:t>
              </a:r>
              <a:r>
                <a:rPr lang="en-GB" sz="2000" err="1">
                  <a:latin typeface="Cousine"/>
                </a:rPr>
                <a:t>cực</a:t>
              </a:r>
              <a:r>
                <a:rPr lang="en-GB" sz="2000">
                  <a:latin typeface="Cousine"/>
                </a:rPr>
                <a:t> </a:t>
              </a:r>
              <a:r>
                <a:rPr lang="en-GB" sz="2000" err="1">
                  <a:latin typeface="Cousine"/>
                </a:rPr>
                <a:t>lớn</a:t>
              </a:r>
              <a:endParaRPr lang="en-GB" sz="2000">
                <a:latin typeface="Cousine"/>
              </a:endParaRPr>
            </a:p>
            <a:p>
              <a:r>
                <a:rPr lang="en-GB" sz="2000">
                  <a:latin typeface="Cousine"/>
                </a:rPr>
                <a:t>--&gt; </a:t>
              </a:r>
              <a:r>
                <a:rPr lang="en-GB" sz="2000" err="1">
                  <a:latin typeface="Cousine"/>
                </a:rPr>
                <a:t>Có</a:t>
              </a:r>
              <a:r>
                <a:rPr lang="en-GB" sz="2000">
                  <a:latin typeface="Cousine"/>
                </a:rPr>
                <a:t> </a:t>
              </a:r>
              <a:r>
                <a:rPr lang="en-GB" sz="2000" err="1">
                  <a:latin typeface="Cousine"/>
                </a:rPr>
                <a:t>khả</a:t>
              </a:r>
              <a:r>
                <a:rPr lang="en-GB" sz="2000">
                  <a:latin typeface="Cousine"/>
                </a:rPr>
                <a:t> </a:t>
              </a:r>
              <a:r>
                <a:rPr lang="en-GB" sz="2000" err="1">
                  <a:latin typeface="Cousine"/>
                </a:rPr>
                <a:t>năng</a:t>
              </a:r>
              <a:r>
                <a:rPr lang="en-GB" sz="2000">
                  <a:latin typeface="Cousine"/>
                </a:rPr>
                <a:t> encode </a:t>
              </a:r>
              <a:r>
                <a:rPr lang="en-GB" sz="2000" err="1">
                  <a:latin typeface="Cousine"/>
                </a:rPr>
                <a:t>ngữ</a:t>
              </a:r>
              <a:r>
                <a:rPr lang="en-GB" sz="2000">
                  <a:latin typeface="Cousine"/>
                </a:rPr>
                <a:t> </a:t>
              </a:r>
              <a:r>
                <a:rPr lang="en-GB" sz="2000" err="1">
                  <a:latin typeface="Cousine"/>
                </a:rPr>
                <a:t>nghĩa</a:t>
              </a:r>
              <a:r>
                <a:rPr lang="en-GB" sz="2000">
                  <a:latin typeface="Cousine"/>
                </a:rPr>
                <a:t> </a:t>
              </a:r>
              <a:r>
                <a:rPr lang="en-GB" sz="2000" err="1">
                  <a:latin typeface="Cousine"/>
                </a:rPr>
                <a:t>cho</a:t>
              </a:r>
              <a:r>
                <a:rPr lang="en-GB" sz="2000">
                  <a:latin typeface="Cousine"/>
                </a:rPr>
                <a:t> </a:t>
              </a:r>
              <a:r>
                <a:rPr lang="en-GB" sz="2000" err="1">
                  <a:latin typeface="Cousine"/>
                </a:rPr>
                <a:t>bất</a:t>
              </a:r>
              <a:r>
                <a:rPr lang="en-GB" sz="2000">
                  <a:latin typeface="Cousine"/>
                </a:rPr>
                <a:t> </a:t>
              </a:r>
              <a:r>
                <a:rPr lang="en-GB" sz="2000" err="1">
                  <a:latin typeface="Cousine"/>
                </a:rPr>
                <a:t>kỳ</a:t>
              </a:r>
              <a:r>
                <a:rPr lang="en-GB" sz="2000">
                  <a:latin typeface="Cousine"/>
                </a:rPr>
                <a:t> image </a:t>
              </a:r>
              <a:r>
                <a:rPr lang="en-GB" sz="2000" err="1">
                  <a:latin typeface="Cousine"/>
                </a:rPr>
                <a:t>nào</a:t>
              </a:r>
              <a:r>
                <a:rPr lang="en-GB" sz="2000">
                  <a:latin typeface="Cousine"/>
                </a:rPr>
                <a:t> </a:t>
              </a:r>
              <a:r>
                <a:rPr lang="en-GB" sz="2000" err="1">
                  <a:latin typeface="Cousine"/>
                </a:rPr>
                <a:t>mà</a:t>
              </a:r>
              <a:r>
                <a:rPr lang="en-GB" sz="2000">
                  <a:latin typeface="Cousine"/>
                </a:rPr>
                <a:t> </a:t>
              </a:r>
              <a:r>
                <a:rPr lang="en-GB" sz="2000" err="1">
                  <a:latin typeface="Cousine"/>
                </a:rPr>
                <a:t>không</a:t>
              </a:r>
              <a:r>
                <a:rPr lang="en-GB" sz="2000">
                  <a:latin typeface="Cousine"/>
                </a:rPr>
                <a:t> </a:t>
              </a:r>
              <a:r>
                <a:rPr lang="en-GB" sz="2000" err="1">
                  <a:latin typeface="Cousine"/>
                </a:rPr>
                <a:t>cần</a:t>
              </a:r>
              <a:r>
                <a:rPr lang="en-GB" sz="2000">
                  <a:latin typeface="Cousine"/>
                </a:rPr>
                <a:t> "additional supervision", </a:t>
              </a:r>
              <a:r>
                <a:rPr lang="en-GB" sz="2000" err="1">
                  <a:latin typeface="Cousine"/>
                </a:rPr>
                <a:t>giảm</a:t>
              </a:r>
              <a:r>
                <a:rPr lang="en-GB" sz="2000">
                  <a:latin typeface="Cousine"/>
                </a:rPr>
                <a:t> </a:t>
              </a:r>
              <a:r>
                <a:rPr lang="en-GB" sz="2000" err="1">
                  <a:latin typeface="Cousine"/>
                </a:rPr>
                <a:t>thiểu</a:t>
              </a:r>
              <a:r>
                <a:rPr lang="en-GB" sz="2000">
                  <a:latin typeface="Cousine"/>
                </a:rPr>
                <a:t> </a:t>
              </a:r>
              <a:r>
                <a:rPr lang="en-GB" sz="2000" err="1">
                  <a:latin typeface="Cousine"/>
                </a:rPr>
                <a:t>các</a:t>
              </a:r>
              <a:r>
                <a:rPr lang="en-GB" sz="2000">
                  <a:latin typeface="Cousine"/>
                </a:rPr>
                <a:t> annotations </a:t>
              </a:r>
              <a:r>
                <a:rPr lang="en-GB" sz="2000" err="1">
                  <a:latin typeface="Cousine"/>
                </a:rPr>
                <a:t>bổ</a:t>
              </a:r>
              <a:r>
                <a:rPr lang="en-GB" sz="2000">
                  <a:latin typeface="Cousine"/>
                </a:rPr>
                <a:t> sung, </a:t>
              </a:r>
              <a:r>
                <a:rPr lang="en-GB" sz="2000" err="1">
                  <a:latin typeface="Cousine"/>
                </a:rPr>
                <a:t>tiết</a:t>
              </a:r>
              <a:r>
                <a:rPr lang="en-GB" sz="2000">
                  <a:latin typeface="Cousine"/>
                </a:rPr>
                <a:t> </a:t>
              </a:r>
              <a:r>
                <a:rPr lang="en-GB" sz="2000" err="1">
                  <a:latin typeface="Cousine"/>
                </a:rPr>
                <a:t>kiệm</a:t>
              </a:r>
              <a:r>
                <a:rPr lang="en-GB" sz="2000">
                  <a:latin typeface="Cousine"/>
                </a:rPr>
                <a:t> </a:t>
              </a:r>
              <a:r>
                <a:rPr lang="en-GB" sz="2000" err="1">
                  <a:latin typeface="Cousine"/>
                </a:rPr>
                <a:t>thời</a:t>
              </a:r>
              <a:r>
                <a:rPr lang="en-GB" sz="2000">
                  <a:latin typeface="Cousine"/>
                </a:rPr>
                <a:t> </a:t>
              </a:r>
              <a:r>
                <a:rPr lang="en-GB" sz="2000" err="1">
                  <a:latin typeface="Cousine"/>
                </a:rPr>
                <a:t>gian</a:t>
              </a:r>
              <a:r>
                <a:rPr lang="en-GB" sz="2000">
                  <a:latin typeface="Cousine"/>
                </a:rPr>
                <a:t> train </a:t>
              </a:r>
              <a:r>
                <a:rPr lang="en-GB" sz="2000" err="1">
                  <a:latin typeface="Cousine"/>
                </a:rPr>
                <a:t>và</a:t>
              </a:r>
              <a:r>
                <a:rPr lang="en-GB" sz="2000">
                  <a:latin typeface="Cousine"/>
                </a:rPr>
                <a:t> </a:t>
              </a:r>
              <a:r>
                <a:rPr lang="en-GB" sz="2000" err="1">
                  <a:latin typeface="Cousine"/>
                </a:rPr>
                <a:t>yêu</a:t>
              </a:r>
              <a:r>
                <a:rPr lang="en-GB" sz="2000">
                  <a:latin typeface="Cousine"/>
                </a:rPr>
                <a:t> </a:t>
              </a:r>
              <a:r>
                <a:rPr lang="en-GB" sz="2000" err="1">
                  <a:latin typeface="Cousine"/>
                </a:rPr>
                <a:t>cầu</a:t>
              </a:r>
              <a:r>
                <a:rPr lang="en-GB" sz="2000">
                  <a:latin typeface="Cousine"/>
                </a:rPr>
                <a:t> data.</a:t>
              </a:r>
              <a:endParaRPr lang="en-US" sz="1800">
                <a:latin typeface="Cousine"/>
              </a:endParaRPr>
            </a:p>
            <a:p>
              <a:endParaRPr lang="en-GB" sz="2000"/>
            </a:p>
          </p:txBody>
        </p:sp>
        <p:sp>
          <p:nvSpPr>
            <p:cNvPr id="12" name="Google Shape;363;p37">
              <a:extLst>
                <a:ext uri="{FF2B5EF4-FFF2-40B4-BE49-F238E27FC236}">
                  <a16:creationId xmlns:a16="http://schemas.microsoft.com/office/drawing/2014/main" id="{16CA799E-3979-37C8-A6C8-40E433F14C70}"/>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lang="en-US" sz="2000">
                <a:solidFill>
                  <a:schemeClr val="accent1"/>
                </a:solidFill>
                <a:latin typeface="Cousine"/>
                <a:ea typeface="Cousine"/>
                <a:cs typeface="Cousine"/>
              </a:endParaRPr>
            </a:p>
          </p:txBody>
        </p:sp>
      </p:grpSp>
    </p:spTree>
    <p:extLst>
      <p:ext uri="{BB962C8B-B14F-4D97-AF65-F5344CB8AC3E}">
        <p14:creationId xmlns:p14="http://schemas.microsoft.com/office/powerpoint/2010/main" val="38705333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z="1300" dirty="0" smtClean="0"/>
              <a:pPr/>
              <a:t>21</a:t>
            </a:fld>
            <a:endParaRPr lang="en" sz="1300"/>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7403758" cy="584775"/>
          </a:xfrm>
          <a:prstGeom prst="rect">
            <a:avLst/>
          </a:prstGeom>
          <a:noFill/>
        </p:spPr>
        <p:txBody>
          <a:bodyPr wrap="none" lIns="91440" tIns="45720" rIns="91440" bIns="45720" rtlCol="0" anchor="t">
            <a:spAutoFit/>
          </a:bodyPr>
          <a:lstStyle/>
          <a:p>
            <a:r>
              <a:rPr lang="en-US" sz="3200" b="1" err="1">
                <a:solidFill>
                  <a:schemeClr val="bg1"/>
                </a:solidFill>
                <a:latin typeface="Cousine"/>
                <a:cs typeface="Cousine" panose="020B0604020202020204" charset="0"/>
              </a:rPr>
              <a:t>ClipCap's</a:t>
            </a:r>
            <a:r>
              <a:rPr lang="en-US" sz="3200" b="1">
                <a:solidFill>
                  <a:schemeClr val="bg1"/>
                </a:solidFill>
                <a:latin typeface="Cousine"/>
                <a:cs typeface="Cousine" panose="020B0604020202020204" charset="0"/>
              </a:rPr>
              <a:t> Language Model – </a:t>
            </a:r>
            <a:r>
              <a:rPr lang="en-US" sz="3200" b="1" err="1">
                <a:solidFill>
                  <a:schemeClr val="bg1"/>
                </a:solidFill>
                <a:latin typeface="Cousine"/>
                <a:cs typeface="Cousine" panose="020B0604020202020204" charset="0"/>
              </a:rPr>
              <a:t>OpenAI</a:t>
            </a:r>
            <a:r>
              <a:rPr lang="en-US" sz="3200" b="1">
                <a:solidFill>
                  <a:schemeClr val="bg1"/>
                </a:solidFill>
                <a:latin typeface="Cousine"/>
                <a:cs typeface="Cousine" panose="020B0604020202020204" charset="0"/>
              </a:rPr>
              <a:t> GPT-2</a:t>
            </a:r>
          </a:p>
        </p:txBody>
      </p:sp>
      <p:grpSp>
        <p:nvGrpSpPr>
          <p:cNvPr id="4" name="Group 3">
            <a:extLst>
              <a:ext uri="{FF2B5EF4-FFF2-40B4-BE49-F238E27FC236}">
                <a16:creationId xmlns:a16="http://schemas.microsoft.com/office/drawing/2014/main" id="{DE6D891E-868A-816F-7230-D4A29BCB9FD0}"/>
              </a:ext>
            </a:extLst>
          </p:cNvPr>
          <p:cNvGrpSpPr/>
          <p:nvPr/>
        </p:nvGrpSpPr>
        <p:grpSpPr>
          <a:xfrm>
            <a:off x="457200" y="1344483"/>
            <a:ext cx="11277600" cy="1384995"/>
            <a:chOff x="430481" y="1295400"/>
            <a:chExt cx="11277600" cy="1384995"/>
          </a:xfrm>
        </p:grpSpPr>
        <p:sp>
          <p:nvSpPr>
            <p:cNvPr id="5" name="TextBox 4">
              <a:extLst>
                <a:ext uri="{FF2B5EF4-FFF2-40B4-BE49-F238E27FC236}">
                  <a16:creationId xmlns:a16="http://schemas.microsoft.com/office/drawing/2014/main" id="{7F6B60B7-8BB6-A997-67AA-9A63F723B349}"/>
                </a:ext>
              </a:extLst>
            </p:cNvPr>
            <p:cNvSpPr txBox="1"/>
            <p:nvPr/>
          </p:nvSpPr>
          <p:spPr>
            <a:xfrm>
              <a:off x="723769" y="1295400"/>
              <a:ext cx="10984312" cy="1384995"/>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100" b="1">
                  <a:latin typeface="Cousine"/>
                </a:rPr>
                <a:t>GPT-2</a:t>
              </a:r>
              <a:r>
                <a:rPr lang="en-GB" sz="2100">
                  <a:latin typeface="Cousine"/>
                </a:rPr>
                <a:t> (Generative Pretrained Transformer 2) </a:t>
              </a:r>
              <a:r>
                <a:rPr lang="en-GB" sz="2100" err="1">
                  <a:latin typeface="Cousine"/>
                </a:rPr>
                <a:t>là</a:t>
              </a:r>
              <a:r>
                <a:rPr lang="en-GB" sz="2100">
                  <a:latin typeface="Cousine"/>
                </a:rPr>
                <a:t> </a:t>
              </a:r>
              <a:r>
                <a:rPr lang="en-GB" sz="2100" err="1">
                  <a:latin typeface="Cousine"/>
                </a:rPr>
                <a:t>một</a:t>
              </a:r>
              <a:r>
                <a:rPr lang="en-GB" sz="2100">
                  <a:latin typeface="Cousine"/>
                </a:rPr>
                <a:t> model ngôn </a:t>
              </a:r>
              <a:r>
                <a:rPr lang="en-GB" sz="2100" err="1">
                  <a:latin typeface="Cousine"/>
                </a:rPr>
                <a:t>ngữ</a:t>
              </a:r>
              <a:r>
                <a:rPr lang="en-GB" sz="2100">
                  <a:latin typeface="Cousine"/>
                </a:rPr>
                <a:t> </a:t>
              </a:r>
              <a:r>
                <a:rPr lang="en-GB" sz="2100" err="1">
                  <a:latin typeface="Cousine"/>
                </a:rPr>
                <a:t>dựa</a:t>
              </a:r>
              <a:r>
                <a:rPr lang="en-GB" sz="2100">
                  <a:latin typeface="Cousine"/>
                </a:rPr>
                <a:t> </a:t>
              </a:r>
              <a:r>
                <a:rPr lang="en-GB" sz="2100" err="1">
                  <a:latin typeface="Cousine"/>
                </a:rPr>
                <a:t>trên</a:t>
              </a:r>
              <a:r>
                <a:rPr lang="en-GB" sz="2100">
                  <a:latin typeface="Cousine"/>
                </a:rPr>
                <a:t> </a:t>
              </a:r>
              <a:r>
                <a:rPr lang="en-GB" sz="2100" err="1">
                  <a:latin typeface="Cousine"/>
                </a:rPr>
                <a:t>kiến</a:t>
              </a:r>
              <a:r>
                <a:rPr lang="en-GB" sz="2100">
                  <a:latin typeface="Cousine"/>
                </a:rPr>
                <a:t> </a:t>
              </a:r>
              <a:r>
                <a:rPr lang="en-GB" sz="2100" err="1">
                  <a:latin typeface="Cousine"/>
                </a:rPr>
                <a:t>trúc</a:t>
              </a:r>
              <a:r>
                <a:rPr lang="en-GB" sz="2100">
                  <a:latin typeface="Cousine"/>
                </a:rPr>
                <a:t> Transformer </a:t>
              </a:r>
              <a:r>
                <a:rPr lang="en-GB" sz="2100" err="1">
                  <a:latin typeface="Cousine"/>
                </a:rPr>
                <a:t>được</a:t>
              </a:r>
              <a:r>
                <a:rPr lang="en-GB" sz="2100">
                  <a:latin typeface="Cousine"/>
                </a:rPr>
                <a:t> OpenAI </a:t>
              </a:r>
              <a:r>
                <a:rPr lang="en-GB" sz="2100" err="1">
                  <a:latin typeface="Cousine"/>
                </a:rPr>
                <a:t>công</a:t>
              </a:r>
              <a:r>
                <a:rPr lang="en-GB" sz="2100">
                  <a:latin typeface="Cousine"/>
                </a:rPr>
                <a:t> </a:t>
              </a:r>
              <a:r>
                <a:rPr lang="en-GB" sz="2100" err="1">
                  <a:latin typeface="Cousine"/>
                </a:rPr>
                <a:t>bố</a:t>
              </a:r>
              <a:r>
                <a:rPr lang="en-GB" sz="2100">
                  <a:latin typeface="Cousine"/>
                </a:rPr>
                <a:t> </a:t>
              </a:r>
              <a:r>
                <a:rPr lang="en-GB" sz="2100" err="1">
                  <a:latin typeface="Cousine"/>
                </a:rPr>
                <a:t>năm</a:t>
              </a:r>
              <a:r>
                <a:rPr lang="en-GB" sz="2100">
                  <a:latin typeface="Cousine"/>
                </a:rPr>
                <a:t> 2019, </a:t>
              </a:r>
              <a:r>
                <a:rPr lang="en-GB" sz="2100" err="1">
                  <a:latin typeface="Cousine"/>
                </a:rPr>
                <a:t>là</a:t>
              </a:r>
              <a:r>
                <a:rPr lang="en-GB" sz="2100">
                  <a:latin typeface="Cousine"/>
                </a:rPr>
                <a:t> </a:t>
              </a:r>
              <a:r>
                <a:rPr lang="en-GB" sz="2100" err="1">
                  <a:latin typeface="Cousine"/>
                </a:rPr>
                <a:t>mô</a:t>
              </a:r>
              <a:r>
                <a:rPr lang="en-GB" sz="2100">
                  <a:latin typeface="Cousine"/>
                </a:rPr>
                <a:t> </a:t>
              </a:r>
              <a:r>
                <a:rPr lang="en-GB" sz="2100" err="1">
                  <a:latin typeface="Cousine"/>
                </a:rPr>
                <a:t>hình</a:t>
              </a:r>
              <a:r>
                <a:rPr lang="en-GB" sz="2100">
                  <a:latin typeface="Cousine"/>
                </a:rPr>
                <a:t> </a:t>
              </a:r>
              <a:r>
                <a:rPr lang="en-GB" sz="2100" err="1">
                  <a:latin typeface="Cousine"/>
                </a:rPr>
                <a:t>học</a:t>
              </a:r>
              <a:r>
                <a:rPr lang="en-GB" sz="2100">
                  <a:latin typeface="Cousine"/>
                </a:rPr>
                <a:t> </a:t>
              </a:r>
              <a:r>
                <a:rPr lang="en-GB" sz="2100" err="1">
                  <a:latin typeface="Cousine"/>
                </a:rPr>
                <a:t>không</a:t>
              </a:r>
              <a:r>
                <a:rPr lang="en-GB" sz="2100">
                  <a:latin typeface="Cousine"/>
                </a:rPr>
                <a:t> </a:t>
              </a:r>
              <a:r>
                <a:rPr lang="en-GB" sz="2100" err="1">
                  <a:latin typeface="Cousine"/>
                </a:rPr>
                <a:t>có</a:t>
              </a:r>
              <a:r>
                <a:rPr lang="en-GB" sz="2100">
                  <a:latin typeface="Cousine"/>
                </a:rPr>
                <a:t> </a:t>
              </a:r>
              <a:r>
                <a:rPr lang="en-GB" sz="2100" err="1">
                  <a:latin typeface="Cousine"/>
                </a:rPr>
                <a:t>giám</a:t>
              </a:r>
              <a:r>
                <a:rPr lang="en-GB" sz="2100">
                  <a:latin typeface="Cousine"/>
                </a:rPr>
                <a:t> </a:t>
              </a:r>
              <a:r>
                <a:rPr lang="en-GB" sz="2100" err="1">
                  <a:latin typeface="Cousine"/>
                </a:rPr>
                <a:t>sát</a:t>
              </a:r>
              <a:r>
                <a:rPr lang="en-GB" sz="2100">
                  <a:latin typeface="Cousine"/>
                </a:rPr>
                <a:t>, </a:t>
              </a:r>
              <a:r>
                <a:rPr lang="en-GB" sz="2100" err="1">
                  <a:latin typeface="Cousine"/>
                </a:rPr>
                <a:t>được</a:t>
              </a:r>
              <a:r>
                <a:rPr lang="en-GB" sz="2100">
                  <a:latin typeface="Cousine"/>
                </a:rPr>
                <a:t> train </a:t>
              </a:r>
              <a:r>
                <a:rPr lang="en-GB" sz="2100" err="1">
                  <a:latin typeface="Cousine"/>
                </a:rPr>
                <a:t>trên</a:t>
              </a:r>
              <a:r>
                <a:rPr lang="en-GB" sz="2100">
                  <a:latin typeface="Cousine"/>
                </a:rPr>
                <a:t> task </a:t>
              </a:r>
              <a:r>
                <a:rPr lang="en-GB" sz="2100" err="1">
                  <a:latin typeface="Cousine"/>
                </a:rPr>
                <a:t>dự</a:t>
              </a:r>
              <a:r>
                <a:rPr lang="en-GB" sz="2100">
                  <a:latin typeface="Cousine"/>
                </a:rPr>
                <a:t> </a:t>
              </a:r>
              <a:r>
                <a:rPr lang="en-GB" sz="2100" err="1">
                  <a:latin typeface="Cousine"/>
                </a:rPr>
                <a:t>đoán</a:t>
              </a:r>
              <a:r>
                <a:rPr lang="en-GB" sz="2100">
                  <a:latin typeface="Cousine"/>
                </a:rPr>
                <a:t> </a:t>
              </a:r>
              <a:r>
                <a:rPr lang="en-GB" sz="2100" err="1">
                  <a:latin typeface="Cousine"/>
                </a:rPr>
                <a:t>từ</a:t>
              </a:r>
              <a:r>
                <a:rPr lang="en-GB" sz="2100">
                  <a:latin typeface="Cousine"/>
                </a:rPr>
                <a:t> </a:t>
              </a:r>
              <a:r>
                <a:rPr lang="en-GB" sz="2100" err="1">
                  <a:latin typeface="Cousine"/>
                </a:rPr>
                <a:t>xuất</a:t>
              </a:r>
              <a:r>
                <a:rPr lang="en-GB" sz="2100">
                  <a:latin typeface="Cousine"/>
                </a:rPr>
                <a:t> </a:t>
              </a:r>
              <a:r>
                <a:rPr lang="en-GB" sz="2100" err="1">
                  <a:latin typeface="Cousine"/>
                </a:rPr>
                <a:t>hiện</a:t>
              </a:r>
              <a:r>
                <a:rPr lang="en-GB" sz="2100">
                  <a:latin typeface="Cousine"/>
                </a:rPr>
                <a:t> </a:t>
              </a:r>
              <a:r>
                <a:rPr lang="en-GB" sz="2100" err="1">
                  <a:latin typeface="Cousine"/>
                </a:rPr>
                <a:t>tiếp</a:t>
              </a:r>
              <a:r>
                <a:rPr lang="en-GB" sz="2100">
                  <a:latin typeface="Cousine"/>
                </a:rPr>
                <a:t> </a:t>
              </a:r>
              <a:r>
                <a:rPr lang="en-GB" sz="2100" err="1">
                  <a:latin typeface="Cousine"/>
                </a:rPr>
                <a:t>theo</a:t>
              </a:r>
              <a:r>
                <a:rPr lang="en-GB" sz="2100">
                  <a:latin typeface="Cousine"/>
                </a:rPr>
                <a:t> </a:t>
              </a:r>
              <a:r>
                <a:rPr lang="en-GB" sz="2100" err="1">
                  <a:latin typeface="Cousine"/>
                </a:rPr>
                <a:t>trong</a:t>
              </a:r>
              <a:r>
                <a:rPr lang="en-GB" sz="2100">
                  <a:latin typeface="Cousine"/>
                </a:rPr>
                <a:t> </a:t>
              </a:r>
              <a:r>
                <a:rPr lang="en-GB" sz="2100" err="1">
                  <a:latin typeface="Cousine"/>
                </a:rPr>
                <a:t>một</a:t>
              </a:r>
              <a:r>
                <a:rPr lang="en-GB" sz="2100">
                  <a:latin typeface="Cousine"/>
                </a:rPr>
                <a:t> </a:t>
              </a:r>
              <a:r>
                <a:rPr lang="en-GB" sz="2100" err="1">
                  <a:latin typeface="Cousine"/>
                </a:rPr>
                <a:t>câu</a:t>
              </a:r>
              <a:r>
                <a:rPr lang="en-GB" sz="2100">
                  <a:latin typeface="Cousine"/>
                </a:rPr>
                <a:t>.</a:t>
              </a:r>
              <a:endParaRPr lang="en-US"/>
            </a:p>
          </p:txBody>
        </p:sp>
        <p:sp>
          <p:nvSpPr>
            <p:cNvPr id="6" name="Google Shape;363;p37">
              <a:extLst>
                <a:ext uri="{FF2B5EF4-FFF2-40B4-BE49-F238E27FC236}">
                  <a16:creationId xmlns:a16="http://schemas.microsoft.com/office/drawing/2014/main" id="{7749B0CC-0631-1D77-DA5C-64AE63A8131A}"/>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lang="en-US" sz="2100">
                <a:solidFill>
                  <a:schemeClr val="accent1"/>
                </a:solidFill>
                <a:latin typeface="Cousine"/>
                <a:ea typeface="Cousine"/>
                <a:cs typeface="Cousine"/>
              </a:endParaRPr>
            </a:p>
          </p:txBody>
        </p:sp>
      </p:grpSp>
      <p:grpSp>
        <p:nvGrpSpPr>
          <p:cNvPr id="7" name="Group 6">
            <a:extLst>
              <a:ext uri="{FF2B5EF4-FFF2-40B4-BE49-F238E27FC236}">
                <a16:creationId xmlns:a16="http://schemas.microsoft.com/office/drawing/2014/main" id="{4A543408-E412-23A3-C898-383D404DFDE7}"/>
              </a:ext>
            </a:extLst>
          </p:cNvPr>
          <p:cNvGrpSpPr/>
          <p:nvPr/>
        </p:nvGrpSpPr>
        <p:grpSpPr>
          <a:xfrm>
            <a:off x="457200" y="2928463"/>
            <a:ext cx="11277600" cy="738664"/>
            <a:chOff x="430481" y="1295400"/>
            <a:chExt cx="11277600" cy="738664"/>
          </a:xfrm>
        </p:grpSpPr>
        <p:sp>
          <p:nvSpPr>
            <p:cNvPr id="8" name="TextBox 7">
              <a:extLst>
                <a:ext uri="{FF2B5EF4-FFF2-40B4-BE49-F238E27FC236}">
                  <a16:creationId xmlns:a16="http://schemas.microsoft.com/office/drawing/2014/main" id="{44E08262-AA13-7469-3F1E-7FC4DD69D510}"/>
                </a:ext>
              </a:extLst>
            </p:cNvPr>
            <p:cNvSpPr txBox="1"/>
            <p:nvPr/>
          </p:nvSpPr>
          <p:spPr>
            <a:xfrm>
              <a:off x="723769" y="1295400"/>
              <a:ext cx="10984312" cy="738664"/>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100">
                  <a:latin typeface="Cousine"/>
                </a:rPr>
                <a:t>Nhờ dùng một dataset rất đa dạng cho quá trình train, GPT-2 có khả năng text generation khá tốt về rất nhiều lĩnh vực, đề tài.</a:t>
              </a:r>
              <a:endParaRPr lang="en-GB" sz="2400"/>
            </a:p>
          </p:txBody>
        </p:sp>
        <p:sp>
          <p:nvSpPr>
            <p:cNvPr id="9" name="Google Shape;363;p37">
              <a:extLst>
                <a:ext uri="{FF2B5EF4-FFF2-40B4-BE49-F238E27FC236}">
                  <a16:creationId xmlns:a16="http://schemas.microsoft.com/office/drawing/2014/main" id="{D0FA7DF2-5A31-0962-516F-B1A348CD1B07}"/>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lang="en-US" sz="2100">
                <a:solidFill>
                  <a:schemeClr val="accent1"/>
                </a:solidFill>
                <a:latin typeface="Cousine"/>
                <a:ea typeface="Cousine"/>
                <a:cs typeface="Cousine"/>
              </a:endParaRPr>
            </a:p>
          </p:txBody>
        </p:sp>
      </p:grpSp>
      <p:grpSp>
        <p:nvGrpSpPr>
          <p:cNvPr id="10" name="Group 9">
            <a:extLst>
              <a:ext uri="{FF2B5EF4-FFF2-40B4-BE49-F238E27FC236}">
                <a16:creationId xmlns:a16="http://schemas.microsoft.com/office/drawing/2014/main" id="{C7F0FD51-421B-63F0-03F2-C9DE0F78A011}"/>
              </a:ext>
            </a:extLst>
          </p:cNvPr>
          <p:cNvGrpSpPr/>
          <p:nvPr/>
        </p:nvGrpSpPr>
        <p:grpSpPr>
          <a:xfrm>
            <a:off x="457200" y="3866112"/>
            <a:ext cx="11277600" cy="1061829"/>
            <a:chOff x="430481" y="1295400"/>
            <a:chExt cx="11277600" cy="1061829"/>
          </a:xfrm>
        </p:grpSpPr>
        <p:sp>
          <p:nvSpPr>
            <p:cNvPr id="11" name="TextBox 10">
              <a:extLst>
                <a:ext uri="{FF2B5EF4-FFF2-40B4-BE49-F238E27FC236}">
                  <a16:creationId xmlns:a16="http://schemas.microsoft.com/office/drawing/2014/main" id="{435CB054-121A-7AD4-744A-E967CE27B759}"/>
                </a:ext>
              </a:extLst>
            </p:cNvPr>
            <p:cNvSpPr txBox="1"/>
            <p:nvPr/>
          </p:nvSpPr>
          <p:spPr>
            <a:xfrm>
              <a:off x="723769" y="1295400"/>
              <a:ext cx="10984312" cy="1061829"/>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100" b="1">
                  <a:latin typeface="Cousine"/>
                </a:rPr>
                <a:t>Có gì vượt trội hơn GPT-3?</a:t>
              </a:r>
              <a:endParaRPr lang="en-GB" sz="2400" b="1"/>
            </a:p>
            <a:p>
              <a:r>
                <a:rPr lang="en-GB" sz="2100">
                  <a:latin typeface="Cousine"/>
                </a:rPr>
                <a:t>Kích thước nhẹ hơn (</a:t>
              </a:r>
              <a:r>
                <a:rPr lang="en-GB" sz="2100" b="1">
                  <a:latin typeface="Cousine"/>
                </a:rPr>
                <a:t>1,5</a:t>
              </a:r>
              <a:r>
                <a:rPr lang="en-GB" sz="2100">
                  <a:latin typeface="Cousine"/>
                </a:rPr>
                <a:t> tỉ so với </a:t>
              </a:r>
              <a:r>
                <a:rPr lang="en-GB" sz="2100" b="1">
                  <a:latin typeface="Cousine"/>
                </a:rPr>
                <a:t>175</a:t>
              </a:r>
              <a:r>
                <a:rPr lang="en-GB" sz="2100">
                  <a:latin typeface="Cousine"/>
                </a:rPr>
                <a:t> tỉ parameters của GPT-3) và kiến trúc tường minh hơn so với GPT-3.</a:t>
              </a:r>
              <a:endParaRPr lang="en-GB" sz="2400"/>
            </a:p>
          </p:txBody>
        </p:sp>
        <p:sp>
          <p:nvSpPr>
            <p:cNvPr id="12" name="Google Shape;363;p37">
              <a:extLst>
                <a:ext uri="{FF2B5EF4-FFF2-40B4-BE49-F238E27FC236}">
                  <a16:creationId xmlns:a16="http://schemas.microsoft.com/office/drawing/2014/main" id="{8937BF59-0FEB-4910-0EFD-8B66DCF47D24}"/>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lang="en-US" sz="2100">
                <a:solidFill>
                  <a:schemeClr val="accent1"/>
                </a:solidFill>
                <a:latin typeface="Cousine"/>
                <a:ea typeface="Cousine"/>
                <a:cs typeface="Cousine"/>
              </a:endParaRPr>
            </a:p>
          </p:txBody>
        </p:sp>
      </p:grpSp>
      <p:grpSp>
        <p:nvGrpSpPr>
          <p:cNvPr id="13" name="Group 12">
            <a:extLst>
              <a:ext uri="{FF2B5EF4-FFF2-40B4-BE49-F238E27FC236}">
                <a16:creationId xmlns:a16="http://schemas.microsoft.com/office/drawing/2014/main" id="{5E2C75F1-CD95-7474-0E36-D2FE234E7598}"/>
              </a:ext>
            </a:extLst>
          </p:cNvPr>
          <p:cNvGrpSpPr/>
          <p:nvPr/>
        </p:nvGrpSpPr>
        <p:grpSpPr>
          <a:xfrm>
            <a:off x="457200" y="5126927"/>
            <a:ext cx="11277600" cy="1061829"/>
            <a:chOff x="430481" y="1295400"/>
            <a:chExt cx="11277600" cy="1061829"/>
          </a:xfrm>
        </p:grpSpPr>
        <p:sp>
          <p:nvSpPr>
            <p:cNvPr id="14" name="TextBox 13">
              <a:extLst>
                <a:ext uri="{FF2B5EF4-FFF2-40B4-BE49-F238E27FC236}">
                  <a16:creationId xmlns:a16="http://schemas.microsoft.com/office/drawing/2014/main" id="{F328F55C-31F7-2D1A-4DEC-312268398E83}"/>
                </a:ext>
              </a:extLst>
            </p:cNvPr>
            <p:cNvSpPr txBox="1"/>
            <p:nvPr/>
          </p:nvSpPr>
          <p:spPr>
            <a:xfrm>
              <a:off x="723769" y="1295400"/>
              <a:ext cx="10984312" cy="1061829"/>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100" b="1">
                  <a:latin typeface="Cousine"/>
                </a:rPr>
                <a:t>Áp dụng trong ClipCap:</a:t>
              </a:r>
              <a:endParaRPr lang="en-GB" sz="2400" b="1"/>
            </a:p>
            <a:p>
              <a:r>
                <a:rPr lang="en-GB" sz="2100">
                  <a:latin typeface="Cousine"/>
                </a:rPr>
                <a:t>Dùng cho task text generation dự trên thông tin ngữ nghĩa của mô hình CLIP, để tạo ra các caption tự nhiên và đầy đủ.</a:t>
              </a:r>
              <a:endParaRPr lang="en-GB" sz="2400"/>
            </a:p>
          </p:txBody>
        </p:sp>
        <p:sp>
          <p:nvSpPr>
            <p:cNvPr id="15" name="Google Shape;363;p37">
              <a:extLst>
                <a:ext uri="{FF2B5EF4-FFF2-40B4-BE49-F238E27FC236}">
                  <a16:creationId xmlns:a16="http://schemas.microsoft.com/office/drawing/2014/main" id="{444BA1E5-634E-B3FB-7134-87B6406E92CF}"/>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lang="en-US" sz="2100">
                <a:solidFill>
                  <a:schemeClr val="accent1"/>
                </a:solidFill>
                <a:latin typeface="Cousine"/>
                <a:ea typeface="Cousine"/>
                <a:cs typeface="Cousine"/>
              </a:endParaRPr>
            </a:p>
          </p:txBody>
        </p:sp>
      </p:grpSp>
    </p:spTree>
    <p:extLst>
      <p:ext uri="{BB962C8B-B14F-4D97-AF65-F5344CB8AC3E}">
        <p14:creationId xmlns:p14="http://schemas.microsoft.com/office/powerpoint/2010/main" val="17579217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mtClean="0"/>
              <a:pPr/>
              <a:t>22</a:t>
            </a:fld>
            <a:endParaRPr lang="en"/>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6603090" cy="584775"/>
          </a:xfrm>
          <a:prstGeom prst="rect">
            <a:avLst/>
          </a:prstGeom>
          <a:noFill/>
        </p:spPr>
        <p:txBody>
          <a:bodyPr wrap="none" lIns="91440" tIns="45720" rIns="91440" bIns="45720" rtlCol="0" anchor="t">
            <a:spAutoFit/>
          </a:bodyPr>
          <a:lstStyle/>
          <a:p>
            <a:r>
              <a:rPr lang="en-US" sz="3200" b="1">
                <a:solidFill>
                  <a:schemeClr val="bg1"/>
                </a:solidFill>
                <a:latin typeface="Cousine"/>
                <a:cs typeface="Cousine" panose="020B0604020202020204" charset="0"/>
              </a:rPr>
              <a:t>Language model fine-tuning</a:t>
            </a:r>
            <a:endParaRPr lang="vi-VN" sz="3200" b="1">
              <a:solidFill>
                <a:schemeClr val="bg1"/>
              </a:solidFill>
              <a:latin typeface="Cousine"/>
              <a:cs typeface="Cousine" panose="020B0604020202020204" charset="0"/>
            </a:endParaRPr>
          </a:p>
        </p:txBody>
      </p:sp>
      <p:grpSp>
        <p:nvGrpSpPr>
          <p:cNvPr id="4" name="Group 3">
            <a:extLst>
              <a:ext uri="{FF2B5EF4-FFF2-40B4-BE49-F238E27FC236}">
                <a16:creationId xmlns:a16="http://schemas.microsoft.com/office/drawing/2014/main" id="{DE6D891E-868A-816F-7230-D4A29BCB9FD0}"/>
              </a:ext>
            </a:extLst>
          </p:cNvPr>
          <p:cNvGrpSpPr/>
          <p:nvPr/>
        </p:nvGrpSpPr>
        <p:grpSpPr>
          <a:xfrm>
            <a:off x="457200" y="1344483"/>
            <a:ext cx="10259084" cy="707886"/>
            <a:chOff x="430481" y="1295400"/>
            <a:chExt cx="10259084" cy="707886"/>
          </a:xfrm>
        </p:grpSpPr>
        <p:sp>
          <p:nvSpPr>
            <p:cNvPr id="5" name="TextBox 4">
              <a:extLst>
                <a:ext uri="{FF2B5EF4-FFF2-40B4-BE49-F238E27FC236}">
                  <a16:creationId xmlns:a16="http://schemas.microsoft.com/office/drawing/2014/main" id="{7F6B60B7-8BB6-A997-67AA-9A63F723B349}"/>
                </a:ext>
              </a:extLst>
            </p:cNvPr>
            <p:cNvSpPr txBox="1"/>
            <p:nvPr/>
          </p:nvSpPr>
          <p:spPr>
            <a:xfrm>
              <a:off x="723769" y="1295400"/>
              <a:ext cx="9965796" cy="707886"/>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000">
                  <a:latin typeface="Cousine"/>
                </a:rPr>
                <a:t>Gap </a:t>
              </a:r>
              <a:r>
                <a:rPr lang="en-GB" sz="2000" err="1">
                  <a:latin typeface="Cousine"/>
                </a:rPr>
                <a:t>giữa</a:t>
              </a:r>
              <a:r>
                <a:rPr lang="en-GB" sz="2000">
                  <a:latin typeface="Cousine"/>
                </a:rPr>
                <a:t> Clip </a:t>
              </a:r>
              <a:r>
                <a:rPr lang="en-GB" sz="2000" err="1">
                  <a:latin typeface="Cousine"/>
                </a:rPr>
                <a:t>và</a:t>
              </a:r>
              <a:r>
                <a:rPr lang="en-GB" sz="2000">
                  <a:latin typeface="Cousine"/>
                </a:rPr>
                <a:t> GPT2 do </a:t>
              </a:r>
              <a:r>
                <a:rPr lang="en-GB" sz="2000" err="1">
                  <a:latin typeface="Cousine"/>
                </a:rPr>
                <a:t>độc</a:t>
              </a:r>
              <a:r>
                <a:rPr lang="en-GB" sz="2000">
                  <a:latin typeface="Cousine"/>
                </a:rPr>
                <a:t> </a:t>
              </a:r>
              <a:r>
                <a:rPr lang="en-GB" sz="2000" err="1">
                  <a:latin typeface="Cousine"/>
                </a:rPr>
                <a:t>lập</a:t>
              </a:r>
              <a:r>
                <a:rPr lang="en-GB" sz="2000">
                  <a:latin typeface="Cousine"/>
                </a:rPr>
                <a:t> </a:t>
              </a:r>
              <a:r>
                <a:rPr lang="en-GB" sz="2000" err="1">
                  <a:latin typeface="Cousine"/>
                </a:rPr>
                <a:t>của</a:t>
              </a:r>
              <a:r>
                <a:rPr lang="en-GB" sz="2000">
                  <a:latin typeface="Cousine"/>
                </a:rPr>
                <a:t> </a:t>
              </a:r>
              <a:r>
                <a:rPr lang="en-GB" sz="2000" err="1">
                  <a:latin typeface="Cousine"/>
                </a:rPr>
                <a:t>quá</a:t>
              </a:r>
              <a:r>
                <a:rPr lang="en-GB" sz="2000">
                  <a:latin typeface="Cousine"/>
                </a:rPr>
                <a:t> </a:t>
              </a:r>
              <a:r>
                <a:rPr lang="en-GB" sz="2000" err="1">
                  <a:latin typeface="Cousine"/>
                </a:rPr>
                <a:t>trình</a:t>
              </a:r>
              <a:r>
                <a:rPr lang="en-GB" sz="2000">
                  <a:latin typeface="Cousine"/>
                </a:rPr>
                <a:t> train =&gt; </a:t>
              </a:r>
              <a:r>
                <a:rPr lang="en-GB" sz="2000" err="1">
                  <a:latin typeface="Cousine"/>
                </a:rPr>
                <a:t>có</a:t>
              </a:r>
              <a:r>
                <a:rPr lang="en-GB" sz="2000">
                  <a:latin typeface="Cousine"/>
                </a:rPr>
                <a:t> </a:t>
              </a:r>
              <a:r>
                <a:rPr lang="en-GB" sz="2000" err="1">
                  <a:latin typeface="Cousine"/>
                </a:rPr>
                <a:t>thể</a:t>
              </a:r>
              <a:r>
                <a:rPr lang="en-GB" sz="2000">
                  <a:latin typeface="Cousine"/>
                </a:rPr>
                <a:t> </a:t>
              </a:r>
              <a:r>
                <a:rPr lang="en-GB" sz="2000" err="1">
                  <a:latin typeface="Cousine"/>
                </a:rPr>
                <a:t>khác</a:t>
              </a:r>
              <a:r>
                <a:rPr lang="en-GB" sz="2000">
                  <a:latin typeface="Cousine"/>
                </a:rPr>
                <a:t> </a:t>
              </a:r>
              <a:r>
                <a:rPr lang="en-GB" sz="2000" err="1">
                  <a:latin typeface="Cousine"/>
                </a:rPr>
                <a:t>biệt</a:t>
              </a:r>
              <a:r>
                <a:rPr lang="en-GB" sz="2000">
                  <a:latin typeface="Cousine"/>
                </a:rPr>
                <a:t> </a:t>
              </a:r>
              <a:r>
                <a:rPr lang="en-GB" sz="2000" err="1">
                  <a:latin typeface="Cousine"/>
                </a:rPr>
                <a:t>về</a:t>
              </a:r>
              <a:r>
                <a:rPr lang="en-GB" sz="2000">
                  <a:latin typeface="Cousine"/>
                </a:rPr>
                <a:t> concept caption </a:t>
              </a:r>
              <a:r>
                <a:rPr lang="en-GB" sz="2000" err="1">
                  <a:latin typeface="Cousine"/>
                </a:rPr>
                <a:t>dự</a:t>
              </a:r>
              <a:r>
                <a:rPr lang="en-GB" sz="2000">
                  <a:latin typeface="Cousine"/>
                </a:rPr>
                <a:t> </a:t>
              </a:r>
              <a:r>
                <a:rPr lang="en-GB" sz="2000" err="1">
                  <a:latin typeface="Cousine"/>
                </a:rPr>
                <a:t>đoán</a:t>
              </a:r>
              <a:r>
                <a:rPr lang="en-GB" sz="2000">
                  <a:latin typeface="Cousine"/>
                </a:rPr>
                <a:t> </a:t>
              </a:r>
              <a:r>
                <a:rPr lang="en-GB" sz="2000" err="1">
                  <a:latin typeface="Cousine"/>
                </a:rPr>
                <a:t>mặc</a:t>
              </a:r>
              <a:r>
                <a:rPr lang="en-GB" sz="2000">
                  <a:latin typeface="Cousine"/>
                </a:rPr>
                <a:t> </a:t>
              </a:r>
              <a:r>
                <a:rPr lang="en-GB" sz="2000" err="1">
                  <a:latin typeface="Cousine"/>
                </a:rPr>
                <a:t>dù</a:t>
              </a:r>
              <a:r>
                <a:rPr lang="en-GB" sz="2000">
                  <a:latin typeface="Cousine"/>
                </a:rPr>
                <a:t> 2 model </a:t>
              </a:r>
              <a:r>
                <a:rPr lang="en-GB" sz="2000" err="1">
                  <a:latin typeface="Cousine"/>
                </a:rPr>
                <a:t>trên</a:t>
              </a:r>
              <a:r>
                <a:rPr lang="en-GB" sz="2000">
                  <a:latin typeface="Cousine"/>
                </a:rPr>
                <a:t> </a:t>
              </a:r>
              <a:r>
                <a:rPr lang="en-GB" sz="2000" err="1">
                  <a:latin typeface="Cousine"/>
                </a:rPr>
                <a:t>đều</a:t>
              </a:r>
              <a:r>
                <a:rPr lang="en-GB" sz="2000">
                  <a:latin typeface="Cousine"/>
                </a:rPr>
                <a:t> </a:t>
              </a:r>
              <a:r>
                <a:rPr lang="en-GB" sz="2000" err="1">
                  <a:latin typeface="Cousine"/>
                </a:rPr>
                <a:t>phát</a:t>
              </a:r>
              <a:r>
                <a:rPr lang="en-GB" sz="2000">
                  <a:latin typeface="Cousine"/>
                </a:rPr>
                <a:t> </a:t>
              </a:r>
              <a:r>
                <a:rPr lang="en-GB" sz="2000" err="1">
                  <a:latin typeface="Cousine"/>
                </a:rPr>
                <a:t>triển</a:t>
              </a:r>
              <a:r>
                <a:rPr lang="en-GB" sz="2000">
                  <a:latin typeface="Cousine"/>
                </a:rPr>
                <a:t> </a:t>
              </a:r>
              <a:r>
                <a:rPr lang="en-GB" sz="2000" err="1">
                  <a:latin typeface="Cousine"/>
                </a:rPr>
                <a:t>một</a:t>
              </a:r>
              <a:r>
                <a:rPr lang="en-GB" sz="2000">
                  <a:latin typeface="Cousine"/>
                </a:rPr>
                <a:t> </a:t>
              </a:r>
              <a:r>
                <a:rPr lang="en-GB" sz="2000" err="1">
                  <a:latin typeface="Cousine"/>
                </a:rPr>
                <a:t>lượng</a:t>
              </a:r>
              <a:r>
                <a:rPr lang="en-GB" sz="2000">
                  <a:latin typeface="Cousine"/>
                </a:rPr>
                <a:t> </a:t>
              </a:r>
              <a:r>
                <a:rPr lang="en-GB" sz="2000" err="1">
                  <a:latin typeface="Cousine"/>
                </a:rPr>
                <a:t>văn</a:t>
              </a:r>
              <a:r>
                <a:rPr lang="en-GB" sz="2000">
                  <a:latin typeface="Cousine"/>
                </a:rPr>
                <a:t> </a:t>
              </a:r>
              <a:r>
                <a:rPr lang="en-GB" sz="2000" err="1">
                  <a:latin typeface="Cousine"/>
                </a:rPr>
                <a:t>bản</a:t>
              </a:r>
              <a:r>
                <a:rPr lang="en-GB" sz="2000">
                  <a:latin typeface="Cousine"/>
                </a:rPr>
                <a:t> </a:t>
              </a:r>
              <a:r>
                <a:rPr lang="en-GB" sz="2000" err="1">
                  <a:latin typeface="Cousine"/>
                </a:rPr>
                <a:t>phản</a:t>
              </a:r>
              <a:r>
                <a:rPr lang="en-GB" sz="2000">
                  <a:latin typeface="Cousine"/>
                </a:rPr>
                <a:t> </a:t>
              </a:r>
              <a:r>
                <a:rPr lang="en-GB" sz="2000" err="1">
                  <a:latin typeface="Cousine"/>
                </a:rPr>
                <a:t>hồi</a:t>
              </a:r>
              <a:r>
                <a:rPr lang="en-GB" sz="2000">
                  <a:latin typeface="Cousine"/>
                </a:rPr>
                <a:t> </a:t>
              </a:r>
              <a:r>
                <a:rPr lang="en-GB" sz="2000" err="1">
                  <a:latin typeface="Cousine"/>
                </a:rPr>
                <a:t>đa</a:t>
              </a:r>
              <a:r>
                <a:rPr lang="en-GB" sz="2000">
                  <a:latin typeface="Cousine"/>
                </a:rPr>
                <a:t> </a:t>
              </a:r>
              <a:r>
                <a:rPr lang="en-GB" sz="2000" err="1">
                  <a:latin typeface="Cousine"/>
                </a:rPr>
                <a:t>dạng</a:t>
              </a:r>
              <a:r>
                <a:rPr lang="en-GB" sz="2000">
                  <a:latin typeface="Cousine"/>
                </a:rPr>
                <a:t> </a:t>
              </a:r>
              <a:r>
                <a:rPr lang="en-GB" sz="2000" err="1">
                  <a:latin typeface="Cousine"/>
                </a:rPr>
                <a:t>và</a:t>
              </a:r>
              <a:r>
                <a:rPr lang="en-GB" sz="2000">
                  <a:latin typeface="Cousine"/>
                </a:rPr>
                <a:t> </a:t>
              </a:r>
              <a:r>
                <a:rPr lang="en-GB" sz="2000" err="1">
                  <a:latin typeface="Cousine"/>
                </a:rPr>
                <a:t>phong</a:t>
              </a:r>
              <a:r>
                <a:rPr lang="en-GB" sz="2000">
                  <a:latin typeface="Cousine"/>
                </a:rPr>
                <a:t> </a:t>
              </a:r>
              <a:r>
                <a:rPr lang="en-GB" sz="2000" err="1">
                  <a:latin typeface="Cousine"/>
                </a:rPr>
                <a:t>phú</a:t>
              </a:r>
              <a:r>
                <a:rPr lang="en-GB" sz="2000">
                  <a:latin typeface="Cousine"/>
                </a:rPr>
                <a:t>.</a:t>
              </a:r>
              <a:endParaRPr lang="en-GB" sz="2000"/>
            </a:p>
          </p:txBody>
        </p:sp>
        <p:sp>
          <p:nvSpPr>
            <p:cNvPr id="6" name="Google Shape;363;p37">
              <a:extLst>
                <a:ext uri="{FF2B5EF4-FFF2-40B4-BE49-F238E27FC236}">
                  <a16:creationId xmlns:a16="http://schemas.microsoft.com/office/drawing/2014/main" id="{7749B0CC-0631-1D77-DA5C-64AE63A8131A}"/>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2000">
                <a:solidFill>
                  <a:schemeClr val="accent1"/>
                </a:solidFill>
                <a:latin typeface="Cousine"/>
                <a:ea typeface="Cousine"/>
                <a:cs typeface="Cousine"/>
                <a:sym typeface="Cousine"/>
              </a:endParaRPr>
            </a:p>
          </p:txBody>
        </p:sp>
      </p:grpSp>
      <p:grpSp>
        <p:nvGrpSpPr>
          <p:cNvPr id="7" name="Group 6">
            <a:extLst>
              <a:ext uri="{FF2B5EF4-FFF2-40B4-BE49-F238E27FC236}">
                <a16:creationId xmlns:a16="http://schemas.microsoft.com/office/drawing/2014/main" id="{8581F0EF-76DC-5310-C43A-87B44AD83216}"/>
              </a:ext>
            </a:extLst>
          </p:cNvPr>
          <p:cNvGrpSpPr/>
          <p:nvPr/>
        </p:nvGrpSpPr>
        <p:grpSpPr>
          <a:xfrm>
            <a:off x="457200" y="2413337"/>
            <a:ext cx="10259084" cy="1015663"/>
            <a:chOff x="430481" y="1295400"/>
            <a:chExt cx="10259084" cy="1015663"/>
          </a:xfrm>
        </p:grpSpPr>
        <p:sp>
          <p:nvSpPr>
            <p:cNvPr id="8" name="TextBox 7">
              <a:extLst>
                <a:ext uri="{FF2B5EF4-FFF2-40B4-BE49-F238E27FC236}">
                  <a16:creationId xmlns:a16="http://schemas.microsoft.com/office/drawing/2014/main" id="{40BA54EC-2ECF-DFD2-483D-E7B1E8A53C16}"/>
                </a:ext>
              </a:extLst>
            </p:cNvPr>
            <p:cNvSpPr txBox="1"/>
            <p:nvPr/>
          </p:nvSpPr>
          <p:spPr>
            <a:xfrm>
              <a:off x="723769" y="1295400"/>
              <a:ext cx="9965796" cy="1015663"/>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000" b="1">
                  <a:latin typeface="Cousine"/>
                </a:rPr>
                <a:t>2 </a:t>
              </a:r>
              <a:r>
                <a:rPr lang="en-GB" sz="2000" b="1" err="1">
                  <a:latin typeface="Cousine"/>
                </a:rPr>
                <a:t>hướng</a:t>
              </a:r>
              <a:r>
                <a:rPr lang="en-GB" sz="2000" b="1">
                  <a:latin typeface="Cousine"/>
                </a:rPr>
                <a:t> </a:t>
              </a:r>
              <a:r>
                <a:rPr lang="en-GB" sz="2000" b="1" err="1">
                  <a:latin typeface="Cousine"/>
                </a:rPr>
                <a:t>giải</a:t>
              </a:r>
              <a:r>
                <a:rPr lang="en-GB" sz="2000" b="1">
                  <a:latin typeface="Cousine"/>
                </a:rPr>
                <a:t> </a:t>
              </a:r>
              <a:r>
                <a:rPr lang="en-GB" sz="2000" b="1" err="1">
                  <a:latin typeface="Cousine"/>
                </a:rPr>
                <a:t>quyết</a:t>
              </a:r>
              <a:r>
                <a:rPr lang="en-GB" sz="2000" b="1">
                  <a:latin typeface="Cousine"/>
                </a:rPr>
                <a:t> </a:t>
              </a:r>
              <a:r>
                <a:rPr lang="en-GB" sz="2000" b="1" err="1">
                  <a:latin typeface="Cousine"/>
                </a:rPr>
                <a:t>vấn</a:t>
              </a:r>
              <a:r>
                <a:rPr lang="en-GB" sz="2000" b="1">
                  <a:latin typeface="Cousine"/>
                </a:rPr>
                <a:t> </a:t>
              </a:r>
              <a:r>
                <a:rPr lang="en-GB" sz="2000" b="1" err="1">
                  <a:latin typeface="Cousine"/>
                </a:rPr>
                <a:t>đề</a:t>
              </a:r>
              <a:r>
                <a:rPr lang="en-GB" sz="2000" b="1">
                  <a:latin typeface="Cousine"/>
                </a:rPr>
                <a:t> </a:t>
              </a:r>
              <a:r>
                <a:rPr lang="en-GB" sz="2000" b="1" err="1">
                  <a:latin typeface="Cousine"/>
                </a:rPr>
                <a:t>trên</a:t>
              </a:r>
              <a:r>
                <a:rPr lang="en-GB" sz="2000">
                  <a:latin typeface="Cousine"/>
                </a:rPr>
                <a:t>: fine tuning </a:t>
              </a:r>
              <a:r>
                <a:rPr lang="en-GB" sz="2000" err="1">
                  <a:latin typeface="Cousine"/>
                </a:rPr>
                <a:t>trực</a:t>
              </a:r>
              <a:r>
                <a:rPr lang="en-GB" sz="2000">
                  <a:latin typeface="Cousine"/>
                </a:rPr>
                <a:t> </a:t>
              </a:r>
              <a:r>
                <a:rPr lang="en-GB" sz="2000" err="1">
                  <a:latin typeface="Cousine"/>
                </a:rPr>
                <a:t>tiếp</a:t>
              </a:r>
              <a:r>
                <a:rPr lang="en-GB" sz="2000">
                  <a:latin typeface="Cousine"/>
                </a:rPr>
                <a:t> model GPT2 </a:t>
              </a:r>
              <a:r>
                <a:rPr lang="en-GB" sz="2000" err="1">
                  <a:latin typeface="Cousine"/>
                </a:rPr>
                <a:t>trong</a:t>
              </a:r>
              <a:r>
                <a:rPr lang="en-GB" sz="2000">
                  <a:latin typeface="Cousine"/>
                </a:rPr>
                <a:t> </a:t>
              </a:r>
              <a:r>
                <a:rPr lang="en-GB" sz="2000" err="1">
                  <a:latin typeface="Cousine"/>
                </a:rPr>
                <a:t>quá</a:t>
              </a:r>
              <a:r>
                <a:rPr lang="en-GB" sz="2000">
                  <a:latin typeface="Cousine"/>
                </a:rPr>
                <a:t> </a:t>
              </a:r>
              <a:r>
                <a:rPr lang="en-GB" sz="2000" err="1">
                  <a:latin typeface="Cousine"/>
                </a:rPr>
                <a:t>trình</a:t>
              </a:r>
              <a:r>
                <a:rPr lang="en-GB" sz="2000">
                  <a:latin typeface="Cousine"/>
                </a:rPr>
                <a:t> train mapping network hoặc train mapping network </a:t>
              </a:r>
              <a:r>
                <a:rPr lang="en-GB" sz="2000" err="1">
                  <a:latin typeface="Cousine"/>
                </a:rPr>
                <a:t>và</a:t>
              </a:r>
              <a:r>
                <a:rPr lang="en-GB" sz="2000">
                  <a:latin typeface="Cousine"/>
                </a:rPr>
                <a:t> sử dụng prefix tuning.</a:t>
              </a:r>
              <a:endParaRPr lang="en-GB" sz="2000"/>
            </a:p>
          </p:txBody>
        </p:sp>
        <p:sp>
          <p:nvSpPr>
            <p:cNvPr id="9" name="Google Shape;363;p37">
              <a:extLst>
                <a:ext uri="{FF2B5EF4-FFF2-40B4-BE49-F238E27FC236}">
                  <a16:creationId xmlns:a16="http://schemas.microsoft.com/office/drawing/2014/main" id="{FAC07707-18C0-E668-49BE-6A419008BBA3}"/>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2000">
                <a:solidFill>
                  <a:schemeClr val="accent1"/>
                </a:solidFill>
                <a:latin typeface="Cousine"/>
                <a:ea typeface="Cousine"/>
                <a:cs typeface="Cousine"/>
                <a:sym typeface="Cousine"/>
              </a:endParaRPr>
            </a:p>
          </p:txBody>
        </p:sp>
      </p:grpSp>
    </p:spTree>
    <p:extLst>
      <p:ext uri="{BB962C8B-B14F-4D97-AF65-F5344CB8AC3E}">
        <p14:creationId xmlns:p14="http://schemas.microsoft.com/office/powerpoint/2010/main" val="3310192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mtClean="0"/>
              <a:pPr/>
              <a:t>23</a:t>
            </a:fld>
            <a:endParaRPr lang="en"/>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5961504" cy="584775"/>
          </a:xfrm>
          <a:prstGeom prst="rect">
            <a:avLst/>
          </a:prstGeom>
          <a:noFill/>
        </p:spPr>
        <p:txBody>
          <a:bodyPr wrap="none" lIns="91440" tIns="45720" rIns="91440" bIns="45720" rtlCol="0" anchor="t">
            <a:spAutoFit/>
          </a:bodyPr>
          <a:lstStyle/>
          <a:p>
            <a:r>
              <a:rPr lang="en-US" sz="3200" b="1">
                <a:solidFill>
                  <a:schemeClr val="bg1"/>
                </a:solidFill>
                <a:latin typeface="Cousine"/>
                <a:cs typeface="Cousine" panose="020B0604020202020204" charset="0"/>
              </a:rPr>
              <a:t>ClipCap's key – Mapping Network</a:t>
            </a:r>
          </a:p>
        </p:txBody>
      </p:sp>
      <p:grpSp>
        <p:nvGrpSpPr>
          <p:cNvPr id="4" name="Group 3">
            <a:extLst>
              <a:ext uri="{FF2B5EF4-FFF2-40B4-BE49-F238E27FC236}">
                <a16:creationId xmlns:a16="http://schemas.microsoft.com/office/drawing/2014/main" id="{DE6D891E-868A-816F-7230-D4A29BCB9FD0}"/>
              </a:ext>
            </a:extLst>
          </p:cNvPr>
          <p:cNvGrpSpPr/>
          <p:nvPr/>
        </p:nvGrpSpPr>
        <p:grpSpPr>
          <a:xfrm>
            <a:off x="457200" y="1344483"/>
            <a:ext cx="10259084" cy="1015663"/>
            <a:chOff x="430481" y="1295400"/>
            <a:chExt cx="10259084" cy="1015663"/>
          </a:xfrm>
        </p:grpSpPr>
        <p:sp>
          <p:nvSpPr>
            <p:cNvPr id="5" name="TextBox 4">
              <a:extLst>
                <a:ext uri="{FF2B5EF4-FFF2-40B4-BE49-F238E27FC236}">
                  <a16:creationId xmlns:a16="http://schemas.microsoft.com/office/drawing/2014/main" id="{7F6B60B7-8BB6-A997-67AA-9A63F723B349}"/>
                </a:ext>
              </a:extLst>
            </p:cNvPr>
            <p:cNvSpPr txBox="1"/>
            <p:nvPr/>
          </p:nvSpPr>
          <p:spPr>
            <a:xfrm>
              <a:off x="723769" y="1295400"/>
              <a:ext cx="9965796" cy="1015663"/>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000">
                  <a:latin typeface="Cousine"/>
                </a:rPr>
                <a:t>Mapping Network (key component </a:t>
              </a:r>
              <a:r>
                <a:rPr lang="en-GB" sz="2000" err="1">
                  <a:latin typeface="Cousine"/>
                </a:rPr>
                <a:t>của</a:t>
              </a:r>
              <a:r>
                <a:rPr lang="en-GB" sz="2000">
                  <a:latin typeface="Cousine"/>
                </a:rPr>
                <a:t> paper/model) </a:t>
              </a:r>
              <a:r>
                <a:rPr lang="en-GB" sz="2000" err="1">
                  <a:latin typeface="Cousine"/>
                </a:rPr>
                <a:t>để</a:t>
              </a:r>
              <a:r>
                <a:rPr lang="en-GB" sz="2000">
                  <a:latin typeface="Cousine"/>
                </a:rPr>
                <a:t> </a:t>
              </a:r>
              <a:r>
                <a:rPr lang="en-GB" sz="2000" err="1">
                  <a:latin typeface="Cousine"/>
                </a:rPr>
                <a:t>biến</a:t>
              </a:r>
              <a:r>
                <a:rPr lang="en-GB" sz="2000">
                  <a:latin typeface="Cousine"/>
                </a:rPr>
                <a:t> </a:t>
              </a:r>
              <a:r>
                <a:rPr lang="en-GB" sz="2000" err="1">
                  <a:latin typeface="Cousine"/>
                </a:rPr>
                <a:t>đổi</a:t>
              </a:r>
              <a:r>
                <a:rPr lang="en-GB" sz="2000">
                  <a:latin typeface="Cousine"/>
                </a:rPr>
                <a:t>/match CLIP encoding (output </a:t>
              </a:r>
              <a:r>
                <a:rPr lang="en-GB" sz="2000" err="1">
                  <a:latin typeface="Cousine"/>
                </a:rPr>
                <a:t>của</a:t>
              </a:r>
              <a:r>
                <a:rPr lang="en-GB" sz="2000">
                  <a:latin typeface="Cousine"/>
                </a:rPr>
                <a:t> CLIP) </a:t>
              </a:r>
              <a:r>
                <a:rPr lang="en-GB" sz="2000" err="1">
                  <a:latin typeface="Cousine"/>
                </a:rPr>
                <a:t>về</a:t>
              </a:r>
              <a:r>
                <a:rPr lang="en-GB" sz="2000">
                  <a:latin typeface="Cousine"/>
                </a:rPr>
                <a:t> word embedding (input </a:t>
              </a:r>
              <a:r>
                <a:rPr lang="en-GB" sz="2000" err="1">
                  <a:latin typeface="Cousine"/>
                </a:rPr>
                <a:t>của</a:t>
              </a:r>
              <a:r>
                <a:rPr lang="en-GB" sz="2000">
                  <a:latin typeface="Cousine"/>
                </a:rPr>
                <a:t> GPT-2).</a:t>
              </a:r>
              <a:endParaRPr lang="en-US" sz="2000"/>
            </a:p>
          </p:txBody>
        </p:sp>
        <p:sp>
          <p:nvSpPr>
            <p:cNvPr id="6" name="Google Shape;363;p37">
              <a:extLst>
                <a:ext uri="{FF2B5EF4-FFF2-40B4-BE49-F238E27FC236}">
                  <a16:creationId xmlns:a16="http://schemas.microsoft.com/office/drawing/2014/main" id="{7749B0CC-0631-1D77-DA5C-64AE63A8131A}"/>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2000">
                <a:solidFill>
                  <a:schemeClr val="accent1"/>
                </a:solidFill>
                <a:latin typeface="Cousine"/>
                <a:ea typeface="Cousine"/>
                <a:cs typeface="Cousine"/>
                <a:sym typeface="Cousine"/>
              </a:endParaRPr>
            </a:p>
          </p:txBody>
        </p:sp>
      </p:grpSp>
      <p:grpSp>
        <p:nvGrpSpPr>
          <p:cNvPr id="7" name="Group 6">
            <a:extLst>
              <a:ext uri="{FF2B5EF4-FFF2-40B4-BE49-F238E27FC236}">
                <a16:creationId xmlns:a16="http://schemas.microsoft.com/office/drawing/2014/main" id="{7C5A1DE9-016F-1AC5-8D81-6BB2FAC22F73}"/>
              </a:ext>
            </a:extLst>
          </p:cNvPr>
          <p:cNvGrpSpPr/>
          <p:nvPr/>
        </p:nvGrpSpPr>
        <p:grpSpPr>
          <a:xfrm>
            <a:off x="457200" y="2538801"/>
            <a:ext cx="10259084" cy="3785652"/>
            <a:chOff x="430481" y="1295400"/>
            <a:chExt cx="10259084" cy="3785652"/>
          </a:xfrm>
        </p:grpSpPr>
        <p:sp>
          <p:nvSpPr>
            <p:cNvPr id="8" name="TextBox 7">
              <a:extLst>
                <a:ext uri="{FF2B5EF4-FFF2-40B4-BE49-F238E27FC236}">
                  <a16:creationId xmlns:a16="http://schemas.microsoft.com/office/drawing/2014/main" id="{728A2531-7C30-A0EC-0BD5-B235393AAFE2}"/>
                </a:ext>
              </a:extLst>
            </p:cNvPr>
            <p:cNvSpPr txBox="1"/>
            <p:nvPr/>
          </p:nvSpPr>
          <p:spPr>
            <a:xfrm>
              <a:off x="723769" y="1295400"/>
              <a:ext cx="9965796" cy="3785652"/>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000">
                  <a:latin typeface="Cousine"/>
                </a:rPr>
                <a:t>Nhóm tác giả đã đề xuất ra 2 kiến trúc và hướng tiếp cận tương ứng cho việc adapt và optimize language model, dựa vào các phân tích và nghiên cứu published:</a:t>
              </a:r>
            </a:p>
            <a:p>
              <a:endParaRPr lang="en-GB" sz="2000">
                <a:latin typeface="Cousine"/>
              </a:endParaRPr>
            </a:p>
            <a:p>
              <a:r>
                <a:rPr lang="en-GB" sz="2000" b="1">
                  <a:latin typeface="Cousine"/>
                </a:rPr>
                <a:t>Hướng tiếp cận thứ nhất</a:t>
              </a:r>
              <a:r>
                <a:rPr lang="en-GB" sz="2000">
                  <a:latin typeface="Cousine"/>
                </a:rPr>
                <a:t> được dựa trên những chứng minh thực nghiệm rằng chỉ cần sử dụng một MLP đơn giản là có thể đạt được kết quả tốt ,là kiến trúc được đề xuất đầu tiên. Tuy nhiên lại yêu cầu số tham số cần huấn luyện lớn và tốn kém.</a:t>
              </a:r>
              <a:endParaRPr lang="en-GB" sz="2000"/>
            </a:p>
            <a:p>
              <a:endParaRPr lang="en-GB" sz="2000">
                <a:latin typeface="Cousine"/>
              </a:endParaRPr>
            </a:p>
            <a:p>
              <a:r>
                <a:rPr lang="en-GB" sz="2000" b="1">
                  <a:latin typeface="Cousine"/>
                </a:rPr>
                <a:t>Hướng tiếp cận thứ hai</a:t>
              </a:r>
              <a:r>
                <a:rPr lang="en-GB" sz="2000">
                  <a:latin typeface="Cousine"/>
                </a:rPr>
                <a:t> sử dụng kỹ thuật Prefix-tuning cho language model, với kiến trúc mạng là Transformer, giúp mô hình nhẹ hơn đáng kể, nhưng vẫn cho kết quả tốt.</a:t>
              </a:r>
              <a:endParaRPr lang="en-GB" sz="2000"/>
            </a:p>
          </p:txBody>
        </p:sp>
        <p:sp>
          <p:nvSpPr>
            <p:cNvPr id="9" name="Google Shape;363;p37">
              <a:extLst>
                <a:ext uri="{FF2B5EF4-FFF2-40B4-BE49-F238E27FC236}">
                  <a16:creationId xmlns:a16="http://schemas.microsoft.com/office/drawing/2014/main" id="{F399A436-EBC0-E1CD-3456-A041F2B8159D}"/>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2000">
                <a:solidFill>
                  <a:schemeClr val="accent1"/>
                </a:solidFill>
                <a:latin typeface="Cousine"/>
                <a:ea typeface="Cousine"/>
                <a:cs typeface="Cousine"/>
                <a:sym typeface="Cousine"/>
              </a:endParaRPr>
            </a:p>
          </p:txBody>
        </p:sp>
      </p:grpSp>
    </p:spTree>
    <p:extLst>
      <p:ext uri="{BB962C8B-B14F-4D97-AF65-F5344CB8AC3E}">
        <p14:creationId xmlns:p14="http://schemas.microsoft.com/office/powerpoint/2010/main" val="32035798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mtClean="0"/>
              <a:pPr/>
              <a:t>24</a:t>
            </a:fld>
            <a:endParaRPr lang="en"/>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2784545" cy="584775"/>
          </a:xfrm>
          <a:prstGeom prst="rect">
            <a:avLst/>
          </a:prstGeom>
          <a:noFill/>
        </p:spPr>
        <p:txBody>
          <a:bodyPr wrap="none" lIns="91440" tIns="45720" rIns="91440" bIns="45720" rtlCol="0" anchor="t">
            <a:spAutoFit/>
          </a:bodyPr>
          <a:lstStyle/>
          <a:p>
            <a:r>
              <a:rPr lang="en-US" sz="3200" b="1">
                <a:solidFill>
                  <a:schemeClr val="bg1"/>
                </a:solidFill>
                <a:latin typeface="Cousine"/>
                <a:cs typeface="Cousine" panose="020B0604020202020204" charset="0"/>
              </a:rPr>
              <a:t>Adapter-tuning</a:t>
            </a:r>
            <a:endParaRPr lang="vi-VN" sz="3200" b="1">
              <a:solidFill>
                <a:schemeClr val="bg1"/>
              </a:solidFill>
              <a:latin typeface="Cousine"/>
              <a:cs typeface="Cousine" panose="020B0604020202020204" charset="0"/>
            </a:endParaRPr>
          </a:p>
        </p:txBody>
      </p:sp>
      <p:grpSp>
        <p:nvGrpSpPr>
          <p:cNvPr id="4" name="Group 3">
            <a:extLst>
              <a:ext uri="{FF2B5EF4-FFF2-40B4-BE49-F238E27FC236}">
                <a16:creationId xmlns:a16="http://schemas.microsoft.com/office/drawing/2014/main" id="{DE6D891E-868A-816F-7230-D4A29BCB9FD0}"/>
              </a:ext>
            </a:extLst>
          </p:cNvPr>
          <p:cNvGrpSpPr/>
          <p:nvPr/>
        </p:nvGrpSpPr>
        <p:grpSpPr>
          <a:xfrm>
            <a:off x="457200" y="1344484"/>
            <a:ext cx="10259084" cy="1600438"/>
            <a:chOff x="430481" y="1295400"/>
            <a:chExt cx="10259084" cy="1638782"/>
          </a:xfrm>
        </p:grpSpPr>
        <p:sp>
          <p:nvSpPr>
            <p:cNvPr id="5" name="TextBox 4">
              <a:extLst>
                <a:ext uri="{FF2B5EF4-FFF2-40B4-BE49-F238E27FC236}">
                  <a16:creationId xmlns:a16="http://schemas.microsoft.com/office/drawing/2014/main" id="{7F6B60B7-8BB6-A997-67AA-9A63F723B349}"/>
                </a:ext>
              </a:extLst>
            </p:cNvPr>
            <p:cNvSpPr txBox="1"/>
            <p:nvPr/>
          </p:nvSpPr>
          <p:spPr>
            <a:xfrm>
              <a:off x="723769" y="1295400"/>
              <a:ext cx="9965796" cy="1638782"/>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000" b="1">
                  <a:latin typeface="Cousine"/>
                </a:rPr>
                <a:t>Adapter-tuning:</a:t>
              </a:r>
              <a:r>
                <a:rPr lang="en-GB" sz="2000">
                  <a:latin typeface="Cousine"/>
                </a:rPr>
                <a:t> </a:t>
              </a:r>
              <a:r>
                <a:rPr lang="en-GB" sz="2000" err="1">
                  <a:latin typeface="Cousine"/>
                </a:rPr>
                <a:t>Là</a:t>
              </a:r>
              <a:r>
                <a:rPr lang="en-GB" sz="2000">
                  <a:latin typeface="Cousine"/>
                </a:rPr>
                <a:t> </a:t>
              </a:r>
              <a:r>
                <a:rPr lang="en-GB" sz="2000" err="1">
                  <a:latin typeface="Cousine"/>
                </a:rPr>
                <a:t>một</a:t>
              </a:r>
              <a:r>
                <a:rPr lang="en-GB" sz="2000">
                  <a:latin typeface="Cousine"/>
                </a:rPr>
                <a:t> </a:t>
              </a:r>
              <a:r>
                <a:rPr lang="en-GB" sz="2000" err="1">
                  <a:latin typeface="Cousine"/>
                </a:rPr>
                <a:t>kỹ</a:t>
              </a:r>
              <a:r>
                <a:rPr lang="en-GB" sz="2000">
                  <a:latin typeface="Cousine"/>
                </a:rPr>
                <a:t> </a:t>
              </a:r>
              <a:r>
                <a:rPr lang="en-GB" sz="2000" err="1">
                  <a:latin typeface="Cousine"/>
                </a:rPr>
                <a:t>thuật</a:t>
              </a:r>
              <a:r>
                <a:rPr lang="en-GB" sz="2000">
                  <a:latin typeface="Cousine"/>
                </a:rPr>
                <a:t> </a:t>
              </a:r>
              <a:r>
                <a:rPr lang="en-GB" sz="2000" err="1">
                  <a:latin typeface="Cousine"/>
                </a:rPr>
                <a:t>trong</a:t>
              </a:r>
              <a:r>
                <a:rPr lang="en-GB" sz="2000">
                  <a:latin typeface="Cousine"/>
                </a:rPr>
                <a:t> </a:t>
              </a:r>
              <a:r>
                <a:rPr lang="en-GB" sz="2000" err="1">
                  <a:latin typeface="Cousine"/>
                </a:rPr>
                <a:t>quá</a:t>
              </a:r>
              <a:r>
                <a:rPr lang="en-GB" sz="2000">
                  <a:latin typeface="Cousine"/>
                </a:rPr>
                <a:t> </a:t>
              </a:r>
              <a:r>
                <a:rPr lang="en-GB" sz="2000" err="1">
                  <a:latin typeface="Cousine"/>
                </a:rPr>
                <a:t>trính</a:t>
              </a:r>
              <a:r>
                <a:rPr lang="en-GB" sz="2000">
                  <a:latin typeface="Cousine"/>
                </a:rPr>
                <a:t> fine-tune language model </a:t>
              </a:r>
              <a:r>
                <a:rPr lang="en-GB" sz="2000" err="1">
                  <a:latin typeface="Cousine"/>
                </a:rPr>
                <a:t>bằng</a:t>
              </a:r>
              <a:r>
                <a:rPr lang="en-GB" sz="2000">
                  <a:latin typeface="Cousine"/>
                </a:rPr>
                <a:t> </a:t>
              </a:r>
              <a:r>
                <a:rPr lang="en-GB" sz="2000" err="1">
                  <a:latin typeface="Cousine"/>
                </a:rPr>
                <a:t>cách</a:t>
              </a:r>
              <a:r>
                <a:rPr lang="en-GB" sz="2000">
                  <a:latin typeface="Cousine"/>
                </a:rPr>
                <a:t> </a:t>
              </a:r>
              <a:r>
                <a:rPr lang="en-GB" sz="2000" err="1">
                  <a:latin typeface="Cousine"/>
                </a:rPr>
                <a:t>thêm</a:t>
              </a:r>
              <a:r>
                <a:rPr lang="en-GB" sz="2000">
                  <a:latin typeface="Cousine"/>
                </a:rPr>
                <a:t> </a:t>
              </a:r>
              <a:r>
                <a:rPr lang="en-GB" sz="2000" err="1">
                  <a:latin typeface="Cousine"/>
                </a:rPr>
                <a:t>các</a:t>
              </a:r>
              <a:r>
                <a:rPr lang="en-GB" sz="2000">
                  <a:latin typeface="Cousine"/>
                </a:rPr>
                <a:t> task-specific layers </a:t>
              </a:r>
              <a:r>
                <a:rPr lang="en-GB" sz="2000" err="1">
                  <a:latin typeface="Cousine"/>
                </a:rPr>
                <a:t>nhưng</a:t>
              </a:r>
              <a:r>
                <a:rPr lang="en-GB" sz="2000">
                  <a:latin typeface="Cousine"/>
                </a:rPr>
                <a:t> </a:t>
              </a:r>
              <a:r>
                <a:rPr lang="en-GB" sz="2000" err="1">
                  <a:latin typeface="Cousine"/>
                </a:rPr>
                <a:t>vẫn</a:t>
              </a:r>
              <a:r>
                <a:rPr lang="en-GB" sz="2000">
                  <a:latin typeface="Cousine"/>
                </a:rPr>
                <a:t> </a:t>
              </a:r>
              <a:r>
                <a:rPr lang="en-GB" sz="2000" err="1">
                  <a:latin typeface="Cousine"/>
                </a:rPr>
                <a:t>giữ</a:t>
              </a:r>
              <a:r>
                <a:rPr lang="en-GB" sz="2000">
                  <a:latin typeface="Cousine"/>
                </a:rPr>
                <a:t> </a:t>
              </a:r>
              <a:r>
                <a:rPr lang="en-GB" sz="2000" err="1">
                  <a:latin typeface="Cousine"/>
                </a:rPr>
                <a:t>được</a:t>
              </a:r>
              <a:r>
                <a:rPr lang="en-GB" sz="2000">
                  <a:latin typeface="Cousine"/>
                </a:rPr>
                <a:t> </a:t>
              </a:r>
              <a:r>
                <a:rPr lang="en-GB" sz="2000" err="1">
                  <a:latin typeface="Cousine"/>
                </a:rPr>
                <a:t>các</a:t>
              </a:r>
              <a:r>
                <a:rPr lang="en-GB" sz="2000">
                  <a:latin typeface="Cousine"/>
                </a:rPr>
                <a:t> </a:t>
              </a:r>
              <a:r>
                <a:rPr lang="en-GB" sz="2000" err="1">
                  <a:latin typeface="Cousine"/>
                </a:rPr>
                <a:t>tham</a:t>
              </a:r>
              <a:r>
                <a:rPr lang="en-GB" sz="2000">
                  <a:latin typeface="Cousine"/>
                </a:rPr>
                <a:t> </a:t>
              </a:r>
              <a:r>
                <a:rPr lang="en-GB" sz="2000" err="1">
                  <a:latin typeface="Cousine"/>
                </a:rPr>
                <a:t>số</a:t>
              </a:r>
              <a:r>
                <a:rPr lang="en-GB" sz="2000">
                  <a:latin typeface="Cousine"/>
                </a:rPr>
                <a:t> </a:t>
              </a:r>
              <a:r>
                <a:rPr lang="en-GB" sz="2000" err="1">
                  <a:latin typeface="Cousine"/>
                </a:rPr>
                <a:t>của</a:t>
              </a:r>
              <a:r>
                <a:rPr lang="en-GB" sz="2000">
                  <a:latin typeface="Cousine"/>
                </a:rPr>
                <a:t> frozen language model. </a:t>
              </a:r>
              <a:endParaRPr lang="en-GB" sz="2000"/>
            </a:p>
            <a:p>
              <a:endParaRPr lang="en-GB"/>
            </a:p>
            <a:p>
              <a:r>
                <a:rPr lang="en-GB" sz="2000">
                  <a:latin typeface="Cousine"/>
                </a:rPr>
                <a:t>Phương </a:t>
              </a:r>
              <a:r>
                <a:rPr lang="en-GB" sz="2000" err="1">
                  <a:latin typeface="Cousine"/>
                </a:rPr>
                <a:t>pháp</a:t>
              </a:r>
              <a:r>
                <a:rPr lang="en-GB" sz="2000">
                  <a:latin typeface="Cousine"/>
                </a:rPr>
                <a:t> </a:t>
              </a:r>
              <a:r>
                <a:rPr lang="en-GB" sz="2000" err="1">
                  <a:latin typeface="Cousine"/>
                </a:rPr>
                <a:t>trên</a:t>
              </a:r>
              <a:r>
                <a:rPr lang="en-GB" sz="2000">
                  <a:latin typeface="Cousine"/>
                </a:rPr>
                <a:t> </a:t>
              </a:r>
              <a:r>
                <a:rPr lang="en-GB" sz="2000" err="1">
                  <a:latin typeface="Cousine"/>
                </a:rPr>
                <a:t>giúp</a:t>
              </a:r>
              <a:r>
                <a:rPr lang="en-GB" sz="2000">
                  <a:latin typeface="Cousine"/>
                </a:rPr>
                <a:t> </a:t>
              </a:r>
              <a:r>
                <a:rPr lang="en-GB" sz="2000" err="1">
                  <a:latin typeface="Cousine"/>
                </a:rPr>
                <a:t>tiết</a:t>
              </a:r>
              <a:r>
                <a:rPr lang="en-GB" sz="2000">
                  <a:latin typeface="Cousine"/>
                </a:rPr>
                <a:t> </a:t>
              </a:r>
              <a:r>
                <a:rPr lang="en-GB" sz="2000" err="1">
                  <a:latin typeface="Cousine"/>
                </a:rPr>
                <a:t>kiệm</a:t>
              </a:r>
              <a:r>
                <a:rPr lang="en-GB" sz="2000">
                  <a:latin typeface="Cousine"/>
                </a:rPr>
                <a:t> </a:t>
              </a:r>
              <a:r>
                <a:rPr lang="en-GB" sz="2000" err="1">
                  <a:latin typeface="Cousine"/>
                </a:rPr>
                <a:t>không</a:t>
              </a:r>
              <a:r>
                <a:rPr lang="en-GB" sz="2000">
                  <a:latin typeface="Cousine"/>
                </a:rPr>
                <a:t> </a:t>
              </a:r>
              <a:r>
                <a:rPr lang="en-GB" sz="2000" err="1">
                  <a:latin typeface="Cousine"/>
                </a:rPr>
                <a:t>gian</a:t>
              </a:r>
              <a:r>
                <a:rPr lang="en-GB" sz="2000">
                  <a:latin typeface="Cousine"/>
                </a:rPr>
                <a:t> </a:t>
              </a:r>
              <a:r>
                <a:rPr lang="en-GB" sz="2000" err="1">
                  <a:latin typeface="Cousine"/>
                </a:rPr>
                <a:t>lưu</a:t>
              </a:r>
              <a:r>
                <a:rPr lang="en-GB" sz="2000">
                  <a:latin typeface="Cousine"/>
                </a:rPr>
                <a:t> </a:t>
              </a:r>
              <a:r>
                <a:rPr lang="en-GB" sz="2000" err="1">
                  <a:latin typeface="Cousine"/>
                </a:rPr>
                <a:t>trữ</a:t>
              </a:r>
              <a:r>
                <a:rPr lang="en-GB" sz="2000">
                  <a:latin typeface="Cousine"/>
                </a:rPr>
                <a:t> </a:t>
              </a:r>
              <a:r>
                <a:rPr lang="en-GB" sz="2000" err="1">
                  <a:latin typeface="Cousine"/>
                </a:rPr>
                <a:t>và</a:t>
              </a:r>
              <a:r>
                <a:rPr lang="en-GB" sz="2000">
                  <a:latin typeface="Cousine"/>
                </a:rPr>
                <a:t> </a:t>
              </a:r>
              <a:r>
                <a:rPr lang="en-GB" sz="2000" err="1">
                  <a:latin typeface="Cousine"/>
                </a:rPr>
                <a:t>đạt</a:t>
              </a:r>
              <a:r>
                <a:rPr lang="en-GB" sz="2000">
                  <a:latin typeface="Cousine"/>
                </a:rPr>
                <a:t> </a:t>
              </a:r>
              <a:r>
                <a:rPr lang="en-GB" sz="2000" err="1">
                  <a:latin typeface="Cousine"/>
                </a:rPr>
                <a:t>vẫn</a:t>
              </a:r>
              <a:r>
                <a:rPr lang="en-GB" sz="2000">
                  <a:latin typeface="Cousine"/>
                </a:rPr>
                <a:t> </a:t>
              </a:r>
              <a:r>
                <a:rPr lang="en-GB" sz="2000" err="1">
                  <a:latin typeface="Cousine"/>
                </a:rPr>
                <a:t>đạt</a:t>
              </a:r>
              <a:r>
                <a:rPr lang="en-GB" sz="2000">
                  <a:latin typeface="Cousine"/>
                </a:rPr>
                <a:t> </a:t>
              </a:r>
              <a:r>
                <a:rPr lang="en-GB" sz="2000" err="1">
                  <a:latin typeface="Cousine"/>
                </a:rPr>
                <a:t>được</a:t>
              </a:r>
              <a:r>
                <a:rPr lang="en-GB" sz="2000">
                  <a:latin typeface="Cousine"/>
                </a:rPr>
                <a:t> </a:t>
              </a:r>
              <a:r>
                <a:rPr lang="en-GB" sz="2000" err="1">
                  <a:latin typeface="Cousine"/>
                </a:rPr>
                <a:t>hiệu</a:t>
              </a:r>
              <a:r>
                <a:rPr lang="en-GB" sz="2000">
                  <a:latin typeface="Cousine"/>
                </a:rPr>
                <a:t> </a:t>
              </a:r>
              <a:r>
                <a:rPr lang="en-GB" sz="2000" err="1">
                  <a:latin typeface="Cousine"/>
                </a:rPr>
                <a:t>xuất</a:t>
              </a:r>
              <a:r>
                <a:rPr lang="en-GB" sz="2000">
                  <a:latin typeface="Cousine"/>
                </a:rPr>
                <a:t> </a:t>
              </a:r>
              <a:r>
                <a:rPr lang="en-GB" sz="2000" err="1">
                  <a:latin typeface="Cousine"/>
                </a:rPr>
                <a:t>tương</a:t>
              </a:r>
              <a:r>
                <a:rPr lang="en-GB" sz="2000">
                  <a:latin typeface="Cousine"/>
                </a:rPr>
                <a:t> </a:t>
              </a:r>
              <a:r>
                <a:rPr lang="en-GB" sz="2000" err="1">
                  <a:latin typeface="Cousine"/>
                </a:rPr>
                <a:t>đương</a:t>
              </a:r>
              <a:r>
                <a:rPr lang="en-GB" sz="2000">
                  <a:latin typeface="Cousine"/>
                </a:rPr>
                <a:t> fine-tuning.</a:t>
              </a:r>
              <a:endParaRPr lang="en-GB"/>
            </a:p>
          </p:txBody>
        </p:sp>
        <p:sp>
          <p:nvSpPr>
            <p:cNvPr id="6" name="Google Shape;363;p37">
              <a:extLst>
                <a:ext uri="{FF2B5EF4-FFF2-40B4-BE49-F238E27FC236}">
                  <a16:creationId xmlns:a16="http://schemas.microsoft.com/office/drawing/2014/main" id="{7749B0CC-0631-1D77-DA5C-64AE63A8131A}"/>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2000">
                <a:solidFill>
                  <a:schemeClr val="accent1"/>
                </a:solidFill>
                <a:latin typeface="Cousine"/>
                <a:ea typeface="Cousine"/>
                <a:cs typeface="Cousine"/>
                <a:sym typeface="Cousine"/>
              </a:endParaRPr>
            </a:p>
          </p:txBody>
        </p:sp>
      </p:grpSp>
      <p:pic>
        <p:nvPicPr>
          <p:cNvPr id="8" name="Hình ảnh 8">
            <a:extLst>
              <a:ext uri="{FF2B5EF4-FFF2-40B4-BE49-F238E27FC236}">
                <a16:creationId xmlns:a16="http://schemas.microsoft.com/office/drawing/2014/main" id="{65F1BB3B-A6CF-91FB-98B1-B8E364192DE6}"/>
              </a:ext>
            </a:extLst>
          </p:cNvPr>
          <p:cNvPicPr>
            <a:picLocks noChangeAspect="1"/>
          </p:cNvPicPr>
          <p:nvPr/>
        </p:nvPicPr>
        <p:blipFill>
          <a:blip r:embed="rId3"/>
          <a:stretch>
            <a:fillRect/>
          </a:stretch>
        </p:blipFill>
        <p:spPr>
          <a:xfrm>
            <a:off x="4138100" y="3429000"/>
            <a:ext cx="3915800" cy="3106284"/>
          </a:xfrm>
          <a:prstGeom prst="rect">
            <a:avLst/>
          </a:prstGeom>
        </p:spPr>
      </p:pic>
    </p:spTree>
    <p:extLst>
      <p:ext uri="{BB962C8B-B14F-4D97-AF65-F5344CB8AC3E}">
        <p14:creationId xmlns:p14="http://schemas.microsoft.com/office/powerpoint/2010/main" val="37832108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mtClean="0"/>
              <a:pPr/>
              <a:t>25</a:t>
            </a:fld>
            <a:endParaRPr lang="en"/>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1973425" cy="584775"/>
          </a:xfrm>
          <a:prstGeom prst="rect">
            <a:avLst/>
          </a:prstGeom>
          <a:noFill/>
        </p:spPr>
        <p:txBody>
          <a:bodyPr wrap="none" lIns="91440" tIns="45720" rIns="91440" bIns="45720" rtlCol="0" anchor="t">
            <a:spAutoFit/>
          </a:bodyPr>
          <a:lstStyle/>
          <a:p>
            <a:r>
              <a:rPr lang="en-GB" sz="3200" b="1">
                <a:solidFill>
                  <a:schemeClr val="bg1"/>
                </a:solidFill>
                <a:latin typeface="Cousine"/>
                <a:cs typeface="Cousine" panose="020B0604020202020204" charset="0"/>
              </a:rPr>
              <a:t>Prompting</a:t>
            </a:r>
            <a:endParaRPr lang="vi-VN"/>
          </a:p>
        </p:txBody>
      </p:sp>
      <p:grpSp>
        <p:nvGrpSpPr>
          <p:cNvPr id="4" name="Group 3">
            <a:extLst>
              <a:ext uri="{FF2B5EF4-FFF2-40B4-BE49-F238E27FC236}">
                <a16:creationId xmlns:a16="http://schemas.microsoft.com/office/drawing/2014/main" id="{DE6D891E-868A-816F-7230-D4A29BCB9FD0}"/>
              </a:ext>
            </a:extLst>
          </p:cNvPr>
          <p:cNvGrpSpPr/>
          <p:nvPr/>
        </p:nvGrpSpPr>
        <p:grpSpPr>
          <a:xfrm>
            <a:off x="457200" y="1344484"/>
            <a:ext cx="10982130" cy="707886"/>
            <a:chOff x="430481" y="1295400"/>
            <a:chExt cx="10982130" cy="689155"/>
          </a:xfrm>
        </p:grpSpPr>
        <p:sp>
          <p:nvSpPr>
            <p:cNvPr id="5" name="TextBox 4">
              <a:extLst>
                <a:ext uri="{FF2B5EF4-FFF2-40B4-BE49-F238E27FC236}">
                  <a16:creationId xmlns:a16="http://schemas.microsoft.com/office/drawing/2014/main" id="{7F6B60B7-8BB6-A997-67AA-9A63F723B349}"/>
                </a:ext>
              </a:extLst>
            </p:cNvPr>
            <p:cNvSpPr txBox="1"/>
            <p:nvPr/>
          </p:nvSpPr>
          <p:spPr>
            <a:xfrm>
              <a:off x="723768" y="1295400"/>
              <a:ext cx="10688843" cy="689155"/>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000" b="1">
                  <a:latin typeface="Cousine"/>
                </a:rPr>
                <a:t>Prompting: </a:t>
              </a:r>
              <a:r>
                <a:rPr lang="en-GB" sz="2000">
                  <a:latin typeface="Cousine"/>
                </a:rPr>
                <a:t>GPT-3 </a:t>
              </a:r>
              <a:r>
                <a:rPr lang="en-GB" sz="2000" err="1">
                  <a:latin typeface="Cousine"/>
                </a:rPr>
                <a:t>là</a:t>
              </a:r>
              <a:r>
                <a:rPr lang="en-GB" sz="2000">
                  <a:latin typeface="Cousine"/>
                </a:rPr>
                <a:t> language model </a:t>
              </a:r>
              <a:r>
                <a:rPr lang="en-GB" sz="2000" err="1">
                  <a:latin typeface="Cousine"/>
                </a:rPr>
                <a:t>được</a:t>
              </a:r>
              <a:r>
                <a:rPr lang="en-GB" sz="2000">
                  <a:latin typeface="Cousine"/>
                </a:rPr>
                <a:t> train </a:t>
              </a:r>
              <a:r>
                <a:rPr lang="en-GB" sz="2000" err="1">
                  <a:latin typeface="Cousine"/>
                </a:rPr>
                <a:t>trên</a:t>
              </a:r>
              <a:r>
                <a:rPr lang="en-GB" sz="2000">
                  <a:latin typeface="Cousine"/>
                </a:rPr>
                <a:t> </a:t>
              </a:r>
              <a:r>
                <a:rPr lang="en-GB" sz="2000" err="1">
                  <a:latin typeface="Cousine"/>
                </a:rPr>
                <a:t>một</a:t>
              </a:r>
              <a:r>
                <a:rPr lang="en-GB" sz="2000">
                  <a:latin typeface="Cousine"/>
                </a:rPr>
                <a:t> </a:t>
              </a:r>
              <a:r>
                <a:rPr lang="en-GB" sz="2000" err="1">
                  <a:latin typeface="Cousine"/>
                </a:rPr>
                <a:t>lượng</a:t>
              </a:r>
              <a:r>
                <a:rPr lang="en-GB" sz="2000">
                  <a:latin typeface="Cousine"/>
                </a:rPr>
                <a:t> </a:t>
              </a:r>
              <a:r>
                <a:rPr lang="en-GB" sz="2000" err="1">
                  <a:latin typeface="Cousine"/>
                </a:rPr>
                <a:t>lớn</a:t>
              </a:r>
              <a:r>
                <a:rPr lang="en-GB" sz="2000">
                  <a:latin typeface="Cousine"/>
                </a:rPr>
                <a:t> corpus. </a:t>
              </a:r>
              <a:r>
                <a:rPr lang="en-GB" sz="2000" err="1">
                  <a:latin typeface="Cousine"/>
                </a:rPr>
                <a:t>Khác</a:t>
              </a:r>
              <a:r>
                <a:rPr lang="en-GB" sz="2000">
                  <a:latin typeface="Cousine"/>
                </a:rPr>
                <a:t> </a:t>
              </a:r>
              <a:r>
                <a:rPr lang="en-GB" sz="2000" err="1">
                  <a:latin typeface="Cousine"/>
                </a:rPr>
                <a:t>với</a:t>
              </a:r>
              <a:r>
                <a:rPr lang="en-GB" sz="2000">
                  <a:latin typeface="Cousine"/>
                </a:rPr>
                <a:t> fine-tuning, </a:t>
              </a:r>
              <a:r>
                <a:rPr lang="en-GB" sz="2000" err="1">
                  <a:latin typeface="Cousine"/>
                </a:rPr>
                <a:t>chỉ</a:t>
              </a:r>
              <a:r>
                <a:rPr lang="en-GB" sz="2000">
                  <a:latin typeface="Cousine"/>
                </a:rPr>
                <a:t> </a:t>
              </a:r>
              <a:r>
                <a:rPr lang="en-GB" sz="2000" err="1">
                  <a:latin typeface="Cousine"/>
                </a:rPr>
                <a:t>với</a:t>
              </a:r>
              <a:r>
                <a:rPr lang="en-GB" sz="2000">
                  <a:latin typeface="Cousine"/>
                </a:rPr>
                <a:t> </a:t>
              </a:r>
              <a:r>
                <a:rPr lang="en-GB" sz="2000" err="1">
                  <a:latin typeface="Cousine"/>
                </a:rPr>
                <a:t>lượng</a:t>
              </a:r>
              <a:r>
                <a:rPr lang="en-GB" sz="2000">
                  <a:latin typeface="Cousine"/>
                </a:rPr>
                <a:t> </a:t>
              </a:r>
              <a:r>
                <a:rPr lang="en-GB" sz="2000" err="1">
                  <a:latin typeface="Cousine"/>
                </a:rPr>
                <a:t>tài</a:t>
              </a:r>
              <a:r>
                <a:rPr lang="en-GB" sz="2000">
                  <a:latin typeface="Cousine"/>
                </a:rPr>
                <a:t> </a:t>
              </a:r>
              <a:r>
                <a:rPr lang="en-GB" sz="2000" err="1">
                  <a:latin typeface="Cousine"/>
                </a:rPr>
                <a:t>nguyên</a:t>
              </a:r>
              <a:r>
                <a:rPr lang="en-GB" sz="2000">
                  <a:latin typeface="Cousine"/>
                </a:rPr>
                <a:t> </a:t>
              </a:r>
              <a:r>
                <a:rPr lang="en-GB" sz="2000" err="1">
                  <a:latin typeface="Cousine"/>
                </a:rPr>
                <a:t>ít</a:t>
              </a:r>
              <a:r>
                <a:rPr lang="en-GB" sz="2000">
                  <a:latin typeface="Cousine"/>
                </a:rPr>
                <a:t> </a:t>
              </a:r>
              <a:r>
                <a:rPr lang="en-GB" sz="2000" err="1">
                  <a:latin typeface="Cousine"/>
                </a:rPr>
                <a:t>ỏi</a:t>
              </a:r>
              <a:r>
                <a:rPr lang="en-GB" sz="2000">
                  <a:latin typeface="Cousine"/>
                </a:rPr>
                <a:t> </a:t>
              </a:r>
              <a:r>
                <a:rPr lang="en-GB" sz="2000" err="1">
                  <a:latin typeface="Cousine"/>
                </a:rPr>
                <a:t>nhưng</a:t>
              </a:r>
              <a:r>
                <a:rPr lang="en-GB" sz="2000">
                  <a:latin typeface="Cousine"/>
                </a:rPr>
                <a:t> </a:t>
              </a:r>
              <a:r>
                <a:rPr lang="en-GB" sz="2000" err="1">
                  <a:latin typeface="Cousine"/>
                </a:rPr>
                <a:t>vẫn</a:t>
              </a:r>
              <a:r>
                <a:rPr lang="en-GB" sz="2000">
                  <a:latin typeface="Cousine"/>
                </a:rPr>
                <a:t> </a:t>
              </a:r>
              <a:r>
                <a:rPr lang="en-GB" sz="2000" err="1">
                  <a:latin typeface="Cousine"/>
                </a:rPr>
                <a:t>có</a:t>
              </a:r>
              <a:r>
                <a:rPr lang="en-GB" sz="2000">
                  <a:latin typeface="Cousine"/>
                </a:rPr>
                <a:t> </a:t>
              </a:r>
              <a:r>
                <a:rPr lang="en-GB" sz="2000" err="1">
                  <a:latin typeface="Cousine"/>
                </a:rPr>
                <a:t>thể</a:t>
              </a:r>
              <a:r>
                <a:rPr lang="en-GB" sz="2000">
                  <a:latin typeface="Cousine"/>
                </a:rPr>
                <a:t> </a:t>
              </a:r>
              <a:r>
                <a:rPr lang="en-GB" sz="2000" err="1">
                  <a:latin typeface="Cousine"/>
                </a:rPr>
                <a:t>tạo</a:t>
              </a:r>
              <a:r>
                <a:rPr lang="en-GB" sz="2000">
                  <a:latin typeface="Cousine"/>
                </a:rPr>
                <a:t> </a:t>
              </a:r>
              <a:r>
                <a:rPr lang="en-GB" sz="2000" err="1">
                  <a:latin typeface="Cousine"/>
                </a:rPr>
                <a:t>ra</a:t>
              </a:r>
              <a:r>
                <a:rPr lang="en-GB" sz="2000">
                  <a:latin typeface="Cousine"/>
                </a:rPr>
                <a:t> output </a:t>
              </a:r>
              <a:r>
                <a:rPr lang="en-GB" sz="2000" err="1">
                  <a:latin typeface="Cousine"/>
                </a:rPr>
                <a:t>mạch</a:t>
              </a:r>
              <a:r>
                <a:rPr lang="en-GB" sz="2000">
                  <a:latin typeface="Cousine"/>
                </a:rPr>
                <a:t> </a:t>
              </a:r>
              <a:r>
                <a:rPr lang="en-GB" sz="2000" err="1">
                  <a:latin typeface="Cousine"/>
                </a:rPr>
                <a:t>lạc</a:t>
              </a:r>
              <a:r>
                <a:rPr lang="en-GB" sz="2000">
                  <a:latin typeface="Cousine"/>
                </a:rPr>
                <a:t> </a:t>
              </a:r>
              <a:r>
                <a:rPr lang="en-GB" sz="2000" err="1">
                  <a:latin typeface="Cousine"/>
                </a:rPr>
                <a:t>về</a:t>
              </a:r>
              <a:r>
                <a:rPr lang="en-GB" sz="2000">
                  <a:latin typeface="Cousine"/>
                </a:rPr>
                <a:t> </a:t>
              </a:r>
              <a:r>
                <a:rPr lang="en-GB" sz="2000" err="1">
                  <a:latin typeface="Cousine"/>
                </a:rPr>
                <a:t>nội</a:t>
              </a:r>
              <a:r>
                <a:rPr lang="en-GB" sz="2000">
                  <a:latin typeface="Cousine"/>
                </a:rPr>
                <a:t> dung.</a:t>
              </a:r>
              <a:endParaRPr lang="vi-VN" sz="1600"/>
            </a:p>
          </p:txBody>
        </p:sp>
        <p:sp>
          <p:nvSpPr>
            <p:cNvPr id="6" name="Google Shape;363;p37">
              <a:extLst>
                <a:ext uri="{FF2B5EF4-FFF2-40B4-BE49-F238E27FC236}">
                  <a16:creationId xmlns:a16="http://schemas.microsoft.com/office/drawing/2014/main" id="{7749B0CC-0631-1D77-DA5C-64AE63A8131A}"/>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2000">
                <a:solidFill>
                  <a:schemeClr val="accent1"/>
                </a:solidFill>
                <a:latin typeface="Cousine"/>
                <a:ea typeface="Cousine"/>
                <a:cs typeface="Cousine"/>
                <a:sym typeface="Cousine"/>
              </a:endParaRPr>
            </a:p>
          </p:txBody>
        </p:sp>
      </p:grpSp>
      <p:pic>
        <p:nvPicPr>
          <p:cNvPr id="10" name="Hình ảnh 10" descr="Ảnh có chứa văn bản&#10;&#10;Mô tả được tự động tạo">
            <a:extLst>
              <a:ext uri="{FF2B5EF4-FFF2-40B4-BE49-F238E27FC236}">
                <a16:creationId xmlns:a16="http://schemas.microsoft.com/office/drawing/2014/main" id="{73B4CADA-E720-4D7A-352E-F10DDADABB85}"/>
              </a:ext>
            </a:extLst>
          </p:cNvPr>
          <p:cNvPicPr>
            <a:picLocks noChangeAspect="1"/>
          </p:cNvPicPr>
          <p:nvPr/>
        </p:nvPicPr>
        <p:blipFill>
          <a:blip r:embed="rId3"/>
          <a:stretch>
            <a:fillRect/>
          </a:stretch>
        </p:blipFill>
        <p:spPr>
          <a:xfrm>
            <a:off x="3708289" y="2884208"/>
            <a:ext cx="4773238" cy="3304548"/>
          </a:xfrm>
          <a:prstGeom prst="rect">
            <a:avLst/>
          </a:prstGeom>
        </p:spPr>
      </p:pic>
    </p:spTree>
    <p:extLst>
      <p:ext uri="{BB962C8B-B14F-4D97-AF65-F5344CB8AC3E}">
        <p14:creationId xmlns:p14="http://schemas.microsoft.com/office/powerpoint/2010/main" val="242501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mtClean="0"/>
              <a:pPr/>
              <a:t>26</a:t>
            </a:fld>
            <a:endParaRPr lang="en"/>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5749459" cy="584775"/>
          </a:xfrm>
          <a:prstGeom prst="rect">
            <a:avLst/>
          </a:prstGeom>
          <a:noFill/>
        </p:spPr>
        <p:txBody>
          <a:bodyPr wrap="none" lIns="91440" tIns="45720" rIns="91440" bIns="45720" rtlCol="0" anchor="t">
            <a:spAutoFit/>
          </a:bodyPr>
          <a:lstStyle/>
          <a:p>
            <a:r>
              <a:rPr lang="en-US" sz="3200" b="1">
                <a:solidFill>
                  <a:schemeClr val="bg1"/>
                </a:solidFill>
                <a:latin typeface="Cousine"/>
                <a:cs typeface="Cousine" panose="020B0604020202020204" charset="0"/>
              </a:rPr>
              <a:t>Prefix Tuning and why we use it?</a:t>
            </a:r>
          </a:p>
        </p:txBody>
      </p:sp>
      <p:grpSp>
        <p:nvGrpSpPr>
          <p:cNvPr id="4" name="Group 3">
            <a:extLst>
              <a:ext uri="{FF2B5EF4-FFF2-40B4-BE49-F238E27FC236}">
                <a16:creationId xmlns:a16="http://schemas.microsoft.com/office/drawing/2014/main" id="{DE6D891E-868A-816F-7230-D4A29BCB9FD0}"/>
              </a:ext>
            </a:extLst>
          </p:cNvPr>
          <p:cNvGrpSpPr/>
          <p:nvPr/>
        </p:nvGrpSpPr>
        <p:grpSpPr>
          <a:xfrm>
            <a:off x="434980" y="1250255"/>
            <a:ext cx="10720699" cy="923330"/>
            <a:chOff x="408261" y="1295401"/>
            <a:chExt cx="10720699" cy="2001421"/>
          </a:xfrm>
        </p:grpSpPr>
        <p:sp>
          <p:nvSpPr>
            <p:cNvPr id="5" name="TextBox 4">
              <a:extLst>
                <a:ext uri="{FF2B5EF4-FFF2-40B4-BE49-F238E27FC236}">
                  <a16:creationId xmlns:a16="http://schemas.microsoft.com/office/drawing/2014/main" id="{7F6B60B7-8BB6-A997-67AA-9A63F723B349}"/>
                </a:ext>
              </a:extLst>
            </p:cNvPr>
            <p:cNvSpPr txBox="1"/>
            <p:nvPr/>
          </p:nvSpPr>
          <p:spPr>
            <a:xfrm>
              <a:off x="723769" y="1295401"/>
              <a:ext cx="10405191" cy="2001421"/>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err="1">
                  <a:latin typeface="Cousine"/>
                </a:rPr>
                <a:t>Nếu</a:t>
              </a:r>
              <a:r>
                <a:rPr lang="en-GB">
                  <a:latin typeface="Cousine"/>
                </a:rPr>
                <a:t> </a:t>
              </a:r>
              <a:r>
                <a:rPr lang="en-GB" err="1">
                  <a:latin typeface="Cousine"/>
                </a:rPr>
                <a:t>chúng</a:t>
              </a:r>
              <a:r>
                <a:rPr lang="en-GB">
                  <a:latin typeface="Cousine"/>
                </a:rPr>
                <a:t> ta </a:t>
              </a:r>
              <a:r>
                <a:rPr lang="en-GB" err="1">
                  <a:latin typeface="Cousine"/>
                </a:rPr>
                <a:t>muốn</a:t>
              </a:r>
              <a:r>
                <a:rPr lang="en-GB">
                  <a:latin typeface="Cousine"/>
                </a:rPr>
                <a:t> </a:t>
              </a:r>
              <a:r>
                <a:rPr lang="en-GB" err="1">
                  <a:latin typeface="Cousine"/>
                </a:rPr>
                <a:t>điều</a:t>
              </a:r>
              <a:r>
                <a:rPr lang="en-GB">
                  <a:latin typeface="Cousine"/>
                </a:rPr>
                <a:t> </a:t>
              </a:r>
              <a:r>
                <a:rPr lang="en-GB" err="1">
                  <a:latin typeface="Cousine"/>
                </a:rPr>
                <a:t>khiển</a:t>
              </a:r>
              <a:r>
                <a:rPr lang="en-GB">
                  <a:latin typeface="Cousine"/>
                </a:rPr>
                <a:t> language model </a:t>
              </a:r>
              <a:r>
                <a:rPr lang="en-GB" err="1">
                  <a:latin typeface="Cousine"/>
                </a:rPr>
                <a:t>để</a:t>
              </a:r>
              <a:r>
                <a:rPr lang="en-GB">
                  <a:latin typeface="Cousine"/>
                </a:rPr>
                <a:t> </a:t>
              </a:r>
              <a:r>
                <a:rPr lang="en-GB" err="1">
                  <a:latin typeface="Cousine"/>
                </a:rPr>
                <a:t>tạo</a:t>
              </a:r>
              <a:r>
                <a:rPr lang="en-GB">
                  <a:latin typeface="Cousine"/>
                </a:rPr>
                <a:t> </a:t>
              </a:r>
              <a:r>
                <a:rPr lang="en-GB" err="1">
                  <a:latin typeface="Cousine"/>
                </a:rPr>
                <a:t>ra</a:t>
              </a:r>
              <a:r>
                <a:rPr lang="en-GB">
                  <a:latin typeface="Cousine"/>
                </a:rPr>
                <a:t> </a:t>
              </a:r>
              <a:r>
                <a:rPr lang="en-GB" err="1">
                  <a:latin typeface="Cousine"/>
                </a:rPr>
                <a:t>một</a:t>
              </a:r>
              <a:r>
                <a:rPr lang="en-GB">
                  <a:latin typeface="Cousine"/>
                </a:rPr>
                <a:t> </a:t>
              </a:r>
              <a:r>
                <a:rPr lang="en-GB" err="1">
                  <a:latin typeface="Cousine"/>
                </a:rPr>
                <a:t>từ</a:t>
              </a:r>
              <a:r>
                <a:rPr lang="en-GB">
                  <a:latin typeface="Cousine"/>
                </a:rPr>
                <a:t> </a:t>
              </a:r>
              <a:r>
                <a:rPr lang="en-GB" err="1">
                  <a:latin typeface="Cousine"/>
                </a:rPr>
                <a:t>đích</a:t>
              </a:r>
              <a:r>
                <a:rPr lang="en-GB">
                  <a:latin typeface="Cousine"/>
                </a:rPr>
                <a:t> </a:t>
              </a:r>
              <a:r>
                <a:rPr lang="en-GB" err="1">
                  <a:latin typeface="Cousine"/>
                </a:rPr>
                <a:t>cụ</a:t>
              </a:r>
              <a:r>
                <a:rPr lang="en-GB">
                  <a:latin typeface="Cousine"/>
                </a:rPr>
                <a:t> </a:t>
              </a:r>
              <a:r>
                <a:rPr lang="en-GB" err="1">
                  <a:latin typeface="Cousine"/>
                </a:rPr>
                <a:t>thể</a:t>
              </a:r>
              <a:r>
                <a:rPr lang="en-GB">
                  <a:latin typeface="Cousine"/>
                </a:rPr>
                <a:t>, </a:t>
              </a:r>
              <a:r>
                <a:rPr lang="en-GB" err="1">
                  <a:latin typeface="Cousine"/>
                </a:rPr>
                <a:t>việc</a:t>
              </a:r>
              <a:r>
                <a:rPr lang="en-GB">
                  <a:latin typeface="Cousine"/>
                </a:rPr>
                <a:t> "prepending"/</a:t>
              </a:r>
              <a:r>
                <a:rPr lang="en-GB" err="1">
                  <a:latin typeface="Cousine"/>
                </a:rPr>
                <a:t>chuẩn</a:t>
              </a:r>
              <a:r>
                <a:rPr lang="en-GB">
                  <a:latin typeface="Cousine"/>
                </a:rPr>
                <a:t> </a:t>
              </a:r>
              <a:r>
                <a:rPr lang="en-GB" err="1">
                  <a:latin typeface="Cousine"/>
                </a:rPr>
                <a:t>bị</a:t>
              </a:r>
              <a:r>
                <a:rPr lang="en-GB">
                  <a:latin typeface="Cousine"/>
                </a:rPr>
                <a:t> </a:t>
              </a:r>
              <a:r>
                <a:rPr lang="en-GB" err="1">
                  <a:latin typeface="Cousine"/>
                </a:rPr>
                <a:t>trước</a:t>
              </a:r>
              <a:r>
                <a:rPr lang="en-GB">
                  <a:latin typeface="Cousine"/>
                </a:rPr>
                <a:t> </a:t>
              </a:r>
              <a:r>
                <a:rPr lang="en-GB" err="1">
                  <a:latin typeface="Cousine"/>
                </a:rPr>
                <a:t>các</a:t>
              </a:r>
              <a:r>
                <a:rPr lang="en-GB">
                  <a:latin typeface="Cousine"/>
                </a:rPr>
                <a:t> </a:t>
              </a:r>
              <a:r>
                <a:rPr lang="en-GB" err="1">
                  <a:latin typeface="Cousine"/>
                </a:rPr>
                <a:t>cụm</a:t>
              </a:r>
              <a:r>
                <a:rPr lang="en-GB">
                  <a:latin typeface="Cousine"/>
                </a:rPr>
                <a:t> </a:t>
              </a:r>
              <a:r>
                <a:rPr lang="en-GB" err="1">
                  <a:latin typeface="Cousine"/>
                </a:rPr>
                <a:t>từ</a:t>
              </a:r>
              <a:r>
                <a:rPr lang="en-GB">
                  <a:latin typeface="Cousine"/>
                </a:rPr>
                <a:t> </a:t>
              </a:r>
              <a:r>
                <a:rPr lang="en-GB" err="1">
                  <a:latin typeface="Cousine"/>
                </a:rPr>
                <a:t>có</a:t>
              </a:r>
              <a:r>
                <a:rPr lang="en-GB">
                  <a:latin typeface="Cousine"/>
                </a:rPr>
                <a:t> </a:t>
              </a:r>
              <a:r>
                <a:rPr lang="en-GB" err="1">
                  <a:latin typeface="Cousine"/>
                </a:rPr>
                <a:t>liên</a:t>
              </a:r>
              <a:r>
                <a:rPr lang="en-GB">
                  <a:latin typeface="Cousine"/>
                </a:rPr>
                <a:t> </a:t>
              </a:r>
              <a:r>
                <a:rPr lang="en-GB" err="1">
                  <a:latin typeface="Cousine"/>
                </a:rPr>
                <a:t>quan</a:t>
              </a:r>
              <a:r>
                <a:rPr lang="en-GB">
                  <a:latin typeface="Cousine"/>
                </a:rPr>
                <a:t> </a:t>
              </a:r>
              <a:r>
                <a:rPr lang="en-GB" err="1">
                  <a:latin typeface="Cousine"/>
                </a:rPr>
                <a:t>sẽ</a:t>
              </a:r>
              <a:r>
                <a:rPr lang="en-GB">
                  <a:latin typeface="Cousine"/>
                </a:rPr>
                <a:t> </a:t>
              </a:r>
              <a:r>
                <a:rPr lang="en-GB" err="1">
                  <a:latin typeface="Cousine"/>
                </a:rPr>
                <a:t>giúp</a:t>
              </a:r>
              <a:r>
                <a:rPr lang="en-GB">
                  <a:latin typeface="Cousine"/>
                </a:rPr>
                <a:t> </a:t>
              </a:r>
              <a:r>
                <a:rPr lang="en-GB" err="1">
                  <a:latin typeface="Cousine"/>
                </a:rPr>
                <a:t>tăng</a:t>
              </a:r>
              <a:r>
                <a:rPr lang="en-GB">
                  <a:latin typeface="Cousine"/>
                </a:rPr>
                <a:t> </a:t>
              </a:r>
              <a:r>
                <a:rPr lang="en-GB" err="1">
                  <a:latin typeface="Cousine"/>
                </a:rPr>
                <a:t>xác</a:t>
              </a:r>
              <a:r>
                <a:rPr lang="en-GB">
                  <a:latin typeface="Cousine"/>
                </a:rPr>
                <a:t> </a:t>
              </a:r>
              <a:r>
                <a:rPr lang="en-GB" err="1">
                  <a:latin typeface="Cousine"/>
                </a:rPr>
                <a:t>suất</a:t>
              </a:r>
              <a:r>
                <a:rPr lang="en-GB">
                  <a:latin typeface="Cousine"/>
                </a:rPr>
                <a:t> </a:t>
              </a:r>
              <a:r>
                <a:rPr lang="en-GB" err="1">
                  <a:latin typeface="Cousine"/>
                </a:rPr>
                <a:t>có</a:t>
              </a:r>
              <a:r>
                <a:rPr lang="en-GB">
                  <a:latin typeface="Cousine"/>
                </a:rPr>
                <a:t> </a:t>
              </a:r>
              <a:r>
                <a:rPr lang="en-GB" err="1">
                  <a:latin typeface="Cousine"/>
                </a:rPr>
                <a:t>điều</a:t>
              </a:r>
              <a:r>
                <a:rPr lang="en-GB">
                  <a:latin typeface="Cousine"/>
                </a:rPr>
                <a:t> </a:t>
              </a:r>
              <a:r>
                <a:rPr lang="en-GB" err="1">
                  <a:latin typeface="Cousine"/>
                </a:rPr>
                <a:t>kiện</a:t>
              </a:r>
              <a:r>
                <a:rPr lang="en-GB">
                  <a:latin typeface="Cousine"/>
                </a:rPr>
                <a:t> </a:t>
              </a:r>
              <a:r>
                <a:rPr lang="en-GB" err="1">
                  <a:latin typeface="Cousine"/>
                </a:rPr>
                <a:t>của</a:t>
              </a:r>
              <a:r>
                <a:rPr lang="en-GB">
                  <a:latin typeface="Cousine"/>
                </a:rPr>
                <a:t> language model </a:t>
              </a:r>
              <a:r>
                <a:rPr lang="en-GB" err="1">
                  <a:latin typeface="Cousine"/>
                </a:rPr>
                <a:t>cho</a:t>
              </a:r>
              <a:r>
                <a:rPr lang="en-GB">
                  <a:latin typeface="Cousine"/>
                </a:rPr>
                <a:t> </a:t>
              </a:r>
              <a:r>
                <a:rPr lang="en-GB" err="1">
                  <a:latin typeface="Cousine"/>
                </a:rPr>
                <a:t>đầu</a:t>
              </a:r>
              <a:r>
                <a:rPr lang="en-GB">
                  <a:latin typeface="Cousine"/>
                </a:rPr>
                <a:t> </a:t>
              </a:r>
              <a:r>
                <a:rPr lang="en-GB" err="1">
                  <a:latin typeface="Cousine"/>
                </a:rPr>
                <a:t>ra</a:t>
              </a:r>
              <a:r>
                <a:rPr lang="en-GB">
                  <a:latin typeface="Cousine"/>
                </a:rPr>
                <a:t> mong </a:t>
              </a:r>
              <a:r>
                <a:rPr lang="en-GB" err="1">
                  <a:latin typeface="Cousine"/>
                </a:rPr>
                <a:t>muốn</a:t>
              </a:r>
              <a:r>
                <a:rPr lang="en-GB">
                  <a:latin typeface="Cousine"/>
                </a:rPr>
                <a:t>. </a:t>
              </a:r>
              <a:endParaRPr lang="en-US"/>
            </a:p>
          </p:txBody>
        </p:sp>
        <p:sp>
          <p:nvSpPr>
            <p:cNvPr id="6" name="Google Shape;363;p37">
              <a:extLst>
                <a:ext uri="{FF2B5EF4-FFF2-40B4-BE49-F238E27FC236}">
                  <a16:creationId xmlns:a16="http://schemas.microsoft.com/office/drawing/2014/main" id="{7749B0CC-0631-1D77-DA5C-64AE63A8131A}"/>
                </a:ext>
              </a:extLst>
            </p:cNvPr>
            <p:cNvSpPr/>
            <p:nvPr/>
          </p:nvSpPr>
          <p:spPr>
            <a:xfrm>
              <a:off x="408261" y="1421760"/>
              <a:ext cx="327951" cy="323165"/>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none" lIns="274300" tIns="0" rIns="0" bIns="0" anchor="ctr" anchorCtr="0">
              <a:spAutoFit/>
            </a:bodyPr>
            <a:lstStyle/>
            <a:p>
              <a:pPr marL="0" marR="0" lvl="0" indent="0" algn="l" rtl="0">
                <a:lnSpc>
                  <a:spcPct val="100000"/>
                </a:lnSpc>
                <a:spcBef>
                  <a:spcPts val="0"/>
                </a:spcBef>
                <a:spcAft>
                  <a:spcPts val="0"/>
                </a:spcAft>
                <a:buNone/>
              </a:pPr>
              <a:endParaRPr sz="2100">
                <a:solidFill>
                  <a:schemeClr val="accent1"/>
                </a:solidFill>
                <a:latin typeface="Cousine"/>
                <a:ea typeface="Cousine"/>
                <a:cs typeface="Cousine"/>
                <a:sym typeface="Cousine"/>
              </a:endParaRPr>
            </a:p>
          </p:txBody>
        </p:sp>
      </p:grpSp>
      <p:pic>
        <p:nvPicPr>
          <p:cNvPr id="10" name="Hình ảnh 10">
            <a:extLst>
              <a:ext uri="{FF2B5EF4-FFF2-40B4-BE49-F238E27FC236}">
                <a16:creationId xmlns:a16="http://schemas.microsoft.com/office/drawing/2014/main" id="{D935FE53-D7BB-9125-2DCC-CAA257C5EA66}"/>
              </a:ext>
            </a:extLst>
          </p:cNvPr>
          <p:cNvPicPr>
            <a:picLocks noChangeAspect="1"/>
          </p:cNvPicPr>
          <p:nvPr/>
        </p:nvPicPr>
        <p:blipFill rotWithShape="1">
          <a:blip r:embed="rId3"/>
          <a:srcRect l="2538" t="5742" b="10393"/>
          <a:stretch/>
        </p:blipFill>
        <p:spPr>
          <a:xfrm>
            <a:off x="2682240" y="2488658"/>
            <a:ext cx="6827520" cy="3700098"/>
          </a:xfrm>
          <a:prstGeom prst="rect">
            <a:avLst/>
          </a:prstGeom>
          <a:ln>
            <a:solidFill>
              <a:schemeClr val="bg1"/>
            </a:solidFill>
          </a:ln>
        </p:spPr>
      </p:pic>
    </p:spTree>
    <p:extLst>
      <p:ext uri="{BB962C8B-B14F-4D97-AF65-F5344CB8AC3E}">
        <p14:creationId xmlns:p14="http://schemas.microsoft.com/office/powerpoint/2010/main" val="36770601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mtClean="0"/>
              <a:pPr/>
              <a:t>27</a:t>
            </a:fld>
            <a:endParaRPr lang="en"/>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2406428" cy="584775"/>
          </a:xfrm>
          <a:prstGeom prst="rect">
            <a:avLst/>
          </a:prstGeom>
          <a:noFill/>
        </p:spPr>
        <p:txBody>
          <a:bodyPr wrap="none" lIns="91440" tIns="45720" rIns="91440" bIns="45720" rtlCol="0" anchor="t">
            <a:spAutoFit/>
          </a:bodyPr>
          <a:lstStyle/>
          <a:p>
            <a:r>
              <a:rPr lang="en-US" sz="3200" b="1">
                <a:solidFill>
                  <a:schemeClr val="bg1"/>
                </a:solidFill>
                <a:latin typeface="Cousine"/>
                <a:cs typeface="Cousine" panose="020B0604020202020204" charset="0"/>
              </a:rPr>
              <a:t>Transformer </a:t>
            </a:r>
          </a:p>
        </p:txBody>
      </p:sp>
      <p:grpSp>
        <p:nvGrpSpPr>
          <p:cNvPr id="4" name="Group 3">
            <a:extLst>
              <a:ext uri="{FF2B5EF4-FFF2-40B4-BE49-F238E27FC236}">
                <a16:creationId xmlns:a16="http://schemas.microsoft.com/office/drawing/2014/main" id="{DE6D891E-868A-816F-7230-D4A29BCB9FD0}"/>
              </a:ext>
            </a:extLst>
          </p:cNvPr>
          <p:cNvGrpSpPr/>
          <p:nvPr/>
        </p:nvGrpSpPr>
        <p:grpSpPr>
          <a:xfrm>
            <a:off x="491490" y="1344483"/>
            <a:ext cx="10259084" cy="415498"/>
            <a:chOff x="430481" y="1295400"/>
            <a:chExt cx="10259084" cy="415498"/>
          </a:xfrm>
        </p:grpSpPr>
        <p:sp>
          <p:nvSpPr>
            <p:cNvPr id="5" name="TextBox 4">
              <a:extLst>
                <a:ext uri="{FF2B5EF4-FFF2-40B4-BE49-F238E27FC236}">
                  <a16:creationId xmlns:a16="http://schemas.microsoft.com/office/drawing/2014/main" id="{7F6B60B7-8BB6-A997-67AA-9A63F723B349}"/>
                </a:ext>
              </a:extLst>
            </p:cNvPr>
            <p:cNvSpPr txBox="1"/>
            <p:nvPr/>
          </p:nvSpPr>
          <p:spPr>
            <a:xfrm>
              <a:off x="723769" y="1295400"/>
              <a:ext cx="9965796" cy="415498"/>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000">
                  <a:latin typeface="Cousine"/>
                </a:rPr>
                <a:t>Enables global attention between input tokens.</a:t>
              </a:r>
              <a:endParaRPr lang="vi-VN" sz="2000">
                <a:latin typeface="Cousine"/>
              </a:endParaRPr>
            </a:p>
          </p:txBody>
        </p:sp>
        <p:sp>
          <p:nvSpPr>
            <p:cNvPr id="6" name="Google Shape;363;p37">
              <a:extLst>
                <a:ext uri="{FF2B5EF4-FFF2-40B4-BE49-F238E27FC236}">
                  <a16:creationId xmlns:a16="http://schemas.microsoft.com/office/drawing/2014/main" id="{7749B0CC-0631-1D77-DA5C-64AE63A8131A}"/>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2000">
                <a:solidFill>
                  <a:schemeClr val="accent1"/>
                </a:solidFill>
                <a:latin typeface="Cousine"/>
                <a:ea typeface="Cousine"/>
                <a:cs typeface="Cousine"/>
                <a:sym typeface="Cousine"/>
              </a:endParaRPr>
            </a:p>
          </p:txBody>
        </p:sp>
      </p:grpSp>
      <p:grpSp>
        <p:nvGrpSpPr>
          <p:cNvPr id="7" name="Group 6">
            <a:extLst>
              <a:ext uri="{FF2B5EF4-FFF2-40B4-BE49-F238E27FC236}">
                <a16:creationId xmlns:a16="http://schemas.microsoft.com/office/drawing/2014/main" id="{7D7C8EB9-3932-7014-5CED-083366AC9C4B}"/>
              </a:ext>
            </a:extLst>
          </p:cNvPr>
          <p:cNvGrpSpPr/>
          <p:nvPr/>
        </p:nvGrpSpPr>
        <p:grpSpPr>
          <a:xfrm>
            <a:off x="491490" y="2025614"/>
            <a:ext cx="10259084" cy="415498"/>
            <a:chOff x="430481" y="1295400"/>
            <a:chExt cx="10259084" cy="415498"/>
          </a:xfrm>
        </p:grpSpPr>
        <p:sp>
          <p:nvSpPr>
            <p:cNvPr id="8" name="TextBox 7">
              <a:extLst>
                <a:ext uri="{FF2B5EF4-FFF2-40B4-BE49-F238E27FC236}">
                  <a16:creationId xmlns:a16="http://schemas.microsoft.com/office/drawing/2014/main" id="{2250FD5A-8E94-9BDE-07F1-1901BBCE099C}"/>
                </a:ext>
              </a:extLst>
            </p:cNvPr>
            <p:cNvSpPr txBox="1"/>
            <p:nvPr/>
          </p:nvSpPr>
          <p:spPr>
            <a:xfrm>
              <a:off x="723769" y="1295400"/>
              <a:ext cx="9965796" cy="415498"/>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000">
                  <a:latin typeface="Cousine"/>
                </a:rPr>
                <a:t>Giảm thiểu số lượng tham số cho những câu dài.</a:t>
              </a:r>
              <a:endParaRPr lang="en-GB" sz="2000"/>
            </a:p>
          </p:txBody>
        </p:sp>
        <p:sp>
          <p:nvSpPr>
            <p:cNvPr id="9" name="Google Shape;363;p37">
              <a:extLst>
                <a:ext uri="{FF2B5EF4-FFF2-40B4-BE49-F238E27FC236}">
                  <a16:creationId xmlns:a16="http://schemas.microsoft.com/office/drawing/2014/main" id="{70A70807-D628-8BC1-676B-F5BDE4A98DEA}"/>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2000">
                <a:solidFill>
                  <a:schemeClr val="accent1"/>
                </a:solidFill>
                <a:latin typeface="Cousine"/>
                <a:ea typeface="Cousine"/>
                <a:cs typeface="Cousine"/>
                <a:sym typeface="Cousine"/>
              </a:endParaRPr>
            </a:p>
          </p:txBody>
        </p:sp>
      </p:grpSp>
      <p:grpSp>
        <p:nvGrpSpPr>
          <p:cNvPr id="10" name="Group 9">
            <a:extLst>
              <a:ext uri="{FF2B5EF4-FFF2-40B4-BE49-F238E27FC236}">
                <a16:creationId xmlns:a16="http://schemas.microsoft.com/office/drawing/2014/main" id="{ACDD915B-F9EA-56BC-47F7-02109C48232D}"/>
              </a:ext>
            </a:extLst>
          </p:cNvPr>
          <p:cNvGrpSpPr/>
          <p:nvPr/>
        </p:nvGrpSpPr>
        <p:grpSpPr>
          <a:xfrm>
            <a:off x="491490" y="2706744"/>
            <a:ext cx="10259084" cy="1938992"/>
            <a:chOff x="430481" y="1295400"/>
            <a:chExt cx="10259084" cy="1938992"/>
          </a:xfrm>
        </p:grpSpPr>
        <p:sp>
          <p:nvSpPr>
            <p:cNvPr id="11" name="TextBox 10">
              <a:extLst>
                <a:ext uri="{FF2B5EF4-FFF2-40B4-BE49-F238E27FC236}">
                  <a16:creationId xmlns:a16="http://schemas.microsoft.com/office/drawing/2014/main" id="{BE770691-8240-2E18-D49C-C65699C8F26B}"/>
                </a:ext>
              </a:extLst>
            </p:cNvPr>
            <p:cNvSpPr txBox="1"/>
            <p:nvPr/>
          </p:nvSpPr>
          <p:spPr>
            <a:xfrm>
              <a:off x="723769" y="1295400"/>
              <a:ext cx="9965796" cy="1938992"/>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000">
                  <a:latin typeface="Cousine"/>
                </a:rPr>
                <a:t>Transformer </a:t>
              </a:r>
              <a:r>
                <a:rPr lang="en-GB" sz="2000" err="1">
                  <a:latin typeface="Cousine"/>
                </a:rPr>
                <a:t>gồm</a:t>
              </a:r>
              <a:r>
                <a:rPr lang="en-GB" sz="2000">
                  <a:latin typeface="Cousine"/>
                </a:rPr>
                <a:t> 2 input</a:t>
              </a:r>
            </a:p>
            <a:p>
              <a:r>
                <a:rPr lang="en-GB" sz="2000">
                  <a:latin typeface="Cousine"/>
                </a:rPr>
                <a:t>- CLIP visual encoding</a:t>
              </a:r>
            </a:p>
            <a:p>
              <a:r>
                <a:rPr lang="en-GB" sz="2000">
                  <a:latin typeface="Cousine"/>
                </a:rPr>
                <a:t>- Learned constant input: Lưu </a:t>
              </a:r>
              <a:r>
                <a:rPr lang="en-GB" sz="2000" err="1">
                  <a:latin typeface="Cousine"/>
                </a:rPr>
                <a:t>lại</a:t>
              </a:r>
              <a:r>
                <a:rPr lang="en-GB" sz="2000">
                  <a:latin typeface="Cousine"/>
                </a:rPr>
                <a:t> </a:t>
              </a:r>
              <a:r>
                <a:rPr lang="en-GB" sz="2000" err="1">
                  <a:latin typeface="Cousine"/>
                </a:rPr>
                <a:t>những</a:t>
              </a:r>
              <a:r>
                <a:rPr lang="en-GB" sz="2000">
                  <a:latin typeface="Cousine"/>
                </a:rPr>
                <a:t> </a:t>
              </a:r>
              <a:r>
                <a:rPr lang="en-GB" sz="2000" err="1">
                  <a:latin typeface="Cousine"/>
                </a:rPr>
                <a:t>thông</a:t>
              </a:r>
              <a:r>
                <a:rPr lang="en-GB" sz="2000">
                  <a:latin typeface="Cousine"/>
                </a:rPr>
                <a:t> tin </a:t>
              </a:r>
              <a:r>
                <a:rPr lang="en-GB" sz="2000" err="1">
                  <a:latin typeface="Cousine"/>
                </a:rPr>
                <a:t>quan</a:t>
              </a:r>
              <a:r>
                <a:rPr lang="en-GB" sz="2000">
                  <a:latin typeface="Cousine"/>
                </a:rPr>
                <a:t> </a:t>
              </a:r>
              <a:r>
                <a:rPr lang="en-GB" sz="2000" err="1">
                  <a:latin typeface="Cousine"/>
                </a:rPr>
                <a:t>trọng</a:t>
              </a:r>
              <a:r>
                <a:rPr lang="en-GB" sz="2000">
                  <a:latin typeface="Cousine"/>
                </a:rPr>
                <a:t> </a:t>
              </a:r>
              <a:r>
                <a:rPr lang="en-GB" sz="2000" err="1">
                  <a:latin typeface="Cousine"/>
                </a:rPr>
                <a:t>học</a:t>
              </a:r>
              <a:r>
                <a:rPr lang="en-GB" sz="2000">
                  <a:latin typeface="Cousine"/>
                </a:rPr>
                <a:t> </a:t>
              </a:r>
              <a:r>
                <a:rPr lang="en-GB" sz="2000" err="1">
                  <a:latin typeface="Cousine"/>
                </a:rPr>
                <a:t>được</a:t>
              </a:r>
              <a:r>
                <a:rPr lang="en-GB" sz="2000">
                  <a:latin typeface="Cousine"/>
                </a:rPr>
                <a:t> </a:t>
              </a:r>
              <a:r>
                <a:rPr lang="en-GB" sz="2000" err="1">
                  <a:latin typeface="Cousine"/>
                </a:rPr>
                <a:t>về</a:t>
              </a:r>
              <a:r>
                <a:rPr lang="en-GB" sz="2000">
                  <a:latin typeface="Cousine"/>
                </a:rPr>
                <a:t> CLIP encoding </a:t>
              </a:r>
              <a:r>
                <a:rPr lang="en-GB" sz="2000" err="1">
                  <a:latin typeface="Cousine"/>
                </a:rPr>
                <a:t>từ</a:t>
              </a:r>
              <a:r>
                <a:rPr lang="en-GB" sz="2000">
                  <a:latin typeface="Cousine"/>
                </a:rPr>
                <a:t> multi-head attention, </a:t>
              </a:r>
              <a:r>
                <a:rPr lang="en-GB" sz="2000" err="1">
                  <a:latin typeface="Cousine"/>
                </a:rPr>
                <a:t>giúp</a:t>
              </a:r>
              <a:r>
                <a:rPr lang="en-GB" sz="2000">
                  <a:latin typeface="Cousine"/>
                </a:rPr>
                <a:t> </a:t>
              </a:r>
              <a:r>
                <a:rPr lang="en-GB" sz="2000" err="1">
                  <a:latin typeface="Cousine"/>
                </a:rPr>
                <a:t>tối</a:t>
              </a:r>
              <a:r>
                <a:rPr lang="en-GB" sz="2000">
                  <a:latin typeface="Cousine"/>
                </a:rPr>
                <a:t> </a:t>
              </a:r>
              <a:r>
                <a:rPr lang="en-GB" sz="2000" err="1">
                  <a:latin typeface="Cousine"/>
                </a:rPr>
                <a:t>ưu</a:t>
              </a:r>
              <a:r>
                <a:rPr lang="en-GB" sz="2000">
                  <a:latin typeface="Cousine"/>
                </a:rPr>
                <a:t> language model </a:t>
              </a:r>
              <a:r>
                <a:rPr lang="en-GB" sz="2000" err="1">
                  <a:latin typeface="Cousine"/>
                </a:rPr>
                <a:t>khi</a:t>
              </a:r>
              <a:r>
                <a:rPr lang="en-GB" sz="2000">
                  <a:latin typeface="Cousine"/>
                </a:rPr>
                <a:t> </a:t>
              </a:r>
              <a:r>
                <a:rPr lang="en-GB" sz="2000" err="1">
                  <a:latin typeface="Cousine"/>
                </a:rPr>
                <a:t>gặp</a:t>
              </a:r>
              <a:r>
                <a:rPr lang="en-GB" sz="2000">
                  <a:latin typeface="Cousine"/>
                </a:rPr>
                <a:t> data </a:t>
              </a:r>
              <a:r>
                <a:rPr lang="en-GB" sz="2000" err="1">
                  <a:latin typeface="Cousine"/>
                </a:rPr>
                <a:t>mới</a:t>
              </a:r>
              <a:r>
                <a:rPr lang="en-GB" sz="2000">
                  <a:latin typeface="Cousine"/>
                </a:rPr>
                <a:t>.</a:t>
              </a:r>
              <a:endParaRPr lang="en-GB" sz="2000"/>
            </a:p>
            <a:p>
              <a:endParaRPr lang="en-GB" sz="2000"/>
            </a:p>
          </p:txBody>
        </p:sp>
        <p:sp>
          <p:nvSpPr>
            <p:cNvPr id="12" name="Google Shape;363;p37">
              <a:extLst>
                <a:ext uri="{FF2B5EF4-FFF2-40B4-BE49-F238E27FC236}">
                  <a16:creationId xmlns:a16="http://schemas.microsoft.com/office/drawing/2014/main" id="{81ABD706-F931-4EB7-BC2E-05CEA83CAC3F}"/>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2000">
                <a:solidFill>
                  <a:schemeClr val="accent1"/>
                </a:solidFill>
                <a:latin typeface="Cousine"/>
                <a:ea typeface="Cousine"/>
                <a:cs typeface="Cousine"/>
                <a:sym typeface="Cousine"/>
              </a:endParaRPr>
            </a:p>
          </p:txBody>
        </p:sp>
      </p:grpSp>
    </p:spTree>
    <p:extLst>
      <p:ext uri="{BB962C8B-B14F-4D97-AF65-F5344CB8AC3E}">
        <p14:creationId xmlns:p14="http://schemas.microsoft.com/office/powerpoint/2010/main" val="32459265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mtClean="0"/>
              <a:pPr/>
              <a:t>28</a:t>
            </a:fld>
            <a:endParaRPr lang="en"/>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3543149" cy="584775"/>
          </a:xfrm>
          <a:prstGeom prst="rect">
            <a:avLst/>
          </a:prstGeom>
          <a:noFill/>
        </p:spPr>
        <p:txBody>
          <a:bodyPr wrap="none" lIns="91440" tIns="45720" rIns="91440" bIns="45720" rtlCol="0" anchor="t">
            <a:spAutoFit/>
          </a:bodyPr>
          <a:lstStyle/>
          <a:p>
            <a:r>
              <a:rPr lang="en-US" sz="3200" b="1">
                <a:solidFill>
                  <a:schemeClr val="bg1"/>
                </a:solidFill>
                <a:latin typeface="Cousine"/>
                <a:cs typeface="Cousine" panose="020B0604020202020204" charset="0"/>
              </a:rPr>
              <a:t>ClipCap Limitations </a:t>
            </a:r>
          </a:p>
        </p:txBody>
      </p:sp>
      <p:grpSp>
        <p:nvGrpSpPr>
          <p:cNvPr id="4" name="Group 3">
            <a:extLst>
              <a:ext uri="{FF2B5EF4-FFF2-40B4-BE49-F238E27FC236}">
                <a16:creationId xmlns:a16="http://schemas.microsoft.com/office/drawing/2014/main" id="{DE6D891E-868A-816F-7230-D4A29BCB9FD0}"/>
              </a:ext>
            </a:extLst>
          </p:cNvPr>
          <p:cNvGrpSpPr/>
          <p:nvPr/>
        </p:nvGrpSpPr>
        <p:grpSpPr>
          <a:xfrm>
            <a:off x="457200" y="1344483"/>
            <a:ext cx="10259084" cy="4293483"/>
            <a:chOff x="430481" y="1295400"/>
            <a:chExt cx="10259084" cy="4293483"/>
          </a:xfrm>
        </p:grpSpPr>
        <p:sp>
          <p:nvSpPr>
            <p:cNvPr id="5" name="TextBox 4">
              <a:extLst>
                <a:ext uri="{FF2B5EF4-FFF2-40B4-BE49-F238E27FC236}">
                  <a16:creationId xmlns:a16="http://schemas.microsoft.com/office/drawing/2014/main" id="{7F6B60B7-8BB6-A997-67AA-9A63F723B349}"/>
                </a:ext>
              </a:extLst>
            </p:cNvPr>
            <p:cNvSpPr txBox="1"/>
            <p:nvPr/>
          </p:nvSpPr>
          <p:spPr>
            <a:xfrm>
              <a:off x="723769" y="1295400"/>
              <a:ext cx="9965796" cy="4293483"/>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100" err="1">
                  <a:latin typeface="Cousine"/>
                </a:rPr>
                <a:t>ClipCap</a:t>
              </a:r>
              <a:r>
                <a:rPr lang="en-GB" sz="2100">
                  <a:latin typeface="Cousine"/>
                </a:rPr>
                <a:t> </a:t>
              </a:r>
              <a:r>
                <a:rPr lang="en-GB" sz="2100" err="1">
                  <a:latin typeface="Cousine"/>
                </a:rPr>
                <a:t>thừa</a:t>
              </a:r>
              <a:r>
                <a:rPr lang="en-GB" sz="2100">
                  <a:latin typeface="Cousine"/>
                </a:rPr>
                <a:t> </a:t>
              </a:r>
              <a:r>
                <a:rPr lang="en-GB" sz="2100" err="1">
                  <a:latin typeface="Cousine"/>
                </a:rPr>
                <a:t>hưởng</a:t>
              </a:r>
              <a:r>
                <a:rPr lang="en-GB" sz="2100">
                  <a:latin typeface="Cousine"/>
                </a:rPr>
                <a:t> </a:t>
              </a:r>
              <a:r>
                <a:rPr lang="en-GB" sz="2100" err="1">
                  <a:latin typeface="Cousine"/>
                </a:rPr>
                <a:t>không</a:t>
              </a:r>
              <a:r>
                <a:rPr lang="en-GB" sz="2100">
                  <a:latin typeface="Cousine"/>
                </a:rPr>
                <a:t> </a:t>
              </a:r>
              <a:r>
                <a:rPr lang="en-GB" sz="2100" err="1">
                  <a:latin typeface="Cousine"/>
                </a:rPr>
                <a:t>chỉ</a:t>
              </a:r>
              <a:r>
                <a:rPr lang="en-GB" sz="2100">
                  <a:latin typeface="Cousine"/>
                </a:rPr>
                <a:t> </a:t>
              </a:r>
              <a:r>
                <a:rPr lang="en-GB" sz="2100" err="1">
                  <a:latin typeface="Cousine"/>
                </a:rPr>
                <a:t>những</a:t>
              </a:r>
              <a:r>
                <a:rPr lang="en-GB" sz="2100">
                  <a:latin typeface="Cousine"/>
                </a:rPr>
                <a:t> </a:t>
              </a:r>
              <a:r>
                <a:rPr lang="en-GB" sz="2100" err="1">
                  <a:latin typeface="Cousine"/>
                </a:rPr>
                <a:t>ưu</a:t>
              </a:r>
              <a:r>
                <a:rPr lang="en-GB" sz="2100">
                  <a:latin typeface="Cousine"/>
                </a:rPr>
                <a:t> </a:t>
              </a:r>
              <a:r>
                <a:rPr lang="en-GB" sz="2100" err="1">
                  <a:latin typeface="Cousine"/>
                </a:rPr>
                <a:t>điểm</a:t>
              </a:r>
              <a:r>
                <a:rPr lang="en-GB" sz="2100">
                  <a:latin typeface="Cousine"/>
                </a:rPr>
                <a:t> </a:t>
              </a:r>
              <a:r>
                <a:rPr lang="en-GB" sz="2100" err="1">
                  <a:latin typeface="Cousine"/>
                </a:rPr>
                <a:t>của</a:t>
              </a:r>
              <a:r>
                <a:rPr lang="en-GB" sz="2100">
                  <a:latin typeface="Cousine"/>
                </a:rPr>
                <a:t> CLIP, </a:t>
              </a:r>
              <a:r>
                <a:rPr lang="en-GB" sz="2100" err="1">
                  <a:latin typeface="Cousine"/>
                </a:rPr>
                <a:t>mà</a:t>
              </a:r>
              <a:r>
                <a:rPr lang="en-GB" sz="2100">
                  <a:latin typeface="Cousine"/>
                </a:rPr>
                <a:t> </a:t>
              </a:r>
              <a:r>
                <a:rPr lang="en-GB" sz="2100" err="1">
                  <a:latin typeface="Cousine"/>
                </a:rPr>
                <a:t>còn</a:t>
              </a:r>
              <a:r>
                <a:rPr lang="en-GB" sz="2100">
                  <a:latin typeface="Cousine"/>
                </a:rPr>
                <a:t> mang </a:t>
              </a:r>
              <a:r>
                <a:rPr lang="en-GB" sz="2100" err="1">
                  <a:latin typeface="Cousine"/>
                </a:rPr>
                <a:t>trong</a:t>
              </a:r>
              <a:r>
                <a:rPr lang="en-GB" sz="2100">
                  <a:latin typeface="Cousine"/>
                </a:rPr>
                <a:t> </a:t>
              </a:r>
              <a:r>
                <a:rPr lang="en-GB" sz="2100" err="1">
                  <a:latin typeface="Cousine"/>
                </a:rPr>
                <a:t>mình</a:t>
              </a:r>
              <a:r>
                <a:rPr lang="en-GB" sz="2100">
                  <a:latin typeface="Cousine"/>
                </a:rPr>
                <a:t> </a:t>
              </a:r>
              <a:r>
                <a:rPr lang="en-GB" sz="2100" err="1">
                  <a:latin typeface="Cousine"/>
                </a:rPr>
                <a:t>hạn</a:t>
              </a:r>
              <a:r>
                <a:rPr lang="en-GB" sz="2100">
                  <a:latin typeface="Cousine"/>
                </a:rPr>
                <a:t> </a:t>
              </a:r>
              <a:r>
                <a:rPr lang="en-GB" sz="2100" err="1">
                  <a:latin typeface="Cousine"/>
                </a:rPr>
                <a:t>chế</a:t>
              </a:r>
              <a:r>
                <a:rPr lang="en-GB" sz="2100">
                  <a:latin typeface="Cousine"/>
                </a:rPr>
                <a:t> </a:t>
              </a:r>
              <a:r>
                <a:rPr lang="en-GB" sz="2100" err="1">
                  <a:latin typeface="Cousine"/>
                </a:rPr>
                <a:t>cơ</a:t>
              </a:r>
              <a:r>
                <a:rPr lang="en-GB" sz="2100">
                  <a:latin typeface="Cousine"/>
                </a:rPr>
                <a:t> </a:t>
              </a:r>
              <a:r>
                <a:rPr lang="en-GB" sz="2100" err="1">
                  <a:latin typeface="Cousine"/>
                </a:rPr>
                <a:t>bản</a:t>
              </a:r>
              <a:r>
                <a:rPr lang="en-GB" sz="2100">
                  <a:latin typeface="Cousine"/>
                </a:rPr>
                <a:t> </a:t>
              </a:r>
              <a:r>
                <a:rPr lang="en-GB" sz="2100" err="1">
                  <a:latin typeface="Cousine"/>
                </a:rPr>
                <a:t>của</a:t>
              </a:r>
              <a:r>
                <a:rPr lang="en-GB" sz="2100">
                  <a:latin typeface="Cousine"/>
                </a:rPr>
                <a:t> model </a:t>
              </a:r>
              <a:r>
                <a:rPr lang="en-GB" sz="2100" err="1">
                  <a:latin typeface="Cousine"/>
                </a:rPr>
                <a:t>này</a:t>
              </a:r>
              <a:r>
                <a:rPr lang="en-GB" sz="2100">
                  <a:latin typeface="Cousine"/>
                </a:rPr>
                <a:t>, </a:t>
              </a:r>
              <a:r>
                <a:rPr lang="en-GB" sz="2100" err="1">
                  <a:latin typeface="Cousine"/>
                </a:rPr>
                <a:t>và</a:t>
              </a:r>
              <a:r>
                <a:rPr lang="en-GB" sz="2100">
                  <a:latin typeface="Cousine"/>
                </a:rPr>
                <a:t> </a:t>
              </a:r>
              <a:r>
                <a:rPr lang="en-GB" sz="2100" err="1">
                  <a:latin typeface="Cousine"/>
                </a:rPr>
                <a:t>cụ</a:t>
              </a:r>
              <a:r>
                <a:rPr lang="en-GB" sz="2100">
                  <a:latin typeface="Cousine"/>
                </a:rPr>
                <a:t> </a:t>
              </a:r>
              <a:r>
                <a:rPr lang="en-GB" sz="2100" err="1">
                  <a:latin typeface="Cousine"/>
                </a:rPr>
                <a:t>thể</a:t>
              </a:r>
              <a:r>
                <a:rPr lang="en-GB" sz="2100">
                  <a:latin typeface="Cousine"/>
                </a:rPr>
                <a:t> </a:t>
              </a:r>
              <a:r>
                <a:rPr lang="en-GB" sz="2100" err="1">
                  <a:latin typeface="Cousine"/>
                </a:rPr>
                <a:t>là</a:t>
              </a:r>
              <a:r>
                <a:rPr lang="en-GB" sz="2100">
                  <a:latin typeface="Cousine"/>
                </a:rPr>
                <a:t> ở </a:t>
              </a:r>
              <a:r>
                <a:rPr lang="en-GB" sz="2100" err="1">
                  <a:latin typeface="Cousine"/>
                </a:rPr>
                <a:t>khả</a:t>
              </a:r>
              <a:r>
                <a:rPr lang="en-GB" sz="2100">
                  <a:latin typeface="Cousine"/>
                </a:rPr>
                <a:t> </a:t>
              </a:r>
              <a:r>
                <a:rPr lang="en-GB" sz="2100" err="1">
                  <a:latin typeface="Cousine"/>
                </a:rPr>
                <a:t>năng</a:t>
              </a:r>
              <a:r>
                <a:rPr lang="en-GB" sz="2100">
                  <a:latin typeface="Cousine"/>
                </a:rPr>
                <a:t> Zero-Shot.</a:t>
              </a:r>
              <a:endParaRPr lang="en-GB" sz="2100"/>
            </a:p>
            <a:p>
              <a:endParaRPr lang="en-GB" sz="2100">
                <a:latin typeface="Cousine"/>
              </a:endParaRPr>
            </a:p>
            <a:p>
              <a:r>
                <a:rPr lang="en-GB" sz="2100">
                  <a:latin typeface="Cousine"/>
                </a:rPr>
                <a:t>CLIP </a:t>
              </a:r>
              <a:r>
                <a:rPr lang="en-GB" sz="2100" err="1">
                  <a:latin typeface="Cousine"/>
                </a:rPr>
                <a:t>thường</a:t>
              </a:r>
              <a:r>
                <a:rPr lang="en-GB" sz="2100">
                  <a:latin typeface="Cousine"/>
                </a:rPr>
                <a:t> </a:t>
              </a:r>
              <a:r>
                <a:rPr lang="en-GB" sz="2100" err="1">
                  <a:latin typeface="Cousine"/>
                </a:rPr>
                <a:t>sẽ</a:t>
              </a:r>
              <a:r>
                <a:rPr lang="en-GB" sz="2100">
                  <a:latin typeface="Cousine"/>
                </a:rPr>
                <a:t> </a:t>
              </a:r>
              <a:r>
                <a:rPr lang="en-GB" sz="2100" err="1">
                  <a:latin typeface="Cousine"/>
                </a:rPr>
                <a:t>cho</a:t>
              </a:r>
              <a:r>
                <a:rPr lang="en-GB" sz="2100">
                  <a:latin typeface="Cousine"/>
                </a:rPr>
                <a:t> </a:t>
              </a:r>
              <a:r>
                <a:rPr lang="en-GB" sz="2100" err="1">
                  <a:latin typeface="Cousine"/>
                </a:rPr>
                <a:t>ra</a:t>
              </a:r>
              <a:r>
                <a:rPr lang="en-GB" sz="2100">
                  <a:latin typeface="Cousine"/>
                </a:rPr>
                <a:t> </a:t>
              </a:r>
              <a:r>
                <a:rPr lang="en-GB" sz="2100" err="1">
                  <a:latin typeface="Cousine"/>
                </a:rPr>
                <a:t>kết</a:t>
              </a:r>
              <a:r>
                <a:rPr lang="en-GB" sz="2100">
                  <a:latin typeface="Cousine"/>
                </a:rPr>
                <a:t> </a:t>
              </a:r>
              <a:r>
                <a:rPr lang="en-GB" sz="2100" err="1">
                  <a:latin typeface="Cousine"/>
                </a:rPr>
                <a:t>quả</a:t>
              </a:r>
              <a:r>
                <a:rPr lang="en-GB" sz="2100">
                  <a:latin typeface="Cousine"/>
                </a:rPr>
                <a:t> </a:t>
              </a:r>
              <a:r>
                <a:rPr lang="en-GB" sz="2100" err="1">
                  <a:latin typeface="Cousine"/>
                </a:rPr>
                <a:t>tốt</a:t>
              </a:r>
              <a:r>
                <a:rPr lang="en-GB" sz="2100">
                  <a:latin typeface="Cousine"/>
                </a:rPr>
                <a:t> </a:t>
              </a:r>
              <a:r>
                <a:rPr lang="en-GB" sz="2100" err="1">
                  <a:latin typeface="Cousine"/>
                </a:rPr>
                <a:t>với</a:t>
              </a:r>
              <a:r>
                <a:rPr lang="en-GB" sz="2100">
                  <a:latin typeface="Cousine"/>
                </a:rPr>
                <a:t> </a:t>
              </a:r>
              <a:r>
                <a:rPr lang="en-GB" sz="2100" err="1">
                  <a:latin typeface="Cousine"/>
                </a:rPr>
                <a:t>các</a:t>
              </a:r>
              <a:r>
                <a:rPr lang="en-GB" sz="2100">
                  <a:latin typeface="Cousine"/>
                </a:rPr>
                <a:t> task </a:t>
              </a:r>
              <a:r>
                <a:rPr lang="en-GB" sz="2100" err="1">
                  <a:latin typeface="Cousine"/>
                </a:rPr>
                <a:t>nhận</a:t>
              </a:r>
              <a:r>
                <a:rPr lang="en-GB" sz="2100">
                  <a:latin typeface="Cousine"/>
                </a:rPr>
                <a:t> </a:t>
              </a:r>
              <a:r>
                <a:rPr lang="en-GB" sz="2100" err="1">
                  <a:latin typeface="Cousine"/>
                </a:rPr>
                <a:t>dạng</a:t>
              </a:r>
              <a:r>
                <a:rPr lang="en-GB" sz="2100">
                  <a:latin typeface="Cousine"/>
                </a:rPr>
                <a:t> </a:t>
              </a:r>
              <a:r>
                <a:rPr lang="en-GB" sz="2100" err="1">
                  <a:latin typeface="Cousine"/>
                </a:rPr>
                <a:t>trên</a:t>
              </a:r>
              <a:r>
                <a:rPr lang="en-GB" sz="2100">
                  <a:latin typeface="Cousine"/>
                </a:rPr>
                <a:t> </a:t>
              </a:r>
              <a:r>
                <a:rPr lang="en-GB" sz="2100" err="1">
                  <a:latin typeface="Cousine"/>
                </a:rPr>
                <a:t>khá</a:t>
              </a:r>
              <a:r>
                <a:rPr lang="en-GB" sz="2100">
                  <a:latin typeface="Cousine"/>
                </a:rPr>
                <a:t> </a:t>
              </a:r>
              <a:r>
                <a:rPr lang="en-GB" sz="2100" err="1">
                  <a:latin typeface="Cousine"/>
                </a:rPr>
                <a:t>nhiều</a:t>
              </a:r>
              <a:r>
                <a:rPr lang="en-GB" sz="2100">
                  <a:latin typeface="Cousine"/>
                </a:rPr>
                <a:t> dataset </a:t>
              </a:r>
              <a:r>
                <a:rPr lang="en-GB" sz="2100" err="1">
                  <a:latin typeface="Cousine"/>
                </a:rPr>
                <a:t>về</a:t>
              </a:r>
              <a:r>
                <a:rPr lang="en-GB" sz="2100">
                  <a:latin typeface="Cousine"/>
                </a:rPr>
                <a:t> </a:t>
              </a:r>
              <a:r>
                <a:rPr lang="en-GB" sz="2100" err="1">
                  <a:latin typeface="Cousine"/>
                </a:rPr>
                <a:t>các</a:t>
              </a:r>
              <a:r>
                <a:rPr lang="en-GB" sz="2100">
                  <a:latin typeface="Cousine"/>
                </a:rPr>
                <a:t> </a:t>
              </a:r>
              <a:r>
                <a:rPr lang="en-GB" sz="2100" err="1">
                  <a:latin typeface="Cousine"/>
                </a:rPr>
                <a:t>đối</a:t>
              </a:r>
              <a:r>
                <a:rPr lang="en-GB" sz="2100">
                  <a:latin typeface="Cousine"/>
                </a:rPr>
                <a:t> </a:t>
              </a:r>
              <a:r>
                <a:rPr lang="en-GB" sz="2100" err="1">
                  <a:latin typeface="Cousine"/>
                </a:rPr>
                <a:t>tượng</a:t>
              </a:r>
              <a:r>
                <a:rPr lang="en-GB" sz="2100">
                  <a:latin typeface="Cousine"/>
                </a:rPr>
                <a:t> </a:t>
              </a:r>
              <a:r>
                <a:rPr lang="en-GB" sz="2100" err="1">
                  <a:latin typeface="Cousine"/>
                </a:rPr>
                <a:t>phổ</a:t>
              </a:r>
              <a:r>
                <a:rPr lang="en-GB" sz="2100">
                  <a:latin typeface="Cousine"/>
                </a:rPr>
                <a:t> </a:t>
              </a:r>
              <a:r>
                <a:rPr lang="en-GB" sz="2100" err="1">
                  <a:latin typeface="Cousine"/>
                </a:rPr>
                <a:t>biến</a:t>
              </a:r>
              <a:r>
                <a:rPr lang="en-GB" sz="2100">
                  <a:latin typeface="Cousine"/>
                </a:rPr>
                <a:t>, </a:t>
              </a:r>
              <a:r>
                <a:rPr lang="en-GB" sz="2100" err="1">
                  <a:latin typeface="Cousine"/>
                </a:rPr>
                <a:t>nhưng</a:t>
              </a:r>
              <a:r>
                <a:rPr lang="en-GB" sz="2100">
                  <a:latin typeface="Cousine"/>
                </a:rPr>
                <a:t> </a:t>
              </a:r>
              <a:r>
                <a:rPr lang="en-GB" sz="2100" err="1">
                  <a:latin typeface="Cousine"/>
                </a:rPr>
                <a:t>vẫn</a:t>
              </a:r>
              <a:r>
                <a:rPr lang="en-GB" sz="2100">
                  <a:latin typeface="Cousine"/>
                </a:rPr>
                <a:t> </a:t>
              </a:r>
              <a:r>
                <a:rPr lang="en-GB" sz="2100" err="1">
                  <a:latin typeface="Cousine"/>
                </a:rPr>
                <a:t>gặp</a:t>
              </a:r>
              <a:r>
                <a:rPr lang="en-GB" sz="2100">
                  <a:latin typeface="Cousine"/>
                </a:rPr>
                <a:t> </a:t>
              </a:r>
              <a:r>
                <a:rPr lang="en-GB" sz="2100" err="1">
                  <a:latin typeface="Cousine"/>
                </a:rPr>
                <a:t>trở</a:t>
              </a:r>
              <a:r>
                <a:rPr lang="en-GB" sz="2100">
                  <a:latin typeface="Cousine"/>
                </a:rPr>
                <a:t> </a:t>
              </a:r>
              <a:r>
                <a:rPr lang="en-GB" sz="2100" err="1">
                  <a:latin typeface="Cousine"/>
                </a:rPr>
                <a:t>ngại</a:t>
              </a:r>
              <a:r>
                <a:rPr lang="en-GB" sz="2100">
                  <a:latin typeface="Cousine"/>
                </a:rPr>
                <a:t> </a:t>
              </a:r>
              <a:r>
                <a:rPr lang="en-GB" sz="2100" err="1">
                  <a:latin typeface="Cousine"/>
                </a:rPr>
                <a:t>trước</a:t>
              </a:r>
              <a:r>
                <a:rPr lang="en-GB" sz="2100">
                  <a:latin typeface="Cousine"/>
                </a:rPr>
                <a:t> </a:t>
              </a:r>
              <a:r>
                <a:rPr lang="en-GB" sz="2100" err="1">
                  <a:latin typeface="Cousine"/>
                </a:rPr>
                <a:t>những</a:t>
              </a:r>
              <a:r>
                <a:rPr lang="en-GB" sz="2100">
                  <a:latin typeface="Cousine"/>
                </a:rPr>
                <a:t> task </a:t>
              </a:r>
              <a:r>
                <a:rPr lang="en-GB" sz="2100" err="1">
                  <a:latin typeface="Cousine"/>
                </a:rPr>
                <a:t>với</a:t>
              </a:r>
              <a:r>
                <a:rPr lang="en-GB" sz="2100">
                  <a:latin typeface="Cousine"/>
                </a:rPr>
                <a:t> </a:t>
              </a:r>
              <a:r>
                <a:rPr lang="en-GB" sz="2100" err="1">
                  <a:latin typeface="Cousine"/>
                </a:rPr>
                <a:t>đối</a:t>
              </a:r>
              <a:r>
                <a:rPr lang="en-GB" sz="2100">
                  <a:latin typeface="Cousine"/>
                </a:rPr>
                <a:t> </a:t>
              </a:r>
              <a:r>
                <a:rPr lang="en-GB" sz="2100" err="1">
                  <a:latin typeface="Cousine"/>
                </a:rPr>
                <a:t>tượng</a:t>
              </a:r>
              <a:r>
                <a:rPr lang="en-GB" sz="2100">
                  <a:latin typeface="Cousine"/>
                </a:rPr>
                <a:t> </a:t>
              </a:r>
              <a:r>
                <a:rPr lang="en-GB" sz="2100" err="1">
                  <a:latin typeface="Cousine"/>
                </a:rPr>
                <a:t>trừu</a:t>
              </a:r>
              <a:r>
                <a:rPr lang="en-GB" sz="2100">
                  <a:latin typeface="Cousine"/>
                </a:rPr>
                <a:t> </a:t>
              </a:r>
              <a:r>
                <a:rPr lang="en-GB" sz="2100" err="1">
                  <a:latin typeface="Cousine"/>
                </a:rPr>
                <a:t>tượng</a:t>
              </a:r>
              <a:r>
                <a:rPr lang="en-GB" sz="2100">
                  <a:latin typeface="Cousine"/>
                </a:rPr>
                <a:t>, </a:t>
              </a:r>
              <a:r>
                <a:rPr lang="en-GB" sz="2100" err="1">
                  <a:latin typeface="Cousine"/>
                </a:rPr>
                <a:t>phức</a:t>
              </a:r>
              <a:r>
                <a:rPr lang="en-GB" sz="2100">
                  <a:latin typeface="Cousine"/>
                </a:rPr>
                <a:t> </a:t>
              </a:r>
              <a:r>
                <a:rPr lang="en-GB" sz="2100" err="1">
                  <a:latin typeface="Cousine"/>
                </a:rPr>
                <a:t>tạp</a:t>
              </a:r>
              <a:r>
                <a:rPr lang="en-GB" sz="2100">
                  <a:latin typeface="Cousine"/>
                </a:rPr>
                <a:t>, hay </a:t>
              </a:r>
              <a:r>
                <a:rPr lang="en-GB" sz="2100" err="1">
                  <a:latin typeface="Cousine"/>
                </a:rPr>
                <a:t>chuyên</a:t>
              </a:r>
              <a:r>
                <a:rPr lang="en-GB" sz="2100">
                  <a:latin typeface="Cousine"/>
                </a:rPr>
                <a:t> </a:t>
              </a:r>
              <a:r>
                <a:rPr lang="en-GB" sz="2100" err="1">
                  <a:latin typeface="Cousine"/>
                </a:rPr>
                <a:t>môn</a:t>
              </a:r>
              <a:r>
                <a:rPr lang="en-GB" sz="2100">
                  <a:latin typeface="Cousine"/>
                </a:rPr>
                <a:t> </a:t>
              </a:r>
              <a:r>
                <a:rPr lang="en-GB" sz="2100" err="1">
                  <a:latin typeface="Cousine"/>
                </a:rPr>
                <a:t>hoá</a:t>
              </a:r>
              <a:r>
                <a:rPr lang="en-GB" sz="2100">
                  <a:latin typeface="Cousine"/>
                </a:rPr>
                <a:t>.</a:t>
              </a:r>
              <a:endParaRPr lang="en-GB" sz="2100"/>
            </a:p>
            <a:p>
              <a:endParaRPr lang="en-GB" sz="2100">
                <a:latin typeface="Cousine"/>
              </a:endParaRPr>
            </a:p>
            <a:p>
              <a:r>
                <a:rPr lang="en-GB" sz="2100" err="1">
                  <a:latin typeface="Cousine"/>
                </a:rPr>
                <a:t>E.g</a:t>
              </a:r>
              <a:r>
                <a:rPr lang="en-GB" sz="2100">
                  <a:latin typeface="Cousine"/>
                </a:rPr>
                <a:t>: Task classification </a:t>
              </a:r>
              <a:r>
                <a:rPr lang="en-GB" sz="2100" err="1">
                  <a:latin typeface="Cousine"/>
                </a:rPr>
                <a:t>trên</a:t>
              </a:r>
              <a:r>
                <a:rPr lang="en-GB" sz="2100">
                  <a:latin typeface="Cousine"/>
                </a:rPr>
                <a:t> dataset y khoa, đếm </a:t>
              </a:r>
              <a:r>
                <a:rPr lang="en-GB" sz="2100" err="1">
                  <a:latin typeface="Cousine"/>
                </a:rPr>
                <a:t>số</a:t>
              </a:r>
              <a:r>
                <a:rPr lang="en-GB" sz="2100">
                  <a:latin typeface="Cousine"/>
                </a:rPr>
                <a:t> </a:t>
              </a:r>
              <a:r>
                <a:rPr lang="en-GB" sz="2100" err="1">
                  <a:latin typeface="Cousine"/>
                </a:rPr>
                <a:t>lượng</a:t>
              </a:r>
              <a:r>
                <a:rPr lang="en-GB" sz="2100">
                  <a:latin typeface="Cousine"/>
                </a:rPr>
                <a:t> </a:t>
              </a:r>
              <a:r>
                <a:rPr lang="en-GB" sz="2100" err="1">
                  <a:latin typeface="Cousine"/>
                </a:rPr>
                <a:t>đối</a:t>
              </a:r>
              <a:r>
                <a:rPr lang="en-GB" sz="2100">
                  <a:latin typeface="Cousine"/>
                </a:rPr>
                <a:t> </a:t>
              </a:r>
              <a:r>
                <a:rPr lang="en-GB" sz="2100" err="1">
                  <a:latin typeface="Cousine"/>
                </a:rPr>
                <a:t>tượng</a:t>
              </a:r>
              <a:r>
                <a:rPr lang="en-GB" sz="2100">
                  <a:latin typeface="Cousine"/>
                </a:rPr>
                <a:t> </a:t>
              </a:r>
              <a:r>
                <a:rPr lang="en-GB" sz="2100" err="1">
                  <a:latin typeface="Cousine"/>
                </a:rPr>
                <a:t>trong</a:t>
              </a:r>
              <a:r>
                <a:rPr lang="en-GB" sz="2100">
                  <a:latin typeface="Cousine"/>
                </a:rPr>
                <a:t> </a:t>
              </a:r>
              <a:r>
                <a:rPr lang="en-GB" sz="2100" err="1">
                  <a:latin typeface="Cousine"/>
                </a:rPr>
                <a:t>ảnh</a:t>
              </a:r>
              <a:r>
                <a:rPr lang="en-GB" sz="2100">
                  <a:latin typeface="Cousine"/>
                </a:rPr>
                <a:t>, </a:t>
              </a:r>
              <a:r>
                <a:rPr lang="en-GB" sz="2100" err="1">
                  <a:latin typeface="Cousine"/>
                </a:rPr>
                <a:t>phân</a:t>
              </a:r>
              <a:r>
                <a:rPr lang="en-GB" sz="2100">
                  <a:latin typeface="Cousine"/>
                </a:rPr>
                <a:t> </a:t>
              </a:r>
              <a:r>
                <a:rPr lang="en-GB" sz="2100" err="1">
                  <a:latin typeface="Cousine"/>
                </a:rPr>
                <a:t>biệt</a:t>
              </a:r>
              <a:r>
                <a:rPr lang="en-GB" sz="2100">
                  <a:latin typeface="Cousine"/>
                </a:rPr>
                <a:t> </a:t>
              </a:r>
              <a:r>
                <a:rPr lang="en-GB" sz="2100" err="1">
                  <a:latin typeface="Cousine"/>
                </a:rPr>
                <a:t>cụ</a:t>
              </a:r>
              <a:r>
                <a:rPr lang="en-GB" sz="2100">
                  <a:latin typeface="Cousine"/>
                </a:rPr>
                <a:t> </a:t>
              </a:r>
              <a:r>
                <a:rPr lang="en-GB" sz="2100" err="1">
                  <a:latin typeface="Cousine"/>
                </a:rPr>
                <a:t>thể</a:t>
              </a:r>
              <a:r>
                <a:rPr lang="en-GB" sz="2100">
                  <a:latin typeface="Cousine"/>
                </a:rPr>
                <a:t> </a:t>
              </a:r>
              <a:r>
                <a:rPr lang="en-GB" sz="2100" err="1">
                  <a:latin typeface="Cousine"/>
                </a:rPr>
                <a:t>các</a:t>
              </a:r>
              <a:r>
                <a:rPr lang="en-GB" sz="2100">
                  <a:latin typeface="Cousine"/>
                </a:rPr>
                <a:t> </a:t>
              </a:r>
              <a:r>
                <a:rPr lang="en-GB" sz="2100" err="1">
                  <a:latin typeface="Cousine"/>
                </a:rPr>
                <a:t>dòng</a:t>
              </a:r>
              <a:r>
                <a:rPr lang="en-GB" sz="2100">
                  <a:latin typeface="Cousine"/>
                </a:rPr>
                <a:t> </a:t>
              </a:r>
              <a:r>
                <a:rPr lang="en-GB" sz="2100" err="1">
                  <a:latin typeface="Cousine"/>
                </a:rPr>
                <a:t>xe</a:t>
              </a:r>
              <a:r>
                <a:rPr lang="en-GB" sz="2100">
                  <a:latin typeface="Cousine"/>
                </a:rPr>
                <a:t> </a:t>
              </a:r>
              <a:r>
                <a:rPr lang="en-GB" sz="2100" err="1">
                  <a:latin typeface="Cousine"/>
                </a:rPr>
                <a:t>khác</a:t>
              </a:r>
              <a:r>
                <a:rPr lang="en-GB" sz="2100">
                  <a:latin typeface="Cousine"/>
                </a:rPr>
                <a:t> </a:t>
              </a:r>
              <a:r>
                <a:rPr lang="en-GB" sz="2100" err="1">
                  <a:latin typeface="Cousine"/>
                </a:rPr>
                <a:t>nhau</a:t>
              </a:r>
              <a:r>
                <a:rPr lang="en-GB" sz="2100">
                  <a:latin typeface="Cousine"/>
                </a:rPr>
                <a:t>, </a:t>
              </a:r>
              <a:r>
                <a:rPr lang="en-GB" sz="2100" err="1">
                  <a:latin typeface="Cousine"/>
                </a:rPr>
                <a:t>ước</a:t>
              </a:r>
              <a:r>
                <a:rPr lang="en-GB" sz="2100">
                  <a:latin typeface="Cousine"/>
                </a:rPr>
                <a:t> </a:t>
              </a:r>
              <a:r>
                <a:rPr lang="en-GB" sz="2100" err="1">
                  <a:latin typeface="Cousine"/>
                </a:rPr>
                <a:t>lượng</a:t>
              </a:r>
              <a:r>
                <a:rPr lang="en-GB" sz="2100">
                  <a:latin typeface="Cousine"/>
                </a:rPr>
                <a:t> </a:t>
              </a:r>
              <a:r>
                <a:rPr lang="en-GB" sz="2100" err="1">
                  <a:latin typeface="Cousine"/>
                </a:rPr>
                <a:t>khoảng</a:t>
              </a:r>
              <a:r>
                <a:rPr lang="en-GB" sz="2100">
                  <a:latin typeface="Cousine"/>
                </a:rPr>
                <a:t> </a:t>
              </a:r>
              <a:r>
                <a:rPr lang="en-GB" sz="2100" err="1">
                  <a:latin typeface="Cousine"/>
                </a:rPr>
                <a:t>cách</a:t>
              </a:r>
              <a:r>
                <a:rPr lang="en-GB" sz="2100">
                  <a:latin typeface="Cousine"/>
                </a:rPr>
                <a:t> </a:t>
              </a:r>
              <a:r>
                <a:rPr lang="en-GB" sz="2100" err="1">
                  <a:latin typeface="Cousine"/>
                </a:rPr>
                <a:t>tương</a:t>
              </a:r>
              <a:r>
                <a:rPr lang="en-GB" sz="2100">
                  <a:latin typeface="Cousine"/>
                </a:rPr>
                <a:t> </a:t>
              </a:r>
              <a:r>
                <a:rPr lang="en-GB" sz="2100" err="1">
                  <a:latin typeface="Cousine"/>
                </a:rPr>
                <a:t>đối</a:t>
              </a:r>
              <a:r>
                <a:rPr lang="en-GB" sz="2100">
                  <a:latin typeface="Cousine"/>
                </a:rPr>
                <a:t> </a:t>
              </a:r>
              <a:r>
                <a:rPr lang="en-GB" sz="2100" err="1">
                  <a:latin typeface="Cousine"/>
                </a:rPr>
                <a:t>giữa</a:t>
              </a:r>
              <a:r>
                <a:rPr lang="en-GB" sz="2100">
                  <a:latin typeface="Cousine"/>
                </a:rPr>
                <a:t> </a:t>
              </a:r>
              <a:r>
                <a:rPr lang="en-GB" sz="2100" err="1">
                  <a:latin typeface="Cousine"/>
                </a:rPr>
                <a:t>các</a:t>
              </a:r>
              <a:r>
                <a:rPr lang="en-GB" sz="2100">
                  <a:latin typeface="Cousine"/>
                </a:rPr>
                <a:t> </a:t>
              </a:r>
              <a:r>
                <a:rPr lang="en-GB" sz="2100" err="1">
                  <a:latin typeface="Cousine"/>
                </a:rPr>
                <a:t>đối</a:t>
              </a:r>
              <a:r>
                <a:rPr lang="en-GB" sz="2100">
                  <a:latin typeface="Cousine"/>
                </a:rPr>
                <a:t> tượng.</a:t>
              </a:r>
              <a:endParaRPr lang="en-GB" sz="2100" err="1"/>
            </a:p>
            <a:p>
              <a:endParaRPr lang="en-GB" sz="2100"/>
            </a:p>
          </p:txBody>
        </p:sp>
        <p:sp>
          <p:nvSpPr>
            <p:cNvPr id="6" name="Google Shape;363;p37">
              <a:extLst>
                <a:ext uri="{FF2B5EF4-FFF2-40B4-BE49-F238E27FC236}">
                  <a16:creationId xmlns:a16="http://schemas.microsoft.com/office/drawing/2014/main" id="{7749B0CC-0631-1D77-DA5C-64AE63A8131A}"/>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2100">
                <a:solidFill>
                  <a:schemeClr val="accent1"/>
                </a:solidFill>
                <a:latin typeface="Cousine"/>
                <a:ea typeface="Cousine"/>
                <a:cs typeface="Cousine"/>
                <a:sym typeface="Cousine"/>
              </a:endParaRPr>
            </a:p>
          </p:txBody>
        </p:sp>
      </p:grpSp>
    </p:spTree>
    <p:extLst>
      <p:ext uri="{BB962C8B-B14F-4D97-AF65-F5344CB8AC3E}">
        <p14:creationId xmlns:p14="http://schemas.microsoft.com/office/powerpoint/2010/main" val="32905295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1524000" y="2936577"/>
            <a:ext cx="6477054" cy="984845"/>
          </a:xfrm>
          <a:prstGeom prst="rect">
            <a:avLst/>
          </a:prstGeom>
        </p:spPr>
        <p:txBody>
          <a:bodyPr spcFirstLastPara="1" wrap="none" lIns="121900" tIns="121900" rIns="121900" bIns="121900" anchor="t" anchorCtr="0">
            <a:spAutoFit/>
          </a:bodyPr>
          <a:lstStyle/>
          <a:p>
            <a:r>
              <a:rPr lang="en"/>
              <a:t>KẾT QUẢ THỰC NGHIỆM</a:t>
            </a:r>
            <a:endParaRPr/>
          </a:p>
        </p:txBody>
      </p:sp>
      <p:sp>
        <p:nvSpPr>
          <p:cNvPr id="98" name="Google Shape;98;p14"/>
          <p:cNvSpPr txBox="1">
            <a:spLocks noGrp="1"/>
          </p:cNvSpPr>
          <p:nvPr>
            <p:ph type="sldNum" idx="12"/>
          </p:nvPr>
        </p:nvSpPr>
        <p:spPr>
          <a:xfrm>
            <a:off x="11364209" y="6188756"/>
            <a:ext cx="614800" cy="389200"/>
          </a:xfrm>
          <a:prstGeom prst="rect">
            <a:avLst/>
          </a:prstGeom>
        </p:spPr>
        <p:txBody>
          <a:bodyPr spcFirstLastPara="1" wrap="square" lIns="121900" tIns="121900" rIns="121900" bIns="121900" anchor="t" anchorCtr="0">
            <a:noAutofit/>
          </a:bodyPr>
          <a:lstStyle/>
          <a:p>
            <a:fld id="{00000000-1234-1234-1234-123412341234}" type="slidenum">
              <a:rPr lang="en"/>
              <a:pPr/>
              <a:t>29</a:t>
            </a:fld>
            <a:endParaRPr/>
          </a:p>
        </p:txBody>
      </p:sp>
      <p:sp>
        <p:nvSpPr>
          <p:cNvPr id="8" name="TextBox 7">
            <a:extLst>
              <a:ext uri="{FF2B5EF4-FFF2-40B4-BE49-F238E27FC236}">
                <a16:creationId xmlns:a16="http://schemas.microsoft.com/office/drawing/2014/main" id="{E2B91DB4-B3AC-CF80-D147-F4E04F8F38E1}"/>
              </a:ext>
            </a:extLst>
          </p:cNvPr>
          <p:cNvSpPr txBox="1"/>
          <p:nvPr/>
        </p:nvSpPr>
        <p:spPr>
          <a:xfrm>
            <a:off x="1547327" y="1793577"/>
            <a:ext cx="800219" cy="1323439"/>
          </a:xfrm>
          <a:prstGeom prst="rect">
            <a:avLst/>
          </a:prstGeom>
          <a:noFill/>
        </p:spPr>
        <p:txBody>
          <a:bodyPr wrap="none">
            <a:spAutoFit/>
          </a:bodyPr>
          <a:lstStyle/>
          <a:p>
            <a:pPr>
              <a:buClr>
                <a:schemeClr val="lt1"/>
              </a:buClr>
              <a:buSzPts val="3600"/>
            </a:pPr>
            <a:r>
              <a:rPr lang="en" sz="8000" b="1">
                <a:solidFill>
                  <a:schemeClr val="accent3"/>
                </a:solidFill>
                <a:latin typeface="Cousine"/>
                <a:cs typeface="Cousine"/>
                <a:sym typeface="Cousine"/>
              </a:rPr>
              <a:t>3</a:t>
            </a:r>
            <a:endParaRPr lang="en-US" sz="8000" b="1">
              <a:solidFill>
                <a:schemeClr val="accent3"/>
              </a:solidFill>
              <a:latin typeface="Cousine"/>
              <a:cs typeface="Cousine"/>
              <a:sym typeface="Cousine"/>
            </a:endParaRPr>
          </a:p>
        </p:txBody>
      </p:sp>
      <p:sp>
        <p:nvSpPr>
          <p:cNvPr id="3" name="Subtitle 2">
            <a:extLst>
              <a:ext uri="{FF2B5EF4-FFF2-40B4-BE49-F238E27FC236}">
                <a16:creationId xmlns:a16="http://schemas.microsoft.com/office/drawing/2014/main" id="{BD2012F3-E50C-C671-142C-49FBD8396D2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56740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1524000" y="2936577"/>
            <a:ext cx="3232576" cy="984845"/>
          </a:xfrm>
          <a:prstGeom prst="rect">
            <a:avLst/>
          </a:prstGeom>
        </p:spPr>
        <p:txBody>
          <a:bodyPr spcFirstLastPara="1" wrap="none" lIns="121900" tIns="121900" rIns="121900" bIns="121900" anchor="t" anchorCtr="0">
            <a:spAutoFit/>
          </a:bodyPr>
          <a:lstStyle/>
          <a:p>
            <a:r>
              <a:rPr lang="en"/>
              <a:t>GIỚI THIỆU </a:t>
            </a:r>
            <a:endParaRPr/>
          </a:p>
        </p:txBody>
      </p:sp>
      <p:sp>
        <p:nvSpPr>
          <p:cNvPr id="98" name="Google Shape;98;p14"/>
          <p:cNvSpPr txBox="1">
            <a:spLocks noGrp="1"/>
          </p:cNvSpPr>
          <p:nvPr>
            <p:ph type="sldNum" idx="12"/>
          </p:nvPr>
        </p:nvSpPr>
        <p:spPr>
          <a:xfrm>
            <a:off x="11364209" y="6188756"/>
            <a:ext cx="614800" cy="389200"/>
          </a:xfrm>
          <a:prstGeom prst="rect">
            <a:avLst/>
          </a:prstGeom>
        </p:spPr>
        <p:txBody>
          <a:bodyPr spcFirstLastPara="1" wrap="square" lIns="121900" tIns="121900" rIns="121900" bIns="121900" anchor="t" anchorCtr="0">
            <a:noAutofit/>
          </a:bodyPr>
          <a:lstStyle/>
          <a:p>
            <a:fld id="{00000000-1234-1234-1234-123412341234}" type="slidenum">
              <a:rPr lang="en" sz="1300" dirty="0"/>
              <a:pPr/>
              <a:t>3</a:t>
            </a:fld>
            <a:endParaRPr lang="en-US" sz="1300"/>
          </a:p>
        </p:txBody>
      </p:sp>
      <p:sp>
        <p:nvSpPr>
          <p:cNvPr id="8" name="TextBox 7">
            <a:extLst>
              <a:ext uri="{FF2B5EF4-FFF2-40B4-BE49-F238E27FC236}">
                <a16:creationId xmlns:a16="http://schemas.microsoft.com/office/drawing/2014/main" id="{E2B91DB4-B3AC-CF80-D147-F4E04F8F38E1}"/>
              </a:ext>
            </a:extLst>
          </p:cNvPr>
          <p:cNvSpPr txBox="1"/>
          <p:nvPr/>
        </p:nvSpPr>
        <p:spPr>
          <a:xfrm>
            <a:off x="1547327" y="1793577"/>
            <a:ext cx="704039" cy="1323439"/>
          </a:xfrm>
          <a:prstGeom prst="rect">
            <a:avLst/>
          </a:prstGeom>
          <a:noFill/>
        </p:spPr>
        <p:txBody>
          <a:bodyPr wrap="none" lIns="91440" tIns="45720" rIns="91440" bIns="45720" anchor="t">
            <a:spAutoFit/>
          </a:bodyPr>
          <a:lstStyle/>
          <a:p>
            <a:pPr>
              <a:buClr>
                <a:schemeClr val="lt1"/>
              </a:buClr>
              <a:buSzPts val="3600"/>
            </a:pPr>
            <a:r>
              <a:rPr lang="en" sz="8000" b="1">
                <a:solidFill>
                  <a:schemeClr val="accent3"/>
                </a:solidFill>
                <a:latin typeface="Cousine"/>
                <a:cs typeface="Cousine"/>
                <a:sym typeface="Cousine"/>
              </a:rPr>
              <a:t>1</a:t>
            </a:r>
            <a:endParaRPr lang="en-US" sz="8000" b="1">
              <a:solidFill>
                <a:schemeClr val="accent3"/>
              </a:solidFill>
              <a:latin typeface="Cousine"/>
              <a:cs typeface="Cousine"/>
            </a:endParaRPr>
          </a:p>
        </p:txBody>
      </p:sp>
      <p:sp>
        <p:nvSpPr>
          <p:cNvPr id="3" name="Subtitle 2">
            <a:extLst>
              <a:ext uri="{FF2B5EF4-FFF2-40B4-BE49-F238E27FC236}">
                <a16:creationId xmlns:a16="http://schemas.microsoft.com/office/drawing/2014/main" id="{34AF09D3-9E2A-D517-285C-3BBDBEB19518}"/>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mtClean="0"/>
              <a:pPr/>
              <a:t>30</a:t>
            </a:fld>
            <a:endParaRPr lang="en"/>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2412840" cy="584775"/>
          </a:xfrm>
          <a:prstGeom prst="rect">
            <a:avLst/>
          </a:prstGeom>
          <a:noFill/>
        </p:spPr>
        <p:txBody>
          <a:bodyPr wrap="none" lIns="91440" tIns="45720" rIns="91440" bIns="45720" rtlCol="0" anchor="t">
            <a:spAutoFit/>
          </a:bodyPr>
          <a:lstStyle/>
          <a:p>
            <a:r>
              <a:rPr lang="en-US" sz="3200" b="1" err="1">
                <a:solidFill>
                  <a:schemeClr val="bg1"/>
                </a:solidFill>
                <a:latin typeface="Cousine"/>
                <a:cs typeface="Cousine" panose="020B0604020202020204" charset="0"/>
              </a:rPr>
              <a:t>Thực</a:t>
            </a:r>
            <a:r>
              <a:rPr lang="en-US" sz="3200" b="1">
                <a:solidFill>
                  <a:schemeClr val="bg1"/>
                </a:solidFill>
                <a:latin typeface="Cousine"/>
                <a:cs typeface="Cousine" panose="020B0604020202020204" charset="0"/>
              </a:rPr>
              <a:t> </a:t>
            </a:r>
            <a:r>
              <a:rPr lang="en-US" sz="3200" b="1" err="1">
                <a:solidFill>
                  <a:schemeClr val="bg1"/>
                </a:solidFill>
                <a:latin typeface="Cousine"/>
                <a:cs typeface="Cousine" panose="020B0604020202020204" charset="0"/>
              </a:rPr>
              <a:t>nghiệm</a:t>
            </a:r>
          </a:p>
        </p:txBody>
      </p:sp>
      <p:grpSp>
        <p:nvGrpSpPr>
          <p:cNvPr id="4" name="Group 3">
            <a:extLst>
              <a:ext uri="{FF2B5EF4-FFF2-40B4-BE49-F238E27FC236}">
                <a16:creationId xmlns:a16="http://schemas.microsoft.com/office/drawing/2014/main" id="{DE6D891E-868A-816F-7230-D4A29BCB9FD0}"/>
              </a:ext>
            </a:extLst>
          </p:cNvPr>
          <p:cNvGrpSpPr/>
          <p:nvPr/>
        </p:nvGrpSpPr>
        <p:grpSpPr>
          <a:xfrm>
            <a:off x="457200" y="1344483"/>
            <a:ext cx="10833344" cy="461664"/>
            <a:chOff x="430481" y="1295400"/>
            <a:chExt cx="10546214" cy="395080"/>
          </a:xfrm>
        </p:grpSpPr>
        <p:sp>
          <p:nvSpPr>
            <p:cNvPr id="5" name="TextBox 4">
              <a:extLst>
                <a:ext uri="{FF2B5EF4-FFF2-40B4-BE49-F238E27FC236}">
                  <a16:creationId xmlns:a16="http://schemas.microsoft.com/office/drawing/2014/main" id="{7F6B60B7-8BB6-A997-67AA-9A63F723B349}"/>
                </a:ext>
              </a:extLst>
            </p:cNvPr>
            <p:cNvSpPr txBox="1"/>
            <p:nvPr/>
          </p:nvSpPr>
          <p:spPr>
            <a:xfrm>
              <a:off x="723769" y="1295400"/>
              <a:ext cx="10252926" cy="395080"/>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400">
                  <a:latin typeface="Cousine"/>
                </a:rPr>
                <a:t>Áp </a:t>
              </a:r>
              <a:r>
                <a:rPr lang="en-GB" sz="2400" err="1">
                  <a:latin typeface="Cousine"/>
                </a:rPr>
                <a:t>dụng</a:t>
              </a:r>
              <a:r>
                <a:rPr lang="en-GB" sz="2400">
                  <a:latin typeface="Cousine"/>
                </a:rPr>
                <a:t> </a:t>
              </a:r>
              <a:r>
                <a:rPr lang="en-GB" sz="2400" err="1">
                  <a:latin typeface="Cousine"/>
                </a:rPr>
                <a:t>ClipCap</a:t>
              </a:r>
              <a:r>
                <a:rPr lang="en-GB" sz="2400">
                  <a:latin typeface="Cousine"/>
                </a:rPr>
                <a:t> </a:t>
              </a:r>
              <a:r>
                <a:rPr lang="en-GB" sz="2400" err="1">
                  <a:latin typeface="Cousine"/>
                </a:rPr>
                <a:t>cho</a:t>
              </a:r>
              <a:r>
                <a:rPr lang="en-GB" sz="2400">
                  <a:latin typeface="Cousine"/>
                </a:rPr>
                <a:t> </a:t>
              </a:r>
              <a:r>
                <a:rPr lang="en-GB" sz="2400" err="1">
                  <a:latin typeface="Cousine"/>
                </a:rPr>
                <a:t>dữ</a:t>
              </a:r>
              <a:r>
                <a:rPr lang="en-GB" sz="2400">
                  <a:latin typeface="Cousine"/>
                </a:rPr>
                <a:t> </a:t>
              </a:r>
              <a:r>
                <a:rPr lang="en-GB" sz="2400" err="1">
                  <a:latin typeface="Cousine"/>
                </a:rPr>
                <a:t>liệu</a:t>
              </a:r>
              <a:r>
                <a:rPr lang="en-GB" sz="2400">
                  <a:latin typeface="Cousine"/>
                </a:rPr>
                <a:t> </a:t>
              </a:r>
              <a:r>
                <a:rPr lang="en-GB" sz="2400" err="1">
                  <a:latin typeface="Cousine"/>
                </a:rPr>
                <a:t>Tiếng</a:t>
              </a:r>
              <a:r>
                <a:rPr lang="en-GB" sz="2400">
                  <a:latin typeface="Cousine"/>
                </a:rPr>
                <a:t> Việt.</a:t>
              </a:r>
              <a:endParaRPr lang="en-GB" sz="2400" err="1"/>
            </a:p>
          </p:txBody>
        </p:sp>
        <p:sp>
          <p:nvSpPr>
            <p:cNvPr id="6" name="Google Shape;363;p37">
              <a:extLst>
                <a:ext uri="{FF2B5EF4-FFF2-40B4-BE49-F238E27FC236}">
                  <a16:creationId xmlns:a16="http://schemas.microsoft.com/office/drawing/2014/main" id="{7749B0CC-0631-1D77-DA5C-64AE63A8131A}"/>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spcBef>
                  <a:spcPts val="0"/>
                </a:spcBef>
                <a:spcAft>
                  <a:spcPts val="0"/>
                </a:spcAft>
                <a:buNone/>
              </a:pPr>
              <a:endParaRPr sz="2100">
                <a:solidFill>
                  <a:schemeClr val="accent1"/>
                </a:solidFill>
                <a:latin typeface="Cousine"/>
                <a:ea typeface="Cousine"/>
                <a:cs typeface="Cousine"/>
                <a:sym typeface="Cousine"/>
              </a:endParaRPr>
            </a:p>
          </p:txBody>
        </p:sp>
      </p:grpSp>
      <p:grpSp>
        <p:nvGrpSpPr>
          <p:cNvPr id="9" name="Group 8">
            <a:extLst>
              <a:ext uri="{FF2B5EF4-FFF2-40B4-BE49-F238E27FC236}">
                <a16:creationId xmlns:a16="http://schemas.microsoft.com/office/drawing/2014/main" id="{2F0B4051-6B20-82DC-ADFA-9F8658C641E4}"/>
              </a:ext>
            </a:extLst>
          </p:cNvPr>
          <p:cNvGrpSpPr/>
          <p:nvPr/>
        </p:nvGrpSpPr>
        <p:grpSpPr>
          <a:xfrm>
            <a:off x="457200" y="2015826"/>
            <a:ext cx="10833344" cy="461664"/>
            <a:chOff x="430481" y="1295400"/>
            <a:chExt cx="10546214" cy="395080"/>
          </a:xfrm>
        </p:grpSpPr>
        <p:sp>
          <p:nvSpPr>
            <p:cNvPr id="10" name="TextBox 9">
              <a:extLst>
                <a:ext uri="{FF2B5EF4-FFF2-40B4-BE49-F238E27FC236}">
                  <a16:creationId xmlns:a16="http://schemas.microsoft.com/office/drawing/2014/main" id="{B617DE08-6518-7DE3-AD83-908FBBE87D8F}"/>
                </a:ext>
              </a:extLst>
            </p:cNvPr>
            <p:cNvSpPr txBox="1"/>
            <p:nvPr/>
          </p:nvSpPr>
          <p:spPr>
            <a:xfrm>
              <a:off x="723769" y="1295400"/>
              <a:ext cx="10252926" cy="395080"/>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400">
                  <a:latin typeface="Cousine"/>
                </a:rPr>
                <a:t>Sử dụng Pretrained GPT-2 cho tin tức/báo chí Tiếng Việt.</a:t>
              </a:r>
              <a:endParaRPr lang="en-GB" sz="2100" err="1"/>
            </a:p>
          </p:txBody>
        </p:sp>
        <p:sp>
          <p:nvSpPr>
            <p:cNvPr id="11" name="Google Shape;363;p37">
              <a:extLst>
                <a:ext uri="{FF2B5EF4-FFF2-40B4-BE49-F238E27FC236}">
                  <a16:creationId xmlns:a16="http://schemas.microsoft.com/office/drawing/2014/main" id="{2BF5CBD3-8863-324D-F75D-A81D50465F1E}"/>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spcBef>
                  <a:spcPts val="0"/>
                </a:spcBef>
                <a:spcAft>
                  <a:spcPts val="0"/>
                </a:spcAft>
                <a:buNone/>
              </a:pPr>
              <a:endParaRPr sz="2100">
                <a:solidFill>
                  <a:schemeClr val="accent1"/>
                </a:solidFill>
                <a:latin typeface="Cousine"/>
                <a:ea typeface="Cousine"/>
                <a:cs typeface="Cousine"/>
                <a:sym typeface="Cousine"/>
              </a:endParaRPr>
            </a:p>
          </p:txBody>
        </p:sp>
      </p:grpSp>
      <p:grpSp>
        <p:nvGrpSpPr>
          <p:cNvPr id="12" name="Group 11">
            <a:extLst>
              <a:ext uri="{FF2B5EF4-FFF2-40B4-BE49-F238E27FC236}">
                <a16:creationId xmlns:a16="http://schemas.microsoft.com/office/drawing/2014/main" id="{68616610-DA9E-691E-69BD-43E05BC992BB}"/>
              </a:ext>
            </a:extLst>
          </p:cNvPr>
          <p:cNvGrpSpPr/>
          <p:nvPr/>
        </p:nvGrpSpPr>
        <p:grpSpPr>
          <a:xfrm>
            <a:off x="457200" y="2687168"/>
            <a:ext cx="10833344" cy="830998"/>
            <a:chOff x="430481" y="1295400"/>
            <a:chExt cx="10546214" cy="711146"/>
          </a:xfrm>
        </p:grpSpPr>
        <p:sp>
          <p:nvSpPr>
            <p:cNvPr id="13" name="TextBox 12">
              <a:extLst>
                <a:ext uri="{FF2B5EF4-FFF2-40B4-BE49-F238E27FC236}">
                  <a16:creationId xmlns:a16="http://schemas.microsoft.com/office/drawing/2014/main" id="{5343E841-AD1B-449F-B552-25FC2E0A5316}"/>
                </a:ext>
              </a:extLst>
            </p:cNvPr>
            <p:cNvSpPr txBox="1"/>
            <p:nvPr/>
          </p:nvSpPr>
          <p:spPr>
            <a:xfrm>
              <a:off x="723769" y="1295400"/>
              <a:ext cx="10252926" cy="711146"/>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400">
                  <a:latin typeface="Cousine"/>
                </a:rPr>
                <a:t>Huấn luyện và đánh giá model trên cho 2 bộ dữ liệu Tiếng Việt: UIT_VIC và VietCap VLSP 2021.</a:t>
              </a:r>
              <a:endParaRPr lang="en-GB" sz="2100" err="1"/>
            </a:p>
          </p:txBody>
        </p:sp>
        <p:sp>
          <p:nvSpPr>
            <p:cNvPr id="14" name="Google Shape;363;p37">
              <a:extLst>
                <a:ext uri="{FF2B5EF4-FFF2-40B4-BE49-F238E27FC236}">
                  <a16:creationId xmlns:a16="http://schemas.microsoft.com/office/drawing/2014/main" id="{29D8BF19-C3AD-262A-0EAC-A81DAD85ECC0}"/>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spcBef>
                  <a:spcPts val="0"/>
                </a:spcBef>
                <a:spcAft>
                  <a:spcPts val="0"/>
                </a:spcAft>
                <a:buNone/>
              </a:pPr>
              <a:endParaRPr sz="2100">
                <a:solidFill>
                  <a:schemeClr val="accent1"/>
                </a:solidFill>
                <a:latin typeface="Cousine"/>
                <a:ea typeface="Cousine"/>
                <a:cs typeface="Cousine"/>
                <a:sym typeface="Cousine"/>
              </a:endParaRPr>
            </a:p>
          </p:txBody>
        </p:sp>
      </p:grpSp>
    </p:spTree>
    <p:extLst>
      <p:ext uri="{BB962C8B-B14F-4D97-AF65-F5344CB8AC3E}">
        <p14:creationId xmlns:p14="http://schemas.microsoft.com/office/powerpoint/2010/main" val="5495516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FE432-CAB3-EEA1-B7CE-1156F5DC720F}"/>
              </a:ext>
            </a:extLst>
          </p:cNvPr>
          <p:cNvSpPr>
            <a:spLocks noGrp="1"/>
          </p:cNvSpPr>
          <p:nvPr>
            <p:ph type="sldNum" idx="12"/>
          </p:nvPr>
        </p:nvSpPr>
        <p:spPr/>
        <p:txBody>
          <a:bodyPr/>
          <a:lstStyle/>
          <a:p>
            <a:fld id="{00000000-1234-1234-1234-123412341234}" type="slidenum">
              <a:rPr lang="en" smtClean="0"/>
              <a:pPr/>
              <a:t>31</a:t>
            </a:fld>
            <a:endParaRPr lang="en"/>
          </a:p>
        </p:txBody>
      </p:sp>
      <p:sp>
        <p:nvSpPr>
          <p:cNvPr id="5" name="TextBox 4">
            <a:extLst>
              <a:ext uri="{FF2B5EF4-FFF2-40B4-BE49-F238E27FC236}">
                <a16:creationId xmlns:a16="http://schemas.microsoft.com/office/drawing/2014/main" id="{1622D1D3-5166-37E6-D1A9-ED2C84764ADF}"/>
              </a:ext>
            </a:extLst>
          </p:cNvPr>
          <p:cNvSpPr txBox="1"/>
          <p:nvPr/>
        </p:nvSpPr>
        <p:spPr>
          <a:xfrm>
            <a:off x="609601" y="482600"/>
            <a:ext cx="4997843" cy="584775"/>
          </a:xfrm>
          <a:prstGeom prst="rect">
            <a:avLst/>
          </a:prstGeom>
          <a:noFill/>
        </p:spPr>
        <p:txBody>
          <a:bodyPr wrap="none" lIns="91440" tIns="45720" rIns="91440" bIns="45720" rtlCol="0" anchor="t">
            <a:spAutoFit/>
          </a:bodyPr>
          <a:lstStyle/>
          <a:p>
            <a:r>
              <a:rPr lang="en-US" sz="3200" b="1">
                <a:solidFill>
                  <a:schemeClr val="bg1"/>
                </a:solidFill>
                <a:latin typeface="Cousine"/>
                <a:cs typeface="Cousine" panose="020B0604020202020204" charset="0"/>
              </a:rPr>
              <a:t>Dataset - VLSP2021_VietCap</a:t>
            </a:r>
          </a:p>
        </p:txBody>
      </p:sp>
      <p:pic>
        <p:nvPicPr>
          <p:cNvPr id="7" name="Picture 6">
            <a:extLst>
              <a:ext uri="{FF2B5EF4-FFF2-40B4-BE49-F238E27FC236}">
                <a16:creationId xmlns:a16="http://schemas.microsoft.com/office/drawing/2014/main" id="{3F31BE3F-32FE-5C21-C321-560A62866B47}"/>
              </a:ext>
            </a:extLst>
          </p:cNvPr>
          <p:cNvPicPr>
            <a:picLocks noChangeAspect="1"/>
          </p:cNvPicPr>
          <p:nvPr/>
        </p:nvPicPr>
        <p:blipFill rotWithShape="1">
          <a:blip r:embed="rId2"/>
          <a:srcRect l="2152" t="6318" r="2638" b="3597"/>
          <a:stretch/>
        </p:blipFill>
        <p:spPr>
          <a:xfrm>
            <a:off x="6836857" y="2371393"/>
            <a:ext cx="4527352" cy="2584580"/>
          </a:xfrm>
          <a:prstGeom prst="rect">
            <a:avLst/>
          </a:prstGeom>
          <a:ln>
            <a:solidFill>
              <a:schemeClr val="bg1"/>
            </a:solidFill>
          </a:ln>
        </p:spPr>
      </p:pic>
      <p:pic>
        <p:nvPicPr>
          <p:cNvPr id="3" name="Picture 2">
            <a:extLst>
              <a:ext uri="{FF2B5EF4-FFF2-40B4-BE49-F238E27FC236}">
                <a16:creationId xmlns:a16="http://schemas.microsoft.com/office/drawing/2014/main" id="{C92A14FD-BECD-32E1-3FE3-71F201CD13FC}"/>
              </a:ext>
            </a:extLst>
          </p:cNvPr>
          <p:cNvPicPr>
            <a:picLocks noChangeAspect="1"/>
          </p:cNvPicPr>
          <p:nvPr/>
        </p:nvPicPr>
        <p:blipFill>
          <a:blip r:embed="rId3"/>
          <a:stretch>
            <a:fillRect/>
          </a:stretch>
        </p:blipFill>
        <p:spPr>
          <a:xfrm>
            <a:off x="789841" y="1924941"/>
            <a:ext cx="5778760" cy="3477484"/>
          </a:xfrm>
          <a:prstGeom prst="rect">
            <a:avLst/>
          </a:prstGeom>
        </p:spPr>
      </p:pic>
    </p:spTree>
    <p:extLst>
      <p:ext uri="{BB962C8B-B14F-4D97-AF65-F5344CB8AC3E}">
        <p14:creationId xmlns:p14="http://schemas.microsoft.com/office/powerpoint/2010/main" val="2532998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mtClean="0"/>
              <a:pPr/>
              <a:t>32</a:t>
            </a:fld>
            <a:endParaRPr lang="en"/>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4265463" cy="584775"/>
          </a:xfrm>
          <a:prstGeom prst="rect">
            <a:avLst/>
          </a:prstGeom>
          <a:noFill/>
        </p:spPr>
        <p:txBody>
          <a:bodyPr wrap="none" lIns="91440" tIns="45720" rIns="91440" bIns="45720" rtlCol="0" anchor="t">
            <a:spAutoFit/>
          </a:bodyPr>
          <a:lstStyle/>
          <a:p>
            <a:r>
              <a:rPr lang="en-US" sz="3200" b="1">
                <a:solidFill>
                  <a:schemeClr val="bg1"/>
                </a:solidFill>
                <a:latin typeface="Cousine"/>
                <a:cs typeface="Cousine" panose="020B0604020202020204" charset="0"/>
              </a:rPr>
              <a:t>Dataset - VLSP_VIETCAP</a:t>
            </a:r>
          </a:p>
        </p:txBody>
      </p:sp>
      <p:sp>
        <p:nvSpPr>
          <p:cNvPr id="10" name="TextBox 9">
            <a:extLst>
              <a:ext uri="{FF2B5EF4-FFF2-40B4-BE49-F238E27FC236}">
                <a16:creationId xmlns:a16="http://schemas.microsoft.com/office/drawing/2014/main" id="{836AFE99-E10B-C93D-9C8D-44F89BE5A123}"/>
              </a:ext>
            </a:extLst>
          </p:cNvPr>
          <p:cNvSpPr txBox="1"/>
          <p:nvPr/>
        </p:nvSpPr>
        <p:spPr>
          <a:xfrm>
            <a:off x="4839419" y="268281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11" name="Google Shape;183;p23">
            <a:extLst>
              <a:ext uri="{FF2B5EF4-FFF2-40B4-BE49-F238E27FC236}">
                <a16:creationId xmlns:a16="http://schemas.microsoft.com/office/drawing/2014/main" id="{92A2931A-C144-EDD5-B4C9-C62B004C79BB}"/>
              </a:ext>
            </a:extLst>
          </p:cNvPr>
          <p:cNvGraphicFramePr/>
          <p:nvPr>
            <p:extLst>
              <p:ext uri="{D42A27DB-BD31-4B8C-83A1-F6EECF244321}">
                <p14:modId xmlns:p14="http://schemas.microsoft.com/office/powerpoint/2010/main" val="322103803"/>
              </p:ext>
            </p:extLst>
          </p:nvPr>
        </p:nvGraphicFramePr>
        <p:xfrm>
          <a:off x="1800226" y="1563898"/>
          <a:ext cx="8591549" cy="3730204"/>
        </p:xfrm>
        <a:graphic>
          <a:graphicData uri="http://schemas.openxmlformats.org/drawingml/2006/table">
            <a:tbl>
              <a:tblPr>
                <a:noFill/>
              </a:tblPr>
              <a:tblGrid>
                <a:gridCol w="2920362">
                  <a:extLst>
                    <a:ext uri="{9D8B030D-6E8A-4147-A177-3AD203B41FA5}">
                      <a16:colId xmlns:a16="http://schemas.microsoft.com/office/drawing/2014/main" val="20000"/>
                    </a:ext>
                  </a:extLst>
                </a:gridCol>
                <a:gridCol w="2786823">
                  <a:extLst>
                    <a:ext uri="{9D8B030D-6E8A-4147-A177-3AD203B41FA5}">
                      <a16:colId xmlns:a16="http://schemas.microsoft.com/office/drawing/2014/main" val="20001"/>
                    </a:ext>
                  </a:extLst>
                </a:gridCol>
                <a:gridCol w="2884364">
                  <a:extLst>
                    <a:ext uri="{9D8B030D-6E8A-4147-A177-3AD203B41FA5}">
                      <a16:colId xmlns:a16="http://schemas.microsoft.com/office/drawing/2014/main" val="20002"/>
                    </a:ext>
                  </a:extLst>
                </a:gridCol>
              </a:tblGrid>
              <a:tr h="1082772">
                <a:tc>
                  <a:txBody>
                    <a:bodyPr/>
                    <a:lstStyle/>
                    <a:p>
                      <a:pPr marL="0" lvl="0" indent="0" algn="ctr" rtl="0">
                        <a:spcBef>
                          <a:spcPts val="0"/>
                        </a:spcBef>
                        <a:spcAft>
                          <a:spcPts val="0"/>
                        </a:spcAft>
                        <a:buNone/>
                      </a:pPr>
                      <a:r>
                        <a:rPr lang="en-US" sz="2400" i="0">
                          <a:solidFill>
                            <a:srgbClr val="FFFFFF"/>
                          </a:solidFill>
                          <a:latin typeface="Cousine" panose="02070409020205020404" pitchFamily="49" charset="0"/>
                          <a:ea typeface="Cousine"/>
                          <a:cs typeface="Cousine" panose="02070409020205020404" pitchFamily="49" charset="0"/>
                          <a:sym typeface="Cousine"/>
                        </a:rPr>
                        <a:t>Model</a:t>
                      </a:r>
                      <a:endParaRPr sz="2400" i="0">
                        <a:solidFill>
                          <a:srgbClr val="FFFFFF"/>
                        </a:solidFill>
                        <a:latin typeface="Cousine" panose="02070409020205020404" pitchFamily="49" charset="0"/>
                        <a:ea typeface="Cousine"/>
                        <a:cs typeface="Cousine" panose="02070409020205020404" pitchFamily="49" charset="0"/>
                        <a:sym typeface="Cousine"/>
                      </a:endParaRPr>
                    </a:p>
                  </a:txBody>
                  <a:tcPr marL="104104" marR="104104" marT="78085" marB="7808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solidFill>
                      <a:srgbClr val="FFFFFF">
                        <a:alpha val="14902"/>
                      </a:srgbClr>
                    </a:solidFill>
                  </a:tcPr>
                </a:tc>
                <a:tc>
                  <a:txBody>
                    <a:bodyPr/>
                    <a:lstStyle/>
                    <a:p>
                      <a:pPr marL="0" lvl="0" indent="0" algn="ctr" rtl="0">
                        <a:spcBef>
                          <a:spcPts val="0"/>
                        </a:spcBef>
                        <a:spcAft>
                          <a:spcPts val="0"/>
                        </a:spcAft>
                        <a:buNone/>
                      </a:pPr>
                      <a:r>
                        <a:rPr lang="en-US" sz="2400" i="0" err="1">
                          <a:solidFill>
                            <a:srgbClr val="FFFFFF"/>
                          </a:solidFill>
                          <a:latin typeface="Cousine" panose="02070409020205020404" pitchFamily="49" charset="0"/>
                          <a:ea typeface="Cousine"/>
                          <a:cs typeface="Cousine" panose="02070409020205020404" pitchFamily="49" charset="0"/>
                          <a:sym typeface="Cousine"/>
                        </a:rPr>
                        <a:t>public_test</a:t>
                      </a:r>
                      <a:endParaRPr sz="2400" i="0" err="1">
                        <a:solidFill>
                          <a:srgbClr val="FFFFFF"/>
                        </a:solidFill>
                        <a:latin typeface="Cousine" panose="02070409020205020404" pitchFamily="49" charset="0"/>
                        <a:ea typeface="Cousine"/>
                        <a:cs typeface="Cousine" panose="02070409020205020404" pitchFamily="49" charset="0"/>
                        <a:sym typeface="Cousine"/>
                      </a:endParaRPr>
                    </a:p>
                  </a:txBody>
                  <a:tcPr marL="104104" marR="104104" marT="78085" marB="7808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noFill/>
                  </a:tcPr>
                </a:tc>
                <a:tc>
                  <a:txBody>
                    <a:bodyPr/>
                    <a:lstStyle/>
                    <a:p>
                      <a:pPr marL="0" lvl="0" indent="0" algn="ctr" rtl="0">
                        <a:spcBef>
                          <a:spcPts val="0"/>
                        </a:spcBef>
                        <a:spcAft>
                          <a:spcPts val="0"/>
                        </a:spcAft>
                        <a:buNone/>
                      </a:pPr>
                      <a:r>
                        <a:rPr lang="en-US" sz="2400" i="0" err="1">
                          <a:solidFill>
                            <a:srgbClr val="FFFFFF"/>
                          </a:solidFill>
                          <a:latin typeface="Cousine" panose="02070409020205020404" pitchFamily="49" charset="0"/>
                          <a:ea typeface="Cousine"/>
                          <a:cs typeface="Cousine" panose="02070409020205020404" pitchFamily="49" charset="0"/>
                          <a:sym typeface="Cousine"/>
                        </a:rPr>
                        <a:t>private_test</a:t>
                      </a:r>
                      <a:endParaRPr sz="2400" i="0" err="1">
                        <a:solidFill>
                          <a:srgbClr val="FFFFFF"/>
                        </a:solidFill>
                        <a:latin typeface="Cousine" panose="02070409020205020404" pitchFamily="49" charset="0"/>
                        <a:ea typeface="Cousine"/>
                        <a:cs typeface="Cousine" panose="02070409020205020404" pitchFamily="49" charset="0"/>
                        <a:sym typeface="Cousine"/>
                      </a:endParaRPr>
                    </a:p>
                  </a:txBody>
                  <a:tcPr marL="104104" marR="104104" marT="78085" marB="78085" anchor="ctr">
                    <a:lnL w="19050" cap="flat" cmpd="sng">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solidFill>
                      <a:srgbClr val="FFFFFF">
                        <a:alpha val="14902"/>
                      </a:srgbClr>
                    </a:solidFill>
                  </a:tcPr>
                </a:tc>
                <a:extLst>
                  <a:ext uri="{0D108BD9-81ED-4DB2-BD59-A6C34878D82A}">
                    <a16:rowId xmlns:a16="http://schemas.microsoft.com/office/drawing/2014/main" val="10000"/>
                  </a:ext>
                </a:extLst>
              </a:tr>
              <a:tr h="619472">
                <a:tc>
                  <a:txBody>
                    <a:bodyPr/>
                    <a:lstStyle/>
                    <a:p>
                      <a:pPr marL="0" lvl="0" indent="0" algn="ctr" rtl="0">
                        <a:spcBef>
                          <a:spcPts val="0"/>
                        </a:spcBef>
                        <a:spcAft>
                          <a:spcPts val="0"/>
                        </a:spcAft>
                        <a:buNone/>
                      </a:pPr>
                      <a:r>
                        <a:rPr lang="en-US" sz="2400" i="0">
                          <a:solidFill>
                            <a:srgbClr val="FFFFFF"/>
                          </a:solidFill>
                          <a:latin typeface="Cousine" panose="02070409020205020404" pitchFamily="49" charset="0"/>
                          <a:ea typeface="Cousine"/>
                          <a:cs typeface="Cousine" panose="02070409020205020404" pitchFamily="49" charset="0"/>
                          <a:sym typeface="Cousine"/>
                        </a:rPr>
                        <a:t>VLP</a:t>
                      </a:r>
                      <a:endParaRPr sz="2400" i="0">
                        <a:solidFill>
                          <a:srgbClr val="FFFFFF"/>
                        </a:solidFill>
                        <a:latin typeface="Cousine" panose="02070409020205020404" pitchFamily="49" charset="0"/>
                        <a:ea typeface="Cousine"/>
                        <a:cs typeface="Cousine" panose="02070409020205020404" pitchFamily="49" charset="0"/>
                        <a:sym typeface="Cousine"/>
                      </a:endParaRPr>
                    </a:p>
                  </a:txBody>
                  <a:tcPr marL="104104" marR="104104" marT="78085" marB="7808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902"/>
                      </a:srgbClr>
                    </a:solidFill>
                  </a:tcPr>
                </a:tc>
                <a:tc>
                  <a:txBody>
                    <a:bodyPr/>
                    <a:lstStyle/>
                    <a:p>
                      <a:pPr marL="0" lvl="0" indent="0" algn="ctr" rtl="0">
                        <a:spcBef>
                          <a:spcPts val="0"/>
                        </a:spcBef>
                        <a:spcAft>
                          <a:spcPts val="0"/>
                        </a:spcAft>
                        <a:buNone/>
                      </a:pPr>
                      <a:r>
                        <a:rPr lang="en-US" sz="2400" b="0" i="0">
                          <a:solidFill>
                            <a:srgbClr val="FFFFFF"/>
                          </a:solidFill>
                          <a:latin typeface="Cousine" panose="02070409020205020404" pitchFamily="49" charset="0"/>
                          <a:ea typeface="Cousine"/>
                          <a:cs typeface="Cousine" panose="02070409020205020404" pitchFamily="49" charset="0"/>
                          <a:sym typeface="Cousine"/>
                        </a:rPr>
                        <a:t>30.6</a:t>
                      </a:r>
                      <a:endParaRPr sz="2400" b="0" i="0">
                        <a:solidFill>
                          <a:srgbClr val="FFFFFF"/>
                        </a:solidFill>
                        <a:latin typeface="Cousine" panose="02070409020205020404" pitchFamily="49" charset="0"/>
                        <a:ea typeface="Cousine"/>
                        <a:cs typeface="Cousine" panose="02070409020205020404" pitchFamily="49" charset="0"/>
                        <a:sym typeface="Cousine"/>
                      </a:endParaRPr>
                    </a:p>
                  </a:txBody>
                  <a:tcPr marL="104104" marR="104104" marT="78085" marB="7808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noFill/>
                  </a:tcPr>
                </a:tc>
                <a:tc>
                  <a:txBody>
                    <a:bodyPr/>
                    <a:lstStyle/>
                    <a:p>
                      <a:pPr marL="0" lvl="0" indent="0" algn="ctr" rtl="0">
                        <a:spcBef>
                          <a:spcPts val="0"/>
                        </a:spcBef>
                        <a:spcAft>
                          <a:spcPts val="0"/>
                        </a:spcAft>
                        <a:buNone/>
                      </a:pPr>
                      <a:r>
                        <a:rPr lang="en-US" sz="2400" b="0" i="0">
                          <a:solidFill>
                            <a:srgbClr val="FFFFFF"/>
                          </a:solidFill>
                          <a:latin typeface="Cousine" panose="02070409020205020404" pitchFamily="49" charset="0"/>
                          <a:ea typeface="Cousine"/>
                          <a:cs typeface="Cousine" panose="02070409020205020404" pitchFamily="49" charset="0"/>
                          <a:sym typeface="Cousine"/>
                        </a:rPr>
                        <a:t>32.7</a:t>
                      </a:r>
                      <a:endParaRPr sz="2400" b="0" i="0">
                        <a:solidFill>
                          <a:srgbClr val="FFFFFF"/>
                        </a:solidFill>
                        <a:latin typeface="Cousine" panose="02070409020205020404" pitchFamily="49" charset="0"/>
                        <a:ea typeface="Cousine"/>
                        <a:cs typeface="Cousine" panose="02070409020205020404" pitchFamily="49" charset="0"/>
                        <a:sym typeface="Cousine"/>
                      </a:endParaRPr>
                    </a:p>
                  </a:txBody>
                  <a:tcPr marL="104104" marR="104104" marT="78085" marB="78085" anchor="ctr">
                    <a:lnL w="19050" cap="flat" cmpd="sng">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902"/>
                      </a:srgbClr>
                    </a:solidFill>
                  </a:tcPr>
                </a:tc>
                <a:extLst>
                  <a:ext uri="{0D108BD9-81ED-4DB2-BD59-A6C34878D82A}">
                    <a16:rowId xmlns:a16="http://schemas.microsoft.com/office/drawing/2014/main" val="10001"/>
                  </a:ext>
                </a:extLst>
              </a:tr>
              <a:tr h="710796">
                <a:tc>
                  <a:txBody>
                    <a:bodyPr/>
                    <a:lstStyle/>
                    <a:p>
                      <a:pPr marL="0" lvl="0" indent="0" algn="ctr">
                        <a:spcBef>
                          <a:spcPts val="0"/>
                        </a:spcBef>
                        <a:spcAft>
                          <a:spcPts val="0"/>
                        </a:spcAft>
                        <a:buNone/>
                      </a:pPr>
                      <a:r>
                        <a:rPr lang="en-US" sz="2800" b="1" i="0" u="none" strike="noStrike" noProof="0" err="1">
                          <a:solidFill>
                            <a:srgbClr val="FFFF00"/>
                          </a:solidFill>
                          <a:latin typeface="Cousine" panose="02070409020205020404" pitchFamily="49" charset="0"/>
                          <a:cs typeface="Cousine" panose="02070409020205020404" pitchFamily="49" charset="0"/>
                        </a:rPr>
                        <a:t>ClipCap</a:t>
                      </a:r>
                      <a:endParaRPr sz="2800" b="1" i="0" err="1">
                        <a:solidFill>
                          <a:srgbClr val="FFFF00"/>
                        </a:solidFill>
                        <a:latin typeface="Cousine" panose="02070409020205020404" pitchFamily="49" charset="0"/>
                        <a:ea typeface="Cousine"/>
                        <a:cs typeface="Cousine" panose="02070409020205020404" pitchFamily="49" charset="0"/>
                        <a:sym typeface="Cousine"/>
                      </a:endParaRPr>
                    </a:p>
                  </a:txBody>
                  <a:tcPr marL="104104" marR="104104" marT="78085" marB="78085" anchor="ctr">
                    <a:lnL w="19050" cap="flat" cmpd="sng">
                      <a:solidFill>
                        <a:srgbClr val="FFFFFF"/>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902"/>
                      </a:srgbClr>
                    </a:solidFill>
                  </a:tcPr>
                </a:tc>
                <a:tc>
                  <a:txBody>
                    <a:bodyPr/>
                    <a:lstStyle/>
                    <a:p>
                      <a:pPr marL="0" lvl="0" indent="0" algn="ctr" rtl="0">
                        <a:spcBef>
                          <a:spcPts val="0"/>
                        </a:spcBef>
                        <a:spcAft>
                          <a:spcPts val="0"/>
                        </a:spcAft>
                        <a:buNone/>
                      </a:pPr>
                      <a:r>
                        <a:rPr lang="en-US" sz="2800" b="1" i="0">
                          <a:solidFill>
                            <a:srgbClr val="FFFF00"/>
                          </a:solidFill>
                          <a:latin typeface="Cousine" panose="02070409020205020404" pitchFamily="49" charset="0"/>
                          <a:ea typeface="Cousine"/>
                          <a:cs typeface="Cousine" panose="02070409020205020404" pitchFamily="49" charset="0"/>
                          <a:sym typeface="Cousine"/>
                        </a:rPr>
                        <a:t>29.8</a:t>
                      </a:r>
                      <a:endParaRPr sz="2800" b="1" i="0">
                        <a:solidFill>
                          <a:srgbClr val="FFFF00"/>
                        </a:solidFill>
                        <a:latin typeface="Cousine" panose="02070409020205020404" pitchFamily="49" charset="0"/>
                        <a:ea typeface="Cousine"/>
                        <a:cs typeface="Cousine" panose="02070409020205020404" pitchFamily="49" charset="0"/>
                        <a:sym typeface="Cousine"/>
                      </a:endParaRPr>
                    </a:p>
                  </a:txBody>
                  <a:tcPr marL="104104" marR="104104" marT="78085" marB="78085"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noFill/>
                  </a:tcPr>
                </a:tc>
                <a:tc>
                  <a:txBody>
                    <a:bodyPr/>
                    <a:lstStyle/>
                    <a:p>
                      <a:pPr marL="0" lvl="0" indent="0" algn="ctr" rtl="0">
                        <a:spcBef>
                          <a:spcPts val="0"/>
                        </a:spcBef>
                        <a:spcAft>
                          <a:spcPts val="0"/>
                        </a:spcAft>
                        <a:buNone/>
                      </a:pPr>
                      <a:r>
                        <a:rPr lang="en-US" sz="2800" b="1" i="0">
                          <a:solidFill>
                            <a:srgbClr val="FFFF00"/>
                          </a:solidFill>
                          <a:latin typeface="Cousine" panose="02070409020205020404" pitchFamily="49" charset="0"/>
                          <a:ea typeface="Cousine"/>
                          <a:cs typeface="Cousine" panose="02070409020205020404" pitchFamily="49" charset="0"/>
                          <a:sym typeface="Cousine"/>
                        </a:rPr>
                        <a:t>27.8</a:t>
                      </a:r>
                      <a:endParaRPr sz="2800" b="1" i="0">
                        <a:solidFill>
                          <a:srgbClr val="FFFF00"/>
                        </a:solidFill>
                        <a:latin typeface="Cousine" panose="02070409020205020404" pitchFamily="49" charset="0"/>
                        <a:ea typeface="Cousine"/>
                        <a:cs typeface="Cousine" panose="02070409020205020404" pitchFamily="49" charset="0"/>
                        <a:sym typeface="Cousine"/>
                      </a:endParaRPr>
                    </a:p>
                  </a:txBody>
                  <a:tcPr marL="104104" marR="104104" marT="78085" marB="78085"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902"/>
                      </a:srgbClr>
                    </a:solidFill>
                  </a:tcPr>
                </a:tc>
                <a:extLst>
                  <a:ext uri="{0D108BD9-81ED-4DB2-BD59-A6C34878D82A}">
                    <a16:rowId xmlns:a16="http://schemas.microsoft.com/office/drawing/2014/main" val="1725864049"/>
                  </a:ext>
                </a:extLst>
              </a:tr>
              <a:tr h="619472">
                <a:tc>
                  <a:txBody>
                    <a:bodyPr/>
                    <a:lstStyle/>
                    <a:p>
                      <a:pPr marL="0" lvl="0" indent="0" algn="ctr" rtl="0">
                        <a:spcBef>
                          <a:spcPts val="0"/>
                        </a:spcBef>
                        <a:spcAft>
                          <a:spcPts val="0"/>
                        </a:spcAft>
                        <a:buNone/>
                      </a:pPr>
                      <a:r>
                        <a:rPr lang="en" sz="2400" i="0">
                          <a:solidFill>
                            <a:srgbClr val="FFFFFF"/>
                          </a:solidFill>
                          <a:latin typeface="Cousine" panose="02070409020205020404" pitchFamily="49" charset="0"/>
                          <a:ea typeface="Cousine"/>
                          <a:cs typeface="Cousine" panose="02070409020205020404" pitchFamily="49" charset="0"/>
                          <a:sym typeface="Cousine"/>
                        </a:rPr>
                        <a:t>AOA net</a:t>
                      </a:r>
                    </a:p>
                  </a:txBody>
                  <a:tcPr marL="104104" marR="104104" marT="78085" marB="7808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902"/>
                      </a:srgbClr>
                    </a:solidFill>
                  </a:tcPr>
                </a:tc>
                <a:tc>
                  <a:txBody>
                    <a:bodyPr/>
                    <a:lstStyle/>
                    <a:p>
                      <a:pPr marL="0" lvl="0" indent="0" algn="ctr" rtl="0">
                        <a:spcBef>
                          <a:spcPts val="0"/>
                        </a:spcBef>
                        <a:spcAft>
                          <a:spcPts val="0"/>
                        </a:spcAft>
                        <a:buNone/>
                      </a:pPr>
                      <a:r>
                        <a:rPr lang="en-US" sz="2400" b="0" i="0">
                          <a:solidFill>
                            <a:srgbClr val="FFFFFF"/>
                          </a:solidFill>
                          <a:latin typeface="Cousine" panose="02070409020205020404" pitchFamily="49" charset="0"/>
                          <a:ea typeface="Cousine"/>
                          <a:cs typeface="Cousine" panose="02070409020205020404" pitchFamily="49" charset="0"/>
                          <a:sym typeface="Cousine"/>
                        </a:rPr>
                        <a:t>28.75</a:t>
                      </a:r>
                      <a:endParaRPr sz="2400" b="0" i="0">
                        <a:solidFill>
                          <a:srgbClr val="FFFFFF"/>
                        </a:solidFill>
                        <a:latin typeface="Cousine" panose="02070409020205020404" pitchFamily="49" charset="0"/>
                        <a:ea typeface="Cousine"/>
                        <a:cs typeface="Cousine" panose="02070409020205020404" pitchFamily="49" charset="0"/>
                        <a:sym typeface="Cousine"/>
                      </a:endParaRPr>
                    </a:p>
                  </a:txBody>
                  <a:tcPr marL="104104" marR="104104" marT="78085" marB="7808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noFill/>
                  </a:tcPr>
                </a:tc>
                <a:tc>
                  <a:txBody>
                    <a:bodyPr/>
                    <a:lstStyle/>
                    <a:p>
                      <a:pPr marL="0" lvl="0" indent="0" algn="ctr" rtl="0">
                        <a:spcBef>
                          <a:spcPts val="0"/>
                        </a:spcBef>
                        <a:spcAft>
                          <a:spcPts val="0"/>
                        </a:spcAft>
                        <a:buNone/>
                      </a:pPr>
                      <a:r>
                        <a:rPr lang="pt-BR" sz="2400" b="0" i="0">
                          <a:solidFill>
                            <a:srgbClr val="FFFFFF"/>
                          </a:solidFill>
                          <a:latin typeface="Cousine" panose="02070409020205020404" pitchFamily="49" charset="0"/>
                          <a:ea typeface="Cousine"/>
                          <a:cs typeface="Cousine" panose="02070409020205020404" pitchFamily="49" charset="0"/>
                          <a:sym typeface="Cousine"/>
                        </a:rPr>
                        <a:t>27.5</a:t>
                      </a:r>
                    </a:p>
                  </a:txBody>
                  <a:tcPr marL="104104" marR="104104" marT="78085" marB="78085" anchor="ctr">
                    <a:lnL w="19050" cap="flat" cmpd="sng">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902"/>
                      </a:srgbClr>
                    </a:solidFill>
                  </a:tcPr>
                </a:tc>
                <a:extLst>
                  <a:ext uri="{0D108BD9-81ED-4DB2-BD59-A6C34878D82A}">
                    <a16:rowId xmlns:a16="http://schemas.microsoft.com/office/drawing/2014/main" val="10002"/>
                  </a:ext>
                </a:extLst>
              </a:tr>
              <a:tr h="697692">
                <a:tc>
                  <a:txBody>
                    <a:bodyPr/>
                    <a:lstStyle/>
                    <a:p>
                      <a:pPr marL="0" lvl="0" indent="0" algn="ctr" rtl="0">
                        <a:spcBef>
                          <a:spcPts val="0"/>
                        </a:spcBef>
                        <a:spcAft>
                          <a:spcPts val="0"/>
                        </a:spcAft>
                        <a:buNone/>
                      </a:pPr>
                      <a:r>
                        <a:rPr lang="en" sz="2400" i="0">
                          <a:solidFill>
                            <a:srgbClr val="FFFFFF"/>
                          </a:solidFill>
                          <a:latin typeface="Cousine" panose="02070409020205020404" pitchFamily="49" charset="0"/>
                          <a:ea typeface="Cousine"/>
                          <a:cs typeface="Cousine" panose="02070409020205020404" pitchFamily="49" charset="0"/>
                          <a:sym typeface="Cousine"/>
                        </a:rPr>
                        <a:t>CNN+LSTM</a:t>
                      </a:r>
                    </a:p>
                  </a:txBody>
                  <a:tcPr marL="104104" marR="104104" marT="78085" marB="78085" anchor="ctr">
                    <a:lnL w="19050" cap="flat" cmpd="sng">
                      <a:solidFill>
                        <a:srgbClr val="FFFFFF"/>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902"/>
                      </a:srgbClr>
                    </a:solidFill>
                  </a:tcPr>
                </a:tc>
                <a:tc>
                  <a:txBody>
                    <a:bodyPr/>
                    <a:lstStyle/>
                    <a:p>
                      <a:pPr marL="0" lvl="0" indent="0" algn="ctr" rtl="0">
                        <a:spcBef>
                          <a:spcPts val="0"/>
                        </a:spcBef>
                        <a:spcAft>
                          <a:spcPts val="0"/>
                        </a:spcAft>
                        <a:buNone/>
                      </a:pPr>
                      <a:r>
                        <a:rPr lang="en-US" sz="2400" b="0" i="0">
                          <a:solidFill>
                            <a:srgbClr val="FFFFFF"/>
                          </a:solidFill>
                          <a:latin typeface="Cousine" panose="02070409020205020404" pitchFamily="49" charset="0"/>
                          <a:ea typeface="Cousine"/>
                          <a:cs typeface="Cousine" panose="02070409020205020404" pitchFamily="49" charset="0"/>
                          <a:sym typeface="Cousine"/>
                        </a:rPr>
                        <a:t>27.5</a:t>
                      </a:r>
                      <a:endParaRPr sz="2400" b="0" i="0">
                        <a:solidFill>
                          <a:srgbClr val="FFFFFF"/>
                        </a:solidFill>
                        <a:latin typeface="Cousine" panose="02070409020205020404" pitchFamily="49" charset="0"/>
                        <a:ea typeface="Cousine"/>
                        <a:cs typeface="Cousine" panose="02070409020205020404" pitchFamily="49" charset="0"/>
                        <a:sym typeface="Cousine"/>
                      </a:endParaRPr>
                    </a:p>
                  </a:txBody>
                  <a:tcPr marL="104104" marR="104104" marT="78085" marB="78085"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noFill/>
                  </a:tcPr>
                </a:tc>
                <a:tc>
                  <a:txBody>
                    <a:bodyPr/>
                    <a:lstStyle/>
                    <a:p>
                      <a:pPr marL="0" lvl="0" indent="0" algn="ctr" rtl="0">
                        <a:spcBef>
                          <a:spcPts val="0"/>
                        </a:spcBef>
                        <a:spcAft>
                          <a:spcPts val="0"/>
                        </a:spcAft>
                        <a:buNone/>
                      </a:pPr>
                      <a:r>
                        <a:rPr lang="pt-BR" sz="2400" b="0" i="0">
                          <a:solidFill>
                            <a:srgbClr val="FFFFFF"/>
                          </a:solidFill>
                          <a:latin typeface="Cousine" panose="02070409020205020404" pitchFamily="49" charset="0"/>
                          <a:ea typeface="Cousine"/>
                          <a:cs typeface="Cousine" panose="02070409020205020404" pitchFamily="49" charset="0"/>
                          <a:sym typeface="Cousine"/>
                        </a:rPr>
                        <a:t>26.7</a:t>
                      </a:r>
                    </a:p>
                  </a:txBody>
                  <a:tcPr marL="104104" marR="104104" marT="78085" marB="78085"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902"/>
                      </a:srgbClr>
                    </a:solidFill>
                  </a:tcPr>
                </a:tc>
                <a:extLst>
                  <a:ext uri="{0D108BD9-81ED-4DB2-BD59-A6C34878D82A}">
                    <a16:rowId xmlns:a16="http://schemas.microsoft.com/office/drawing/2014/main" val="554227204"/>
                  </a:ext>
                </a:extLst>
              </a:tr>
            </a:tbl>
          </a:graphicData>
        </a:graphic>
      </p:graphicFrame>
      <p:grpSp>
        <p:nvGrpSpPr>
          <p:cNvPr id="12" name="Group 11">
            <a:extLst>
              <a:ext uri="{FF2B5EF4-FFF2-40B4-BE49-F238E27FC236}">
                <a16:creationId xmlns:a16="http://schemas.microsoft.com/office/drawing/2014/main" id="{91EC6BE9-6534-D611-5EE1-4A07C891541C}"/>
              </a:ext>
            </a:extLst>
          </p:cNvPr>
          <p:cNvGrpSpPr/>
          <p:nvPr/>
        </p:nvGrpSpPr>
        <p:grpSpPr>
          <a:xfrm flipV="1">
            <a:off x="-1787931" y="5792984"/>
            <a:ext cx="1600200" cy="304800"/>
            <a:chOff x="990600" y="1504950"/>
            <a:chExt cx="1600200" cy="304800"/>
          </a:xfrm>
        </p:grpSpPr>
        <p:cxnSp>
          <p:nvCxnSpPr>
            <p:cNvPr id="13" name="Straight Connector 12">
              <a:extLst>
                <a:ext uri="{FF2B5EF4-FFF2-40B4-BE49-F238E27FC236}">
                  <a16:creationId xmlns:a16="http://schemas.microsoft.com/office/drawing/2014/main" id="{B1D76252-13C5-77ED-C41D-304BF90C4BD0}"/>
                </a:ext>
              </a:extLst>
            </p:cNvPr>
            <p:cNvCxnSpPr>
              <a:cxnSpLocks/>
            </p:cNvCxnSpPr>
            <p:nvPr/>
          </p:nvCxnSpPr>
          <p:spPr>
            <a:xfrm>
              <a:off x="990600" y="1504950"/>
              <a:ext cx="0" cy="30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D4015E-BCB2-3BBE-AE86-AE6C0BCE4C07}"/>
                </a:ext>
              </a:extLst>
            </p:cNvPr>
            <p:cNvCxnSpPr/>
            <p:nvPr/>
          </p:nvCxnSpPr>
          <p:spPr>
            <a:xfrm>
              <a:off x="990600" y="1504950"/>
              <a:ext cx="16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08ED44C-7A56-00DE-EEF6-4A31F6A005F3}"/>
              </a:ext>
            </a:extLst>
          </p:cNvPr>
          <p:cNvGrpSpPr/>
          <p:nvPr/>
        </p:nvGrpSpPr>
        <p:grpSpPr>
          <a:xfrm rot="10800000" flipV="1">
            <a:off x="12371405" y="675464"/>
            <a:ext cx="1600200" cy="304800"/>
            <a:chOff x="990600" y="1504950"/>
            <a:chExt cx="1600200" cy="304800"/>
          </a:xfrm>
        </p:grpSpPr>
        <p:cxnSp>
          <p:nvCxnSpPr>
            <p:cNvPr id="16" name="Straight Connector 15">
              <a:extLst>
                <a:ext uri="{FF2B5EF4-FFF2-40B4-BE49-F238E27FC236}">
                  <a16:creationId xmlns:a16="http://schemas.microsoft.com/office/drawing/2014/main" id="{F5024323-7B60-C4C1-3362-66E092B073AA}"/>
                </a:ext>
              </a:extLst>
            </p:cNvPr>
            <p:cNvCxnSpPr>
              <a:cxnSpLocks/>
            </p:cNvCxnSpPr>
            <p:nvPr/>
          </p:nvCxnSpPr>
          <p:spPr>
            <a:xfrm>
              <a:off x="990600" y="1504950"/>
              <a:ext cx="0" cy="30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B3965DA-D73D-B669-14AC-E1A9E3204886}"/>
                </a:ext>
              </a:extLst>
            </p:cNvPr>
            <p:cNvCxnSpPr/>
            <p:nvPr/>
          </p:nvCxnSpPr>
          <p:spPr>
            <a:xfrm>
              <a:off x="990600" y="1504950"/>
              <a:ext cx="16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100235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20CC47-47BF-636E-A3C8-5AED5AD1878F}"/>
              </a:ext>
            </a:extLst>
          </p:cNvPr>
          <p:cNvSpPr>
            <a:spLocks noGrp="1"/>
          </p:cNvSpPr>
          <p:nvPr>
            <p:ph type="sldNum" idx="12"/>
          </p:nvPr>
        </p:nvSpPr>
        <p:spPr/>
        <p:txBody>
          <a:bodyPr/>
          <a:lstStyle/>
          <a:p>
            <a:fld id="{00000000-1234-1234-1234-123412341234}" type="slidenum">
              <a:rPr lang="en" smtClean="0"/>
              <a:pPr/>
              <a:t>33</a:t>
            </a:fld>
            <a:endParaRPr lang="en"/>
          </a:p>
        </p:txBody>
      </p:sp>
      <p:grpSp>
        <p:nvGrpSpPr>
          <p:cNvPr id="45" name="Group 44">
            <a:extLst>
              <a:ext uri="{FF2B5EF4-FFF2-40B4-BE49-F238E27FC236}">
                <a16:creationId xmlns:a16="http://schemas.microsoft.com/office/drawing/2014/main" id="{8FB47BA9-5DA9-FE0A-11DF-F0E85CE12979}"/>
              </a:ext>
            </a:extLst>
          </p:cNvPr>
          <p:cNvGrpSpPr/>
          <p:nvPr/>
        </p:nvGrpSpPr>
        <p:grpSpPr>
          <a:xfrm flipV="1">
            <a:off x="561439" y="5792984"/>
            <a:ext cx="1600200" cy="304800"/>
            <a:chOff x="990600" y="1504950"/>
            <a:chExt cx="1600200" cy="304800"/>
          </a:xfrm>
        </p:grpSpPr>
        <p:cxnSp>
          <p:nvCxnSpPr>
            <p:cNvPr id="46" name="Straight Connector 45">
              <a:extLst>
                <a:ext uri="{FF2B5EF4-FFF2-40B4-BE49-F238E27FC236}">
                  <a16:creationId xmlns:a16="http://schemas.microsoft.com/office/drawing/2014/main" id="{F0D23008-6548-E040-B702-C24489317A0E}"/>
                </a:ext>
              </a:extLst>
            </p:cNvPr>
            <p:cNvCxnSpPr>
              <a:cxnSpLocks/>
            </p:cNvCxnSpPr>
            <p:nvPr/>
          </p:nvCxnSpPr>
          <p:spPr>
            <a:xfrm>
              <a:off x="990600" y="1504950"/>
              <a:ext cx="0" cy="30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D186488-6DE7-FFE0-BF04-A4838853A7A3}"/>
                </a:ext>
              </a:extLst>
            </p:cNvPr>
            <p:cNvCxnSpPr/>
            <p:nvPr/>
          </p:nvCxnSpPr>
          <p:spPr>
            <a:xfrm>
              <a:off x="990600" y="1504950"/>
              <a:ext cx="16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F40EEC6-D74C-EF25-C6A1-3E1CA065EB33}"/>
              </a:ext>
            </a:extLst>
          </p:cNvPr>
          <p:cNvGrpSpPr/>
          <p:nvPr/>
        </p:nvGrpSpPr>
        <p:grpSpPr>
          <a:xfrm rot="10800000" flipV="1">
            <a:off x="9613774" y="675464"/>
            <a:ext cx="1600200" cy="304800"/>
            <a:chOff x="990600" y="1504950"/>
            <a:chExt cx="1600200" cy="304800"/>
          </a:xfrm>
        </p:grpSpPr>
        <p:cxnSp>
          <p:nvCxnSpPr>
            <p:cNvPr id="49" name="Straight Connector 48">
              <a:extLst>
                <a:ext uri="{FF2B5EF4-FFF2-40B4-BE49-F238E27FC236}">
                  <a16:creationId xmlns:a16="http://schemas.microsoft.com/office/drawing/2014/main" id="{3E23CC68-DF25-566F-3BD8-72CF8D733A55}"/>
                </a:ext>
              </a:extLst>
            </p:cNvPr>
            <p:cNvCxnSpPr>
              <a:cxnSpLocks/>
            </p:cNvCxnSpPr>
            <p:nvPr/>
          </p:nvCxnSpPr>
          <p:spPr>
            <a:xfrm>
              <a:off x="990600" y="1504950"/>
              <a:ext cx="0" cy="30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2D61830-C107-67EB-1BA9-8E7537C193F8}"/>
                </a:ext>
              </a:extLst>
            </p:cNvPr>
            <p:cNvCxnSpPr/>
            <p:nvPr/>
          </p:nvCxnSpPr>
          <p:spPr>
            <a:xfrm>
              <a:off x="990600" y="1504950"/>
              <a:ext cx="16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7" name="Rectangle 56">
            <a:extLst>
              <a:ext uri="{FF2B5EF4-FFF2-40B4-BE49-F238E27FC236}">
                <a16:creationId xmlns:a16="http://schemas.microsoft.com/office/drawing/2014/main" id="{BD7A239C-318C-840D-5CA2-81F6BC067798}"/>
              </a:ext>
            </a:extLst>
          </p:cNvPr>
          <p:cNvSpPr>
            <a:spLocks noChangeAspect="1"/>
          </p:cNvSpPr>
          <p:nvPr>
            <p:custDataLst>
              <p:tags r:id="rId1"/>
            </p:custDataLst>
          </p:nvPr>
        </p:nvSpPr>
        <p:spPr>
          <a:xfrm>
            <a:off x="796211" y="827863"/>
            <a:ext cx="3122645" cy="2341983"/>
          </a:xfrm>
          <a:prstGeom prst="rect">
            <a:avLst/>
          </a:prstGeom>
          <a:blipFill dpi="0" rotWithShape="0">
            <a:blip r:embed="rId3">
              <a:alphaModFix/>
              <a:extLst>
                <a:ext uri="{28A0092B-C50C-407E-A947-70E740481C1C}">
                  <a14:useLocalDpi xmlns:a14="http://schemas.microsoft.com/office/drawing/2010/main" val="0"/>
                </a:ext>
              </a:extLst>
            </a:blip>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EEE9BE7-75DC-C96B-68A9-2FA8CA515097}"/>
              </a:ext>
            </a:extLst>
          </p:cNvPr>
          <p:cNvSpPr>
            <a:spLocks noChangeAspect="1"/>
          </p:cNvSpPr>
          <p:nvPr/>
        </p:nvSpPr>
        <p:spPr>
          <a:xfrm>
            <a:off x="4428931" y="827863"/>
            <a:ext cx="3122645" cy="2341983"/>
          </a:xfrm>
          <a:prstGeom prst="rect">
            <a:avLst/>
          </a:prstGeom>
          <a:blipFill dpi="0" rotWithShape="0">
            <a:blip r:embed="rId4">
              <a:alphaModFix/>
              <a:extLst>
                <a:ext uri="{28A0092B-C50C-407E-A947-70E740481C1C}">
                  <a14:useLocalDpi xmlns:a14="http://schemas.microsoft.com/office/drawing/2010/main" val="0"/>
                </a:ext>
              </a:extLst>
            </a:blip>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D456856-5863-1653-9F7A-81FE2B019AFA}"/>
              </a:ext>
            </a:extLst>
          </p:cNvPr>
          <p:cNvSpPr>
            <a:spLocks noChangeAspect="1"/>
          </p:cNvSpPr>
          <p:nvPr/>
        </p:nvSpPr>
        <p:spPr>
          <a:xfrm>
            <a:off x="7949682" y="827863"/>
            <a:ext cx="3122645" cy="2341983"/>
          </a:xfrm>
          <a:prstGeom prst="rect">
            <a:avLst/>
          </a:prstGeom>
          <a:blipFill dpi="0" rotWithShape="0">
            <a:blip r:embed="rId5">
              <a:alphaModFix/>
              <a:extLst>
                <a:ext uri="{28A0092B-C50C-407E-A947-70E740481C1C}">
                  <a14:useLocalDpi xmlns:a14="http://schemas.microsoft.com/office/drawing/2010/main" val="0"/>
                </a:ext>
              </a:extLst>
            </a:blip>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AF92022-A927-68B9-64A2-A94B7109D72F}"/>
              </a:ext>
            </a:extLst>
          </p:cNvPr>
          <p:cNvSpPr>
            <a:spLocks noChangeAspect="1"/>
          </p:cNvSpPr>
          <p:nvPr/>
        </p:nvSpPr>
        <p:spPr>
          <a:xfrm>
            <a:off x="796211" y="3564293"/>
            <a:ext cx="3122645" cy="2341983"/>
          </a:xfrm>
          <a:prstGeom prst="rect">
            <a:avLst/>
          </a:prstGeom>
          <a:blipFill dpi="0" rotWithShape="0">
            <a:blip r:embed="rId6">
              <a:alphaModFix/>
              <a:extLst>
                <a:ext uri="{28A0092B-C50C-407E-A947-70E740481C1C}">
                  <a14:useLocalDpi xmlns:a14="http://schemas.microsoft.com/office/drawing/2010/main" val="0"/>
                </a:ext>
              </a:extLst>
            </a:blip>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662535B-F485-D566-44EE-564985036727}"/>
              </a:ext>
            </a:extLst>
          </p:cNvPr>
          <p:cNvSpPr>
            <a:spLocks noChangeAspect="1"/>
          </p:cNvSpPr>
          <p:nvPr/>
        </p:nvSpPr>
        <p:spPr>
          <a:xfrm>
            <a:off x="4428931" y="3564293"/>
            <a:ext cx="3122645" cy="2341983"/>
          </a:xfrm>
          <a:prstGeom prst="rect">
            <a:avLst/>
          </a:prstGeom>
          <a:blipFill dpi="0" rotWithShape="0">
            <a:blip r:embed="rId7">
              <a:alphaModFix/>
              <a:extLst>
                <a:ext uri="{28A0092B-C50C-407E-A947-70E740481C1C}">
                  <a14:useLocalDpi xmlns:a14="http://schemas.microsoft.com/office/drawing/2010/main" val="0"/>
                </a:ext>
              </a:extLst>
            </a:blip>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F3D97FD-C953-C37A-014B-1664C7D0D290}"/>
              </a:ext>
            </a:extLst>
          </p:cNvPr>
          <p:cNvSpPr>
            <a:spLocks noChangeAspect="1"/>
          </p:cNvSpPr>
          <p:nvPr/>
        </p:nvSpPr>
        <p:spPr>
          <a:xfrm>
            <a:off x="7949682" y="3564293"/>
            <a:ext cx="3122645" cy="2341983"/>
          </a:xfrm>
          <a:prstGeom prst="rect">
            <a:avLst/>
          </a:prstGeom>
          <a:blipFill dpi="0" rotWithShape="0">
            <a:blip r:embed="rId8">
              <a:alphaModFix/>
              <a:extLst>
                <a:ext uri="{28A0092B-C50C-407E-A947-70E740481C1C}">
                  <a14:useLocalDpi xmlns:a14="http://schemas.microsoft.com/office/drawing/2010/main" val="0"/>
                </a:ext>
              </a:extLst>
            </a:blip>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3168288-4001-C299-E320-479D8A8A546D}"/>
              </a:ext>
            </a:extLst>
          </p:cNvPr>
          <p:cNvSpPr txBox="1"/>
          <p:nvPr/>
        </p:nvSpPr>
        <p:spPr>
          <a:xfrm>
            <a:off x="609601" y="230530"/>
            <a:ext cx="3108543" cy="400110"/>
          </a:xfrm>
          <a:prstGeom prst="rect">
            <a:avLst/>
          </a:prstGeom>
          <a:noFill/>
        </p:spPr>
        <p:txBody>
          <a:bodyPr wrap="none" lIns="91440" tIns="45720" rIns="91440" bIns="45720" rtlCol="0" anchor="t">
            <a:spAutoFit/>
          </a:bodyPr>
          <a:lstStyle/>
          <a:p>
            <a:r>
              <a:rPr lang="en-US" sz="2000" b="1">
                <a:solidFill>
                  <a:schemeClr val="bg1"/>
                </a:solidFill>
                <a:latin typeface="Cousine"/>
                <a:cs typeface="Cousine" panose="020B0604020202020204" charset="0"/>
              </a:rPr>
              <a:t>Correct predictions</a:t>
            </a:r>
          </a:p>
        </p:txBody>
      </p:sp>
    </p:spTree>
    <p:extLst>
      <p:ext uri="{BB962C8B-B14F-4D97-AF65-F5344CB8AC3E}">
        <p14:creationId xmlns:p14="http://schemas.microsoft.com/office/powerpoint/2010/main" val="4634099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20CC47-47BF-636E-A3C8-5AED5AD1878F}"/>
              </a:ext>
            </a:extLst>
          </p:cNvPr>
          <p:cNvSpPr>
            <a:spLocks noGrp="1"/>
          </p:cNvSpPr>
          <p:nvPr>
            <p:ph type="sldNum" idx="12"/>
          </p:nvPr>
        </p:nvSpPr>
        <p:spPr/>
        <p:txBody>
          <a:bodyPr/>
          <a:lstStyle/>
          <a:p>
            <a:fld id="{00000000-1234-1234-1234-123412341234}" type="slidenum">
              <a:rPr lang="en" smtClean="0"/>
              <a:pPr/>
              <a:t>34</a:t>
            </a:fld>
            <a:endParaRPr lang="en"/>
          </a:p>
        </p:txBody>
      </p:sp>
      <p:grpSp>
        <p:nvGrpSpPr>
          <p:cNvPr id="45" name="Group 44">
            <a:extLst>
              <a:ext uri="{FF2B5EF4-FFF2-40B4-BE49-F238E27FC236}">
                <a16:creationId xmlns:a16="http://schemas.microsoft.com/office/drawing/2014/main" id="{8FB47BA9-5DA9-FE0A-11DF-F0E85CE12979}"/>
              </a:ext>
            </a:extLst>
          </p:cNvPr>
          <p:cNvGrpSpPr/>
          <p:nvPr/>
        </p:nvGrpSpPr>
        <p:grpSpPr>
          <a:xfrm>
            <a:off x="769733" y="2046864"/>
            <a:ext cx="1600200" cy="304800"/>
            <a:chOff x="990600" y="1504950"/>
            <a:chExt cx="1600200" cy="304800"/>
          </a:xfrm>
        </p:grpSpPr>
        <p:cxnSp>
          <p:nvCxnSpPr>
            <p:cNvPr id="46" name="Straight Connector 45">
              <a:extLst>
                <a:ext uri="{FF2B5EF4-FFF2-40B4-BE49-F238E27FC236}">
                  <a16:creationId xmlns:a16="http://schemas.microsoft.com/office/drawing/2014/main" id="{F0D23008-6548-E040-B702-C24489317A0E}"/>
                </a:ext>
              </a:extLst>
            </p:cNvPr>
            <p:cNvCxnSpPr>
              <a:cxnSpLocks/>
            </p:cNvCxnSpPr>
            <p:nvPr/>
          </p:nvCxnSpPr>
          <p:spPr>
            <a:xfrm>
              <a:off x="990600" y="1504950"/>
              <a:ext cx="0" cy="30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D186488-6DE7-FFE0-BF04-A4838853A7A3}"/>
                </a:ext>
              </a:extLst>
            </p:cNvPr>
            <p:cNvCxnSpPr/>
            <p:nvPr/>
          </p:nvCxnSpPr>
          <p:spPr>
            <a:xfrm>
              <a:off x="990600" y="1504950"/>
              <a:ext cx="16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F40EEC6-D74C-EF25-C6A1-3E1CA065EB33}"/>
              </a:ext>
            </a:extLst>
          </p:cNvPr>
          <p:cNvGrpSpPr/>
          <p:nvPr/>
        </p:nvGrpSpPr>
        <p:grpSpPr>
          <a:xfrm rot="10800000">
            <a:off x="9822068" y="4506336"/>
            <a:ext cx="1600200" cy="304800"/>
            <a:chOff x="990600" y="1504950"/>
            <a:chExt cx="1600200" cy="304800"/>
          </a:xfrm>
        </p:grpSpPr>
        <p:cxnSp>
          <p:nvCxnSpPr>
            <p:cNvPr id="49" name="Straight Connector 48">
              <a:extLst>
                <a:ext uri="{FF2B5EF4-FFF2-40B4-BE49-F238E27FC236}">
                  <a16:creationId xmlns:a16="http://schemas.microsoft.com/office/drawing/2014/main" id="{3E23CC68-DF25-566F-3BD8-72CF8D733A55}"/>
                </a:ext>
              </a:extLst>
            </p:cNvPr>
            <p:cNvCxnSpPr>
              <a:cxnSpLocks/>
            </p:cNvCxnSpPr>
            <p:nvPr/>
          </p:nvCxnSpPr>
          <p:spPr>
            <a:xfrm>
              <a:off x="990600" y="1504950"/>
              <a:ext cx="0" cy="30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2D61830-C107-67EB-1BA9-8E7537C193F8}"/>
                </a:ext>
              </a:extLst>
            </p:cNvPr>
            <p:cNvCxnSpPr/>
            <p:nvPr/>
          </p:nvCxnSpPr>
          <p:spPr>
            <a:xfrm>
              <a:off x="990600" y="1504950"/>
              <a:ext cx="16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5D97E40D-F4B2-CDD5-13A9-E34695DAC217}"/>
              </a:ext>
            </a:extLst>
          </p:cNvPr>
          <p:cNvSpPr>
            <a:spLocks noChangeAspect="1"/>
          </p:cNvSpPr>
          <p:nvPr/>
        </p:nvSpPr>
        <p:spPr>
          <a:xfrm>
            <a:off x="1004505" y="2265054"/>
            <a:ext cx="3122645" cy="2341983"/>
          </a:xfrm>
          <a:prstGeom prst="rect">
            <a:avLst/>
          </a:prstGeom>
          <a:blipFill dpi="0" rotWithShape="0">
            <a:blip r:embed="rId4">
              <a:alphaModFix/>
              <a:extLst>
                <a:ext uri="{28A0092B-C50C-407E-A947-70E740481C1C}">
                  <a14:useLocalDpi xmlns:a14="http://schemas.microsoft.com/office/drawing/2010/main" val="0"/>
                </a:ext>
              </a:extLst>
            </a:blip>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D9250C6-DD30-BDB5-3C79-F1AF525DD128}"/>
              </a:ext>
            </a:extLst>
          </p:cNvPr>
          <p:cNvSpPr>
            <a:spLocks noChangeAspect="1"/>
          </p:cNvSpPr>
          <p:nvPr>
            <p:custDataLst>
              <p:tags r:id="rId1"/>
            </p:custDataLst>
          </p:nvPr>
        </p:nvSpPr>
        <p:spPr>
          <a:xfrm>
            <a:off x="4637225" y="2265054"/>
            <a:ext cx="3122645" cy="2341983"/>
          </a:xfrm>
          <a:prstGeom prst="rect">
            <a:avLst/>
          </a:prstGeom>
          <a:blipFill dpi="0" rotWithShape="0">
            <a:blip r:embed="rId5">
              <a:alphaModFix/>
              <a:extLst>
                <a:ext uri="{28A0092B-C50C-407E-A947-70E740481C1C}">
                  <a14:useLocalDpi xmlns:a14="http://schemas.microsoft.com/office/drawing/2010/main" val="0"/>
                </a:ext>
              </a:extLst>
            </a:blip>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34D87C5-82F3-3DBC-441E-4E42D732302C}"/>
              </a:ext>
            </a:extLst>
          </p:cNvPr>
          <p:cNvSpPr>
            <a:spLocks noChangeAspect="1"/>
          </p:cNvSpPr>
          <p:nvPr>
            <p:custDataLst>
              <p:tags r:id="rId2"/>
            </p:custDataLst>
          </p:nvPr>
        </p:nvSpPr>
        <p:spPr>
          <a:xfrm>
            <a:off x="8157976" y="2265054"/>
            <a:ext cx="3122645" cy="2341983"/>
          </a:xfrm>
          <a:prstGeom prst="rect">
            <a:avLst/>
          </a:prstGeom>
          <a:blipFill dpi="0" rotWithShape="0">
            <a:blip r:embed="rId6">
              <a:alphaModFix/>
              <a:extLst>
                <a:ext uri="{28A0092B-C50C-407E-A947-70E740481C1C}">
                  <a14:useLocalDpi xmlns:a14="http://schemas.microsoft.com/office/drawing/2010/main" val="0"/>
                </a:ext>
              </a:extLst>
            </a:blip>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67E044-EE08-2C95-D04A-3216D835F4BF}"/>
              </a:ext>
            </a:extLst>
          </p:cNvPr>
          <p:cNvSpPr txBox="1"/>
          <p:nvPr/>
        </p:nvSpPr>
        <p:spPr>
          <a:xfrm>
            <a:off x="609601" y="482457"/>
            <a:ext cx="3416320" cy="400110"/>
          </a:xfrm>
          <a:prstGeom prst="rect">
            <a:avLst/>
          </a:prstGeom>
          <a:noFill/>
        </p:spPr>
        <p:txBody>
          <a:bodyPr wrap="none" lIns="91440" tIns="45720" rIns="91440" bIns="45720" rtlCol="0" anchor="t">
            <a:spAutoFit/>
          </a:bodyPr>
          <a:lstStyle/>
          <a:p>
            <a:r>
              <a:rPr lang="en-US" sz="2000" b="1">
                <a:solidFill>
                  <a:schemeClr val="bg1"/>
                </a:solidFill>
                <a:latin typeface="Cousine"/>
                <a:cs typeface="Cousine" panose="020B0604020202020204" charset="0"/>
              </a:rPr>
              <a:t>Incorrect predictions</a:t>
            </a:r>
          </a:p>
        </p:txBody>
      </p:sp>
    </p:spTree>
    <p:extLst>
      <p:ext uri="{BB962C8B-B14F-4D97-AF65-F5344CB8AC3E}">
        <p14:creationId xmlns:p14="http://schemas.microsoft.com/office/powerpoint/2010/main" val="297951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FE432-CAB3-EEA1-B7CE-1156F5DC720F}"/>
              </a:ext>
            </a:extLst>
          </p:cNvPr>
          <p:cNvSpPr>
            <a:spLocks noGrp="1"/>
          </p:cNvSpPr>
          <p:nvPr>
            <p:ph type="sldNum" idx="12"/>
          </p:nvPr>
        </p:nvSpPr>
        <p:spPr/>
        <p:txBody>
          <a:bodyPr/>
          <a:lstStyle/>
          <a:p>
            <a:fld id="{00000000-1234-1234-1234-123412341234}" type="slidenum">
              <a:rPr lang="en" sz="1300" dirty="0" smtClean="0"/>
              <a:pPr/>
              <a:t>35</a:t>
            </a:fld>
            <a:endParaRPr lang="en" sz="1300"/>
          </a:p>
        </p:txBody>
      </p:sp>
      <p:sp>
        <p:nvSpPr>
          <p:cNvPr id="5" name="TextBox 4">
            <a:extLst>
              <a:ext uri="{FF2B5EF4-FFF2-40B4-BE49-F238E27FC236}">
                <a16:creationId xmlns:a16="http://schemas.microsoft.com/office/drawing/2014/main" id="{1622D1D3-5166-37E6-D1A9-ED2C84764ADF}"/>
              </a:ext>
            </a:extLst>
          </p:cNvPr>
          <p:cNvSpPr txBox="1"/>
          <p:nvPr/>
        </p:nvSpPr>
        <p:spPr>
          <a:xfrm>
            <a:off x="609601" y="482600"/>
            <a:ext cx="3157211" cy="584775"/>
          </a:xfrm>
          <a:prstGeom prst="rect">
            <a:avLst/>
          </a:prstGeom>
          <a:noFill/>
        </p:spPr>
        <p:txBody>
          <a:bodyPr wrap="none" lIns="91440" tIns="45720" rIns="91440" bIns="45720" rtlCol="0" anchor="t">
            <a:spAutoFit/>
          </a:bodyPr>
          <a:lstStyle/>
          <a:p>
            <a:r>
              <a:rPr lang="en-US" sz="3200" b="1">
                <a:solidFill>
                  <a:schemeClr val="bg1"/>
                </a:solidFill>
                <a:latin typeface="Cousine"/>
                <a:cs typeface="Cousine" panose="020B0604020202020204" charset="0"/>
              </a:rPr>
              <a:t>Dataset - UIT_VIC</a:t>
            </a:r>
          </a:p>
        </p:txBody>
      </p:sp>
      <p:pic>
        <p:nvPicPr>
          <p:cNvPr id="7" name="Picture 2">
            <a:extLst>
              <a:ext uri="{FF2B5EF4-FFF2-40B4-BE49-F238E27FC236}">
                <a16:creationId xmlns:a16="http://schemas.microsoft.com/office/drawing/2014/main" id="{00D90F00-EA67-570C-DAFF-15E16819C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034" y="1564547"/>
            <a:ext cx="4141367" cy="276306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F780B6B-C7ED-AD26-5984-E404F47B2DA1}"/>
              </a:ext>
            </a:extLst>
          </p:cNvPr>
          <p:cNvSpPr txBox="1"/>
          <p:nvPr/>
        </p:nvSpPr>
        <p:spPr>
          <a:xfrm>
            <a:off x="7397498" y="4435037"/>
            <a:ext cx="4518437" cy="707886"/>
          </a:xfrm>
          <a:prstGeom prst="rect">
            <a:avLst/>
          </a:prstGeom>
          <a:noFill/>
          <a:ln>
            <a:solidFill>
              <a:schemeClr val="bg1"/>
            </a:solidFill>
          </a:ln>
        </p:spPr>
        <p:txBody>
          <a:bodyPr wrap="square" lIns="91440" tIns="45720" rIns="91440" bIns="45720" rtlCol="0" anchor="t">
            <a:spAutoFit/>
          </a:bodyPr>
          <a:lstStyle/>
          <a:p>
            <a:pPr algn="ctr"/>
            <a:r>
              <a:rPr lang="en-US" sz="2000">
                <a:solidFill>
                  <a:schemeClr val="bg1"/>
                </a:solidFill>
                <a:latin typeface="Cousine"/>
                <a:cs typeface="Cousine" panose="02070409020205020404" pitchFamily="49" charset="0"/>
              </a:rPr>
              <a:t>“</a:t>
            </a:r>
            <a:r>
              <a:rPr lang="vi-VN" sz="2000" err="1">
                <a:solidFill>
                  <a:schemeClr val="bg1"/>
                </a:solidFill>
                <a:latin typeface="Cousine" panose="02070409020205020404" pitchFamily="49" charset="0"/>
                <a:cs typeface="Cousine" panose="02070409020205020404" pitchFamily="49" charset="0"/>
              </a:rPr>
              <a:t>Người</a:t>
            </a:r>
            <a:r>
              <a:rPr lang="vi-VN" sz="2000">
                <a:solidFill>
                  <a:schemeClr val="bg1"/>
                </a:solidFill>
                <a:latin typeface="Cousine" panose="02070409020205020404" pitchFamily="49" charset="0"/>
                <a:cs typeface="Cousine" panose="02070409020205020404" pitchFamily="49" charset="0"/>
              </a:rPr>
              <a:t> </a:t>
            </a:r>
            <a:r>
              <a:rPr lang="vi-VN" sz="2000" err="1">
                <a:solidFill>
                  <a:schemeClr val="bg1"/>
                </a:solidFill>
                <a:latin typeface="Cousine" panose="02070409020205020404" pitchFamily="49" charset="0"/>
                <a:cs typeface="Cousine" panose="02070409020205020404" pitchFamily="49" charset="0"/>
              </a:rPr>
              <a:t>đàn</a:t>
            </a:r>
            <a:r>
              <a:rPr lang="vi-VN" sz="2000">
                <a:solidFill>
                  <a:schemeClr val="bg1"/>
                </a:solidFill>
                <a:latin typeface="Cousine" panose="02070409020205020404" pitchFamily="49" charset="0"/>
                <a:cs typeface="Cousine" panose="02070409020205020404" pitchFamily="49" charset="0"/>
              </a:rPr>
              <a:t> ông </a:t>
            </a:r>
            <a:r>
              <a:rPr lang="vi-VN" sz="2000" err="1">
                <a:solidFill>
                  <a:schemeClr val="bg1"/>
                </a:solidFill>
                <a:latin typeface="Cousine" panose="02070409020205020404" pitchFamily="49" charset="0"/>
                <a:cs typeface="Cousine" panose="02070409020205020404" pitchFamily="49" charset="0"/>
              </a:rPr>
              <a:t>áo</a:t>
            </a:r>
            <a:r>
              <a:rPr lang="vi-VN" sz="2000">
                <a:solidFill>
                  <a:schemeClr val="bg1"/>
                </a:solidFill>
                <a:latin typeface="Cousine" panose="02070409020205020404" pitchFamily="49" charset="0"/>
                <a:cs typeface="Cousine" panose="02070409020205020404" pitchFamily="49" charset="0"/>
              </a:rPr>
              <a:t> </a:t>
            </a:r>
            <a:r>
              <a:rPr lang="vi-VN" sz="2000" err="1">
                <a:solidFill>
                  <a:schemeClr val="bg1"/>
                </a:solidFill>
                <a:latin typeface="Cousine" panose="02070409020205020404" pitchFamily="49" charset="0"/>
                <a:cs typeface="Cousine" panose="02070409020205020404" pitchFamily="49" charset="0"/>
              </a:rPr>
              <a:t>vàng</a:t>
            </a:r>
            <a:r>
              <a:rPr lang="vi-VN" sz="2000">
                <a:solidFill>
                  <a:schemeClr val="bg1"/>
                </a:solidFill>
                <a:latin typeface="Cousine" panose="02070409020205020404" pitchFamily="49" charset="0"/>
                <a:cs typeface="Cousine" panose="02070409020205020404" pitchFamily="49" charset="0"/>
              </a:rPr>
              <a:t> đang chơi</a:t>
            </a:r>
            <a:r>
              <a:rPr lang="en-US" sz="2000">
                <a:solidFill>
                  <a:schemeClr val="bg1"/>
                </a:solidFill>
                <a:latin typeface="Cousine"/>
                <a:cs typeface="Cousine" panose="02070409020205020404" pitchFamily="49" charset="0"/>
              </a:rPr>
              <a:t> </a:t>
            </a:r>
            <a:r>
              <a:rPr lang="vi-VN" sz="2000" err="1">
                <a:solidFill>
                  <a:schemeClr val="bg1"/>
                </a:solidFill>
                <a:latin typeface="Cousine" panose="02070409020205020404" pitchFamily="49" charset="0"/>
                <a:cs typeface="Cousine" panose="02070409020205020404" pitchFamily="49" charset="0"/>
              </a:rPr>
              <a:t>tennis</a:t>
            </a:r>
            <a:r>
              <a:rPr lang="vi-VN" sz="2000">
                <a:solidFill>
                  <a:schemeClr val="bg1"/>
                </a:solidFill>
                <a:latin typeface="Cousine" panose="02070409020205020404" pitchFamily="49" charset="0"/>
                <a:cs typeface="Cousine" panose="02070409020205020404" pitchFamily="49" charset="0"/>
              </a:rPr>
              <a:t> trên sân.</a:t>
            </a:r>
            <a:r>
              <a:rPr lang="en-US" sz="2000">
                <a:solidFill>
                  <a:schemeClr val="bg1"/>
                </a:solidFill>
                <a:latin typeface="Cousine"/>
                <a:cs typeface="Cousine" panose="02070409020205020404" pitchFamily="49" charset="0"/>
              </a:rPr>
              <a:t>”</a:t>
            </a:r>
          </a:p>
        </p:txBody>
      </p:sp>
      <p:grpSp>
        <p:nvGrpSpPr>
          <p:cNvPr id="9" name="Group 8">
            <a:extLst>
              <a:ext uri="{FF2B5EF4-FFF2-40B4-BE49-F238E27FC236}">
                <a16:creationId xmlns:a16="http://schemas.microsoft.com/office/drawing/2014/main" id="{F25AFF06-3112-3F46-3FAC-8B07304F85DE}"/>
              </a:ext>
            </a:extLst>
          </p:cNvPr>
          <p:cNvGrpSpPr/>
          <p:nvPr/>
        </p:nvGrpSpPr>
        <p:grpSpPr>
          <a:xfrm>
            <a:off x="464599" y="1148601"/>
            <a:ext cx="6117717" cy="707886"/>
            <a:chOff x="430481" y="1295400"/>
            <a:chExt cx="6117717" cy="707886"/>
          </a:xfrm>
        </p:grpSpPr>
        <p:sp>
          <p:nvSpPr>
            <p:cNvPr id="10" name="TextBox 9">
              <a:extLst>
                <a:ext uri="{FF2B5EF4-FFF2-40B4-BE49-F238E27FC236}">
                  <a16:creationId xmlns:a16="http://schemas.microsoft.com/office/drawing/2014/main" id="{A8B08987-0A4E-DA60-59E8-76B52941DDE8}"/>
                </a:ext>
              </a:extLst>
            </p:cNvPr>
            <p:cNvSpPr txBox="1"/>
            <p:nvPr/>
          </p:nvSpPr>
          <p:spPr>
            <a:xfrm>
              <a:off x="723769" y="1295400"/>
              <a:ext cx="5824429" cy="707886"/>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US" sz="2000" err="1">
                  <a:latin typeface="Cousine"/>
                </a:rPr>
                <a:t>Bộ</a:t>
              </a:r>
              <a:r>
                <a:rPr lang="en-US" sz="2000">
                  <a:latin typeface="Cousine"/>
                </a:rPr>
                <a:t> dataset </a:t>
              </a:r>
              <a:r>
                <a:rPr lang="en-US" sz="2000" err="1">
                  <a:latin typeface="Cousine"/>
                </a:rPr>
                <a:t>tiếng</a:t>
              </a:r>
              <a:r>
                <a:rPr lang="en-US" sz="2000">
                  <a:latin typeface="Cousine"/>
                </a:rPr>
                <a:t> </a:t>
              </a:r>
              <a:r>
                <a:rPr lang="en-US" sz="2000" err="1">
                  <a:latin typeface="Cousine"/>
                </a:rPr>
                <a:t>việt</a:t>
              </a:r>
              <a:r>
                <a:rPr lang="en-US" sz="2000">
                  <a:latin typeface="Cousine"/>
                </a:rPr>
                <a:t> </a:t>
              </a:r>
              <a:r>
                <a:rPr lang="en-US" sz="2000" err="1">
                  <a:latin typeface="Cousine"/>
                </a:rPr>
                <a:t>đầu</a:t>
              </a:r>
              <a:r>
                <a:rPr lang="en-US" sz="2000">
                  <a:latin typeface="Cousine"/>
                </a:rPr>
                <a:t> </a:t>
              </a:r>
              <a:r>
                <a:rPr lang="en-US" sz="2000" err="1">
                  <a:latin typeface="Cousine"/>
                </a:rPr>
                <a:t>tiên</a:t>
              </a:r>
              <a:r>
                <a:rPr lang="en-US" sz="2000">
                  <a:latin typeface="Cousine"/>
                </a:rPr>
                <a:t> </a:t>
              </a:r>
              <a:r>
                <a:rPr lang="en-US" sz="2000" err="1">
                  <a:latin typeface="Cousine"/>
                </a:rPr>
                <a:t>được</a:t>
              </a:r>
              <a:r>
                <a:rPr lang="en-US" sz="2000">
                  <a:latin typeface="Cousine"/>
                </a:rPr>
                <a:t> </a:t>
              </a:r>
              <a:r>
                <a:rPr lang="en-US" sz="2000" err="1">
                  <a:latin typeface="Cousine"/>
                </a:rPr>
                <a:t>mở</a:t>
              </a:r>
              <a:r>
                <a:rPr lang="en-US" sz="2000">
                  <a:latin typeface="Cousine"/>
                </a:rPr>
                <a:t> </a:t>
              </a:r>
              <a:r>
                <a:rPr lang="en-US" sz="2000" err="1">
                  <a:latin typeface="Cousine"/>
                </a:rPr>
                <a:t>rộng</a:t>
              </a:r>
              <a:r>
                <a:rPr lang="en-US" sz="2000">
                  <a:latin typeface="Cousine"/>
                </a:rPr>
                <a:t> </a:t>
              </a:r>
              <a:r>
                <a:rPr lang="en-US" sz="2000" err="1">
                  <a:latin typeface="Cousine"/>
                </a:rPr>
                <a:t>từ</a:t>
              </a:r>
              <a:r>
                <a:rPr lang="en-US" sz="2000">
                  <a:latin typeface="Cousine"/>
                </a:rPr>
                <a:t> </a:t>
              </a:r>
              <a:r>
                <a:rPr lang="en-US" sz="2000" b="1">
                  <a:latin typeface="Cousine"/>
                </a:rPr>
                <a:t>MSCOCO</a:t>
              </a:r>
              <a:r>
                <a:rPr lang="en-US" sz="2000">
                  <a:latin typeface="Cousine"/>
                </a:rPr>
                <a:t>.</a:t>
              </a:r>
            </a:p>
          </p:txBody>
        </p:sp>
        <p:sp>
          <p:nvSpPr>
            <p:cNvPr id="11" name="Google Shape;363;p37">
              <a:extLst>
                <a:ext uri="{FF2B5EF4-FFF2-40B4-BE49-F238E27FC236}">
                  <a16:creationId xmlns:a16="http://schemas.microsoft.com/office/drawing/2014/main" id="{4C3EEBD6-A639-0E6A-AD8F-FDA088004326}"/>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lang="en-US" sz="2000">
                <a:solidFill>
                  <a:schemeClr val="accent1"/>
                </a:solidFill>
                <a:latin typeface="Cousine"/>
                <a:ea typeface="Cousine"/>
                <a:cs typeface="Cousine"/>
              </a:endParaRPr>
            </a:p>
          </p:txBody>
        </p:sp>
      </p:grpSp>
      <p:grpSp>
        <p:nvGrpSpPr>
          <p:cNvPr id="12" name="Group 11">
            <a:extLst>
              <a:ext uri="{FF2B5EF4-FFF2-40B4-BE49-F238E27FC236}">
                <a16:creationId xmlns:a16="http://schemas.microsoft.com/office/drawing/2014/main" id="{B6EF0BC7-85A3-C056-0964-7A24B54002A7}"/>
              </a:ext>
            </a:extLst>
          </p:cNvPr>
          <p:cNvGrpSpPr/>
          <p:nvPr/>
        </p:nvGrpSpPr>
        <p:grpSpPr>
          <a:xfrm>
            <a:off x="457200" y="2089422"/>
            <a:ext cx="2724539" cy="400110"/>
            <a:chOff x="430481" y="1295400"/>
            <a:chExt cx="2724539" cy="400110"/>
          </a:xfrm>
        </p:grpSpPr>
        <p:sp>
          <p:nvSpPr>
            <p:cNvPr id="13" name="TextBox 12">
              <a:extLst>
                <a:ext uri="{FF2B5EF4-FFF2-40B4-BE49-F238E27FC236}">
                  <a16:creationId xmlns:a16="http://schemas.microsoft.com/office/drawing/2014/main" id="{77A5AF3A-7020-777D-7707-AAA86014CACE}"/>
                </a:ext>
              </a:extLst>
            </p:cNvPr>
            <p:cNvSpPr txBox="1"/>
            <p:nvPr/>
          </p:nvSpPr>
          <p:spPr>
            <a:xfrm>
              <a:off x="723769" y="1295400"/>
              <a:ext cx="2431251" cy="400110"/>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US" sz="2000" b="1">
                  <a:latin typeface="Cousine"/>
                </a:rPr>
                <a:t>3,850</a:t>
              </a:r>
              <a:r>
                <a:rPr lang="en-US" sz="2000">
                  <a:latin typeface="Cousine"/>
                </a:rPr>
                <a:t> images.</a:t>
              </a:r>
            </a:p>
          </p:txBody>
        </p:sp>
        <p:sp>
          <p:nvSpPr>
            <p:cNvPr id="14" name="Google Shape;363;p37">
              <a:extLst>
                <a:ext uri="{FF2B5EF4-FFF2-40B4-BE49-F238E27FC236}">
                  <a16:creationId xmlns:a16="http://schemas.microsoft.com/office/drawing/2014/main" id="{0D1AF5AC-6F7A-2CD6-BBA2-3C7FAF4B673E}"/>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lang="en-US" sz="2000">
                <a:solidFill>
                  <a:schemeClr val="accent1"/>
                </a:solidFill>
                <a:latin typeface="Cousine"/>
                <a:ea typeface="Cousine"/>
                <a:cs typeface="Cousine"/>
              </a:endParaRPr>
            </a:p>
          </p:txBody>
        </p:sp>
      </p:grpSp>
      <p:grpSp>
        <p:nvGrpSpPr>
          <p:cNvPr id="15" name="Group 14">
            <a:extLst>
              <a:ext uri="{FF2B5EF4-FFF2-40B4-BE49-F238E27FC236}">
                <a16:creationId xmlns:a16="http://schemas.microsoft.com/office/drawing/2014/main" id="{B4D7B75C-8AC2-8075-F95A-5F54D755D1AC}"/>
              </a:ext>
            </a:extLst>
          </p:cNvPr>
          <p:cNvGrpSpPr/>
          <p:nvPr/>
        </p:nvGrpSpPr>
        <p:grpSpPr>
          <a:xfrm>
            <a:off x="457200" y="2722467"/>
            <a:ext cx="2836506" cy="400110"/>
            <a:chOff x="430481" y="1295400"/>
            <a:chExt cx="2836506" cy="400110"/>
          </a:xfrm>
        </p:grpSpPr>
        <p:sp>
          <p:nvSpPr>
            <p:cNvPr id="16" name="TextBox 15">
              <a:extLst>
                <a:ext uri="{FF2B5EF4-FFF2-40B4-BE49-F238E27FC236}">
                  <a16:creationId xmlns:a16="http://schemas.microsoft.com/office/drawing/2014/main" id="{B38B7BDE-F781-D0C7-2E75-B739320F2A33}"/>
                </a:ext>
              </a:extLst>
            </p:cNvPr>
            <p:cNvSpPr txBox="1"/>
            <p:nvPr/>
          </p:nvSpPr>
          <p:spPr>
            <a:xfrm>
              <a:off x="723769" y="1295400"/>
              <a:ext cx="2543218" cy="400110"/>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US" sz="2000" b="1">
                  <a:latin typeface="Cousine"/>
                </a:rPr>
                <a:t>19,250</a:t>
              </a:r>
              <a:r>
                <a:rPr lang="en-US" sz="2000">
                  <a:latin typeface="Cousine"/>
                </a:rPr>
                <a:t> caption.</a:t>
              </a:r>
            </a:p>
          </p:txBody>
        </p:sp>
        <p:sp>
          <p:nvSpPr>
            <p:cNvPr id="17" name="Google Shape;363;p37">
              <a:extLst>
                <a:ext uri="{FF2B5EF4-FFF2-40B4-BE49-F238E27FC236}">
                  <a16:creationId xmlns:a16="http://schemas.microsoft.com/office/drawing/2014/main" id="{AE8EDD5D-C67C-4A45-7BFF-872D409BCBBE}"/>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lang="en-US" sz="2000">
                <a:solidFill>
                  <a:schemeClr val="accent1"/>
                </a:solidFill>
                <a:latin typeface="Cousine"/>
                <a:ea typeface="Cousine"/>
                <a:cs typeface="Cousine"/>
              </a:endParaRPr>
            </a:p>
          </p:txBody>
        </p:sp>
      </p:grpSp>
      <p:grpSp>
        <p:nvGrpSpPr>
          <p:cNvPr id="19" name="Group 18">
            <a:extLst>
              <a:ext uri="{FF2B5EF4-FFF2-40B4-BE49-F238E27FC236}">
                <a16:creationId xmlns:a16="http://schemas.microsoft.com/office/drawing/2014/main" id="{A335D2D1-CF5C-443D-5A44-B97FDC67804B}"/>
              </a:ext>
            </a:extLst>
          </p:cNvPr>
          <p:cNvGrpSpPr/>
          <p:nvPr/>
        </p:nvGrpSpPr>
        <p:grpSpPr>
          <a:xfrm>
            <a:off x="457200" y="3355512"/>
            <a:ext cx="10259084" cy="400110"/>
            <a:chOff x="430481" y="1295400"/>
            <a:chExt cx="10259084" cy="400110"/>
          </a:xfrm>
        </p:grpSpPr>
        <p:sp>
          <p:nvSpPr>
            <p:cNvPr id="20" name="TextBox 19">
              <a:extLst>
                <a:ext uri="{FF2B5EF4-FFF2-40B4-BE49-F238E27FC236}">
                  <a16:creationId xmlns:a16="http://schemas.microsoft.com/office/drawing/2014/main" id="{8C7C7FBA-4AEB-9EF3-0F3E-0E60EA16F052}"/>
                </a:ext>
              </a:extLst>
            </p:cNvPr>
            <p:cNvSpPr txBox="1"/>
            <p:nvPr/>
          </p:nvSpPr>
          <p:spPr>
            <a:xfrm>
              <a:off x="723769" y="1295400"/>
              <a:ext cx="9965796" cy="400110"/>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US" sz="2000">
                  <a:latin typeface="Cousine"/>
                </a:rPr>
                <a:t>Caption </a:t>
              </a:r>
              <a:r>
                <a:rPr lang="en-US" sz="2000" err="1">
                  <a:latin typeface="Cousine"/>
                </a:rPr>
                <a:t>thường</a:t>
              </a:r>
              <a:r>
                <a:rPr lang="en-US" sz="2000">
                  <a:latin typeface="Cousine"/>
                </a:rPr>
                <a:t> </a:t>
              </a:r>
              <a:r>
                <a:rPr lang="en-US" sz="2000" err="1">
                  <a:latin typeface="Cousine"/>
                </a:rPr>
                <a:t>có</a:t>
              </a:r>
              <a:r>
                <a:rPr lang="en-US" sz="2000">
                  <a:latin typeface="Cousine"/>
                </a:rPr>
                <a:t> </a:t>
              </a:r>
              <a:r>
                <a:rPr lang="en-US" sz="2000" err="1">
                  <a:latin typeface="Cousine"/>
                </a:rPr>
                <a:t>độ</a:t>
              </a:r>
              <a:r>
                <a:rPr lang="en-US" sz="2000">
                  <a:latin typeface="Cousine"/>
                </a:rPr>
                <a:t> </a:t>
              </a:r>
              <a:r>
                <a:rPr lang="en-US" sz="2000" err="1">
                  <a:latin typeface="Cousine"/>
                </a:rPr>
                <a:t>dài</a:t>
              </a:r>
              <a:r>
                <a:rPr lang="en-US" sz="2000">
                  <a:latin typeface="Cousine"/>
                </a:rPr>
                <a:t> 10-15 tokens.</a:t>
              </a:r>
            </a:p>
          </p:txBody>
        </p:sp>
        <p:sp>
          <p:nvSpPr>
            <p:cNvPr id="21" name="Google Shape;363;p37">
              <a:extLst>
                <a:ext uri="{FF2B5EF4-FFF2-40B4-BE49-F238E27FC236}">
                  <a16:creationId xmlns:a16="http://schemas.microsoft.com/office/drawing/2014/main" id="{57BD8092-A485-0F82-6443-865DF0620F39}"/>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lang="en-US" sz="2000">
                <a:solidFill>
                  <a:schemeClr val="accent1"/>
                </a:solidFill>
                <a:latin typeface="Cousine"/>
                <a:ea typeface="Cousine"/>
                <a:cs typeface="Cousine"/>
              </a:endParaRPr>
            </a:p>
          </p:txBody>
        </p:sp>
      </p:grpSp>
      <p:grpSp>
        <p:nvGrpSpPr>
          <p:cNvPr id="22" name="Group 21">
            <a:extLst>
              <a:ext uri="{FF2B5EF4-FFF2-40B4-BE49-F238E27FC236}">
                <a16:creationId xmlns:a16="http://schemas.microsoft.com/office/drawing/2014/main" id="{86220F5B-3A72-EE40-BC44-8B5F2C98A3C4}"/>
              </a:ext>
            </a:extLst>
          </p:cNvPr>
          <p:cNvGrpSpPr/>
          <p:nvPr/>
        </p:nvGrpSpPr>
        <p:grpSpPr>
          <a:xfrm>
            <a:off x="457200" y="3988556"/>
            <a:ext cx="6820678" cy="707886"/>
            <a:chOff x="430481" y="1295400"/>
            <a:chExt cx="6820678" cy="707886"/>
          </a:xfrm>
        </p:grpSpPr>
        <p:sp>
          <p:nvSpPr>
            <p:cNvPr id="23" name="TextBox 22">
              <a:extLst>
                <a:ext uri="{FF2B5EF4-FFF2-40B4-BE49-F238E27FC236}">
                  <a16:creationId xmlns:a16="http://schemas.microsoft.com/office/drawing/2014/main" id="{301CEF36-FFDC-9F94-50A3-386D337E49BD}"/>
                </a:ext>
              </a:extLst>
            </p:cNvPr>
            <p:cNvSpPr txBox="1"/>
            <p:nvPr/>
          </p:nvSpPr>
          <p:spPr>
            <a:xfrm>
              <a:off x="723769" y="1295400"/>
              <a:ext cx="6527390" cy="707886"/>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US" sz="2000" err="1">
                  <a:latin typeface="Cousine"/>
                </a:rPr>
                <a:t>Chiếm</a:t>
              </a:r>
              <a:r>
                <a:rPr lang="en-US" sz="2000">
                  <a:latin typeface="Cousine"/>
                </a:rPr>
                <a:t> </a:t>
              </a:r>
              <a:r>
                <a:rPr lang="en-US" sz="2000" err="1">
                  <a:latin typeface="Cousine"/>
                </a:rPr>
                <a:t>phần</a:t>
              </a:r>
              <a:r>
                <a:rPr lang="en-US" sz="2000">
                  <a:latin typeface="Cousine"/>
                </a:rPr>
                <a:t> </a:t>
              </a:r>
              <a:r>
                <a:rPr lang="en-US" sz="2000" err="1">
                  <a:latin typeface="Cousine"/>
                </a:rPr>
                <a:t>lớn</a:t>
              </a:r>
              <a:r>
                <a:rPr lang="en-US" sz="2000">
                  <a:latin typeface="Cousine"/>
                </a:rPr>
                <a:t> </a:t>
              </a:r>
              <a:r>
                <a:rPr lang="en-US" sz="2000" err="1">
                  <a:latin typeface="Cousine"/>
                </a:rPr>
                <a:t>là</a:t>
              </a:r>
              <a:r>
                <a:rPr lang="en-US" sz="2000">
                  <a:latin typeface="Cousine"/>
                </a:rPr>
                <a:t> </a:t>
              </a:r>
              <a:r>
                <a:rPr lang="en-US" sz="2000" err="1">
                  <a:latin typeface="Cousine"/>
                </a:rPr>
                <a:t>những</a:t>
              </a:r>
              <a:r>
                <a:rPr lang="en-US" sz="2000">
                  <a:latin typeface="Cousine"/>
                </a:rPr>
                <a:t> image </a:t>
              </a:r>
              <a:r>
                <a:rPr lang="en-US" sz="2000" err="1">
                  <a:latin typeface="Cousine"/>
                </a:rPr>
                <a:t>về</a:t>
              </a:r>
              <a:r>
                <a:rPr lang="en-US" sz="2000">
                  <a:latin typeface="Cousine"/>
                </a:rPr>
                <a:t> </a:t>
              </a:r>
              <a:r>
                <a:rPr lang="en-US" sz="2000" err="1">
                  <a:latin typeface="Cousine"/>
                </a:rPr>
                <a:t>những</a:t>
              </a:r>
              <a:r>
                <a:rPr lang="en-US" sz="2000">
                  <a:latin typeface="Cousine"/>
                </a:rPr>
                <a:t> </a:t>
              </a:r>
              <a:r>
                <a:rPr lang="en-US" sz="2000" err="1">
                  <a:latin typeface="Cousine"/>
                </a:rPr>
                <a:t>môn</a:t>
              </a:r>
              <a:r>
                <a:rPr lang="en-US" sz="2000">
                  <a:latin typeface="Cousine"/>
                </a:rPr>
                <a:t> </a:t>
              </a:r>
              <a:r>
                <a:rPr lang="en-US" sz="2000" err="1">
                  <a:latin typeface="Cousine"/>
                </a:rPr>
                <a:t>thể</a:t>
              </a:r>
              <a:r>
                <a:rPr lang="en-US" sz="2000">
                  <a:latin typeface="Cousine"/>
                </a:rPr>
                <a:t> </a:t>
              </a:r>
              <a:r>
                <a:rPr lang="en-US" sz="2000" err="1">
                  <a:latin typeface="Cousine"/>
                </a:rPr>
                <a:t>thao</a:t>
              </a:r>
              <a:r>
                <a:rPr lang="en-US" sz="2000">
                  <a:latin typeface="Cousine"/>
                </a:rPr>
                <a:t> </a:t>
              </a:r>
              <a:r>
                <a:rPr lang="en-US" sz="2000" err="1">
                  <a:latin typeface="Cousine"/>
                </a:rPr>
                <a:t>có</a:t>
              </a:r>
              <a:r>
                <a:rPr lang="en-US" sz="2000">
                  <a:latin typeface="Cousine"/>
                </a:rPr>
                <a:t> "</a:t>
              </a:r>
              <a:r>
                <a:rPr lang="en-US" sz="2000" err="1">
                  <a:latin typeface="Cousine"/>
                </a:rPr>
                <a:t>bóng</a:t>
              </a:r>
              <a:r>
                <a:rPr lang="en-US" sz="2000">
                  <a:latin typeface="Cousine"/>
                </a:rPr>
                <a:t>" (ball) </a:t>
              </a:r>
              <a:r>
                <a:rPr lang="en-US" sz="2000" err="1">
                  <a:latin typeface="Cousine"/>
                </a:rPr>
                <a:t>như</a:t>
              </a:r>
              <a:r>
                <a:rPr lang="en-US" sz="2000">
                  <a:latin typeface="Cousine"/>
                </a:rPr>
                <a:t> </a:t>
              </a:r>
              <a:r>
                <a:rPr lang="en-US" sz="2000" err="1">
                  <a:latin typeface="Cousine"/>
                </a:rPr>
                <a:t>bóng</a:t>
              </a:r>
              <a:r>
                <a:rPr lang="en-US" sz="2000">
                  <a:latin typeface="Cousine"/>
                </a:rPr>
                <a:t> </a:t>
              </a:r>
              <a:r>
                <a:rPr lang="en-US" sz="2000" err="1">
                  <a:latin typeface="Cousine"/>
                </a:rPr>
                <a:t>chày</a:t>
              </a:r>
              <a:r>
                <a:rPr lang="en-US" sz="2000">
                  <a:latin typeface="Cousine"/>
                </a:rPr>
                <a:t>, </a:t>
              </a:r>
              <a:r>
                <a:rPr lang="en-US" sz="2000" err="1">
                  <a:latin typeface="Cousine"/>
                </a:rPr>
                <a:t>bóng</a:t>
              </a:r>
              <a:r>
                <a:rPr lang="en-US" sz="2000">
                  <a:latin typeface="Cousine"/>
                </a:rPr>
                <a:t> </a:t>
              </a:r>
              <a:r>
                <a:rPr lang="en-US" sz="2000" err="1">
                  <a:latin typeface="Cousine"/>
                </a:rPr>
                <a:t>đá</a:t>
              </a:r>
              <a:r>
                <a:rPr lang="en-US" sz="2000">
                  <a:latin typeface="Cousine"/>
                </a:rPr>
                <a:t>, tennis,...</a:t>
              </a:r>
            </a:p>
          </p:txBody>
        </p:sp>
        <p:sp>
          <p:nvSpPr>
            <p:cNvPr id="24" name="Google Shape;363;p37">
              <a:extLst>
                <a:ext uri="{FF2B5EF4-FFF2-40B4-BE49-F238E27FC236}">
                  <a16:creationId xmlns:a16="http://schemas.microsoft.com/office/drawing/2014/main" id="{DFF2B322-BD77-A6A9-185D-01002B6D7B0F}"/>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lang="en-US" sz="2000">
                <a:solidFill>
                  <a:schemeClr val="accent1"/>
                </a:solidFill>
                <a:latin typeface="Cousine"/>
                <a:ea typeface="Cousine"/>
                <a:cs typeface="Cousine"/>
              </a:endParaRPr>
            </a:p>
          </p:txBody>
        </p:sp>
      </p:grpSp>
    </p:spTree>
    <p:extLst>
      <p:ext uri="{BB962C8B-B14F-4D97-AF65-F5344CB8AC3E}">
        <p14:creationId xmlns:p14="http://schemas.microsoft.com/office/powerpoint/2010/main" val="2058468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mtClean="0"/>
              <a:pPr/>
              <a:t>36</a:t>
            </a:fld>
            <a:endParaRPr lang="en"/>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4381328" cy="584775"/>
          </a:xfrm>
          <a:prstGeom prst="rect">
            <a:avLst/>
          </a:prstGeom>
          <a:noFill/>
        </p:spPr>
        <p:txBody>
          <a:bodyPr wrap="none" lIns="91440" tIns="45720" rIns="91440" bIns="45720" rtlCol="0" anchor="t">
            <a:spAutoFit/>
          </a:bodyPr>
          <a:lstStyle/>
          <a:p>
            <a:r>
              <a:rPr lang="en-US" sz="3200" b="1">
                <a:solidFill>
                  <a:schemeClr val="bg1"/>
                </a:solidFill>
                <a:latin typeface="Cousine"/>
                <a:cs typeface="Cousine" panose="020B0604020202020204" charset="0"/>
              </a:rPr>
              <a:t>Dataset - UIT_VIC</a:t>
            </a:r>
          </a:p>
        </p:txBody>
      </p:sp>
      <p:sp>
        <p:nvSpPr>
          <p:cNvPr id="9" name="TextBox 8">
            <a:extLst>
              <a:ext uri="{FF2B5EF4-FFF2-40B4-BE49-F238E27FC236}">
                <a16:creationId xmlns:a16="http://schemas.microsoft.com/office/drawing/2014/main" id="{30FF0462-17F8-C2AC-D7EE-50D29B4192D9}"/>
              </a:ext>
            </a:extLst>
          </p:cNvPr>
          <p:cNvSpPr txBox="1"/>
          <p:nvPr/>
        </p:nvSpPr>
        <p:spPr>
          <a:xfrm>
            <a:off x="4523117" y="285534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10" name="Google Shape;183;p23">
            <a:extLst>
              <a:ext uri="{FF2B5EF4-FFF2-40B4-BE49-F238E27FC236}">
                <a16:creationId xmlns:a16="http://schemas.microsoft.com/office/drawing/2014/main" id="{0A7F1C0A-EB2C-57E9-EE8E-83767DD90F56}"/>
              </a:ext>
            </a:extLst>
          </p:cNvPr>
          <p:cNvGraphicFramePr/>
          <p:nvPr>
            <p:extLst>
              <p:ext uri="{D42A27DB-BD31-4B8C-83A1-F6EECF244321}">
                <p14:modId xmlns:p14="http://schemas.microsoft.com/office/powerpoint/2010/main" val="96938084"/>
              </p:ext>
            </p:extLst>
          </p:nvPr>
        </p:nvGraphicFramePr>
        <p:xfrm>
          <a:off x="478767" y="2337062"/>
          <a:ext cx="11234467" cy="2580498"/>
        </p:xfrm>
        <a:graphic>
          <a:graphicData uri="http://schemas.openxmlformats.org/drawingml/2006/table">
            <a:tbl>
              <a:tblPr>
                <a:noFill/>
              </a:tblPr>
              <a:tblGrid>
                <a:gridCol w="2781593">
                  <a:extLst>
                    <a:ext uri="{9D8B030D-6E8A-4147-A177-3AD203B41FA5}">
                      <a16:colId xmlns:a16="http://schemas.microsoft.com/office/drawing/2014/main" val="20000"/>
                    </a:ext>
                  </a:extLst>
                </a:gridCol>
                <a:gridCol w="1837149">
                  <a:extLst>
                    <a:ext uri="{9D8B030D-6E8A-4147-A177-3AD203B41FA5}">
                      <a16:colId xmlns:a16="http://schemas.microsoft.com/office/drawing/2014/main" val="20001"/>
                    </a:ext>
                  </a:extLst>
                </a:gridCol>
                <a:gridCol w="2200275">
                  <a:extLst>
                    <a:ext uri="{9D8B030D-6E8A-4147-A177-3AD203B41FA5}">
                      <a16:colId xmlns:a16="http://schemas.microsoft.com/office/drawing/2014/main" val="20002"/>
                    </a:ext>
                  </a:extLst>
                </a:gridCol>
                <a:gridCol w="2295525">
                  <a:extLst>
                    <a:ext uri="{9D8B030D-6E8A-4147-A177-3AD203B41FA5}">
                      <a16:colId xmlns:a16="http://schemas.microsoft.com/office/drawing/2014/main" val="2687922476"/>
                    </a:ext>
                  </a:extLst>
                </a:gridCol>
                <a:gridCol w="2119925">
                  <a:extLst>
                    <a:ext uri="{9D8B030D-6E8A-4147-A177-3AD203B41FA5}">
                      <a16:colId xmlns:a16="http://schemas.microsoft.com/office/drawing/2014/main" val="3274991842"/>
                    </a:ext>
                  </a:extLst>
                </a:gridCol>
              </a:tblGrid>
              <a:tr h="552083">
                <a:tc>
                  <a:txBody>
                    <a:bodyPr/>
                    <a:lstStyle/>
                    <a:p>
                      <a:pPr marL="0" lvl="0" indent="0" algn="ctr" rtl="0">
                        <a:spcBef>
                          <a:spcPts val="0"/>
                        </a:spcBef>
                        <a:spcAft>
                          <a:spcPts val="0"/>
                        </a:spcAft>
                        <a:buNone/>
                      </a:pPr>
                      <a:r>
                        <a:rPr lang="en-US" sz="2400" i="0">
                          <a:solidFill>
                            <a:srgbClr val="FFFFFF"/>
                          </a:solidFill>
                          <a:latin typeface="Cousine" panose="02070409020205020404" pitchFamily="49" charset="0"/>
                          <a:ea typeface="Cousine"/>
                          <a:cs typeface="Cousine" panose="02070409020205020404" pitchFamily="49" charset="0"/>
                          <a:sym typeface="Cousine"/>
                        </a:rPr>
                        <a:t>Model</a:t>
                      </a:r>
                      <a:endParaRPr sz="2400" i="0">
                        <a:solidFill>
                          <a:srgbClr val="FFFFFF"/>
                        </a:solidFill>
                        <a:latin typeface="Cousine" panose="02070409020205020404" pitchFamily="49" charset="0"/>
                        <a:ea typeface="Cousine"/>
                        <a:cs typeface="Cousine" panose="02070409020205020404" pitchFamily="49" charset="0"/>
                        <a:sym typeface="Cousine"/>
                      </a:endParaRPr>
                    </a:p>
                  </a:txBody>
                  <a:tcPr marL="111129" marR="111129" marT="83355" marB="8335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solidFill>
                      <a:srgbClr val="FFFFFF">
                        <a:alpha val="14902"/>
                      </a:srgbClr>
                    </a:solidFill>
                  </a:tcPr>
                </a:tc>
                <a:tc>
                  <a:txBody>
                    <a:bodyPr/>
                    <a:lstStyle/>
                    <a:p>
                      <a:pPr marL="0" lvl="0" indent="0" algn="ctr" rtl="0">
                        <a:spcBef>
                          <a:spcPts val="0"/>
                        </a:spcBef>
                        <a:spcAft>
                          <a:spcPts val="0"/>
                        </a:spcAft>
                        <a:buNone/>
                      </a:pPr>
                      <a:r>
                        <a:rPr lang="en-US" sz="2400" i="0">
                          <a:solidFill>
                            <a:srgbClr val="FFFFFF"/>
                          </a:solidFill>
                          <a:latin typeface="Cousine" panose="02070409020205020404" pitchFamily="49" charset="0"/>
                          <a:ea typeface="Cousine"/>
                          <a:cs typeface="Cousine" panose="02070409020205020404" pitchFamily="49" charset="0"/>
                          <a:sym typeface="Cousine"/>
                        </a:rPr>
                        <a:t>Bleu1</a:t>
                      </a:r>
                      <a:endParaRPr sz="2400" i="0">
                        <a:solidFill>
                          <a:srgbClr val="FFFFFF"/>
                        </a:solidFill>
                        <a:latin typeface="Cousine" panose="02070409020205020404" pitchFamily="49" charset="0"/>
                        <a:ea typeface="Cousine"/>
                        <a:cs typeface="Cousine" panose="02070409020205020404" pitchFamily="49" charset="0"/>
                        <a:sym typeface="Cousine"/>
                      </a:endParaRPr>
                    </a:p>
                  </a:txBody>
                  <a:tcPr marL="111129" marR="111129" marT="83355" marB="8335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noFill/>
                  </a:tcPr>
                </a:tc>
                <a:tc>
                  <a:txBody>
                    <a:bodyPr/>
                    <a:lstStyle/>
                    <a:p>
                      <a:pPr marL="0" lvl="0" indent="0" algn="ctr" rtl="0">
                        <a:spcBef>
                          <a:spcPts val="0"/>
                        </a:spcBef>
                        <a:spcAft>
                          <a:spcPts val="0"/>
                        </a:spcAft>
                        <a:buNone/>
                      </a:pPr>
                      <a:r>
                        <a:rPr lang="en-US" sz="2400" i="0">
                          <a:solidFill>
                            <a:srgbClr val="FFFFFF"/>
                          </a:solidFill>
                          <a:latin typeface="Cousine" panose="02070409020205020404" pitchFamily="49" charset="0"/>
                          <a:ea typeface="Cousine"/>
                          <a:cs typeface="Cousine" panose="02070409020205020404" pitchFamily="49" charset="0"/>
                          <a:sym typeface="Cousine"/>
                        </a:rPr>
                        <a:t>Bleu2</a:t>
                      </a:r>
                      <a:endParaRPr sz="2400" i="0">
                        <a:solidFill>
                          <a:srgbClr val="FFFFFF"/>
                        </a:solidFill>
                        <a:latin typeface="Cousine" panose="02070409020205020404" pitchFamily="49" charset="0"/>
                        <a:ea typeface="Cousine"/>
                        <a:cs typeface="Cousine" panose="02070409020205020404" pitchFamily="49" charset="0"/>
                        <a:sym typeface="Cousine"/>
                      </a:endParaRPr>
                    </a:p>
                  </a:txBody>
                  <a:tcPr marL="111129" marR="111129" marT="83355" marB="83355" anchor="ctr">
                    <a:lnL w="19050" cap="flat" cmpd="sng">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solidFill>
                      <a:srgbClr val="FFFFFF">
                        <a:alpha val="14902"/>
                      </a:srgbClr>
                    </a:solidFill>
                  </a:tcPr>
                </a:tc>
                <a:tc>
                  <a:txBody>
                    <a:bodyPr/>
                    <a:lstStyle/>
                    <a:p>
                      <a:pPr marL="0" lvl="0" indent="0" algn="ctr" rtl="0">
                        <a:spcBef>
                          <a:spcPts val="0"/>
                        </a:spcBef>
                        <a:spcAft>
                          <a:spcPts val="0"/>
                        </a:spcAft>
                        <a:buNone/>
                      </a:pPr>
                      <a:r>
                        <a:rPr lang="en-US" sz="2400" i="0">
                          <a:solidFill>
                            <a:srgbClr val="FFFFFF"/>
                          </a:solidFill>
                          <a:latin typeface="Cousine" panose="02070409020205020404" pitchFamily="49" charset="0"/>
                          <a:ea typeface="Cousine"/>
                          <a:cs typeface="Cousine" panose="02070409020205020404" pitchFamily="49" charset="0"/>
                          <a:sym typeface="Cousine"/>
                        </a:rPr>
                        <a:t>Bleu3</a:t>
                      </a:r>
                      <a:endParaRPr sz="2400" i="0">
                        <a:solidFill>
                          <a:srgbClr val="FFFFFF"/>
                        </a:solidFill>
                        <a:latin typeface="Cousine" panose="02070409020205020404" pitchFamily="49" charset="0"/>
                        <a:ea typeface="Cousine"/>
                        <a:cs typeface="Cousine" panose="02070409020205020404" pitchFamily="49" charset="0"/>
                        <a:sym typeface="Cousine"/>
                      </a:endParaRPr>
                    </a:p>
                  </a:txBody>
                  <a:tcPr marL="111129" marR="111129" marT="83355" marB="83355" anchor="ctr">
                    <a:lnL w="19050" cap="flat" cmpd="sng">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lgn="ctr">
                      <a:solidFill>
                        <a:srgbClr val="FFFFFF"/>
                      </a:solidFill>
                      <a:prstDash val="dash"/>
                      <a:round/>
                      <a:headEnd type="none" w="sm" len="sm"/>
                      <a:tailEnd type="none" w="sm" len="sm"/>
                    </a:lnB>
                    <a:noFill/>
                  </a:tcPr>
                </a:tc>
                <a:tc>
                  <a:txBody>
                    <a:bodyPr/>
                    <a:lstStyle/>
                    <a:p>
                      <a:pPr marL="0" lvl="0" indent="0" algn="ctr" rtl="0">
                        <a:spcBef>
                          <a:spcPts val="0"/>
                        </a:spcBef>
                        <a:spcAft>
                          <a:spcPts val="0"/>
                        </a:spcAft>
                        <a:buNone/>
                      </a:pPr>
                      <a:r>
                        <a:rPr lang="en-US" sz="2400" i="0">
                          <a:solidFill>
                            <a:srgbClr val="FFFFFF"/>
                          </a:solidFill>
                          <a:latin typeface="Cousine" panose="02070409020205020404" pitchFamily="49" charset="0"/>
                          <a:ea typeface="Cousine"/>
                          <a:cs typeface="Cousine" panose="02070409020205020404" pitchFamily="49" charset="0"/>
                          <a:sym typeface="Cousine"/>
                        </a:rPr>
                        <a:t>Bleu4</a:t>
                      </a:r>
                      <a:endParaRPr sz="2400" i="0">
                        <a:solidFill>
                          <a:srgbClr val="FFFFFF"/>
                        </a:solidFill>
                        <a:latin typeface="Cousine" panose="02070409020205020404" pitchFamily="49" charset="0"/>
                        <a:ea typeface="Cousine"/>
                        <a:cs typeface="Cousine" panose="02070409020205020404" pitchFamily="49" charset="0"/>
                        <a:sym typeface="Cousine"/>
                      </a:endParaRPr>
                    </a:p>
                  </a:txBody>
                  <a:tcPr marL="111129" marR="111129" marT="83355" marB="83355" anchor="ctr">
                    <a:lnL w="19050" cap="flat" cmpd="sng">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lgn="ctr">
                      <a:solidFill>
                        <a:srgbClr val="FFFFFF"/>
                      </a:solidFill>
                      <a:prstDash val="dash"/>
                      <a:round/>
                      <a:headEnd type="none" w="sm" len="sm"/>
                      <a:tailEnd type="none" w="sm" len="sm"/>
                    </a:lnB>
                    <a:solidFill>
                      <a:srgbClr val="FFFFFF">
                        <a:alpha val="14902"/>
                      </a:srgbClr>
                    </a:solidFill>
                  </a:tcPr>
                </a:tc>
                <a:extLst>
                  <a:ext uri="{0D108BD9-81ED-4DB2-BD59-A6C34878D82A}">
                    <a16:rowId xmlns:a16="http://schemas.microsoft.com/office/drawing/2014/main" val="10000"/>
                  </a:ext>
                </a:extLst>
              </a:tr>
              <a:tr h="555295">
                <a:tc>
                  <a:txBody>
                    <a:bodyPr/>
                    <a:lstStyle/>
                    <a:p>
                      <a:pPr marL="0" lvl="0" indent="0" algn="ctr" rtl="0">
                        <a:spcBef>
                          <a:spcPts val="0"/>
                        </a:spcBef>
                        <a:spcAft>
                          <a:spcPts val="0"/>
                        </a:spcAft>
                        <a:buNone/>
                      </a:pPr>
                      <a:r>
                        <a:rPr lang="en-US" sz="2400" i="0" err="1">
                          <a:solidFill>
                            <a:srgbClr val="FFFFFF"/>
                          </a:solidFill>
                          <a:latin typeface="Cousine" panose="02070409020205020404" pitchFamily="49" charset="0"/>
                          <a:ea typeface="Cousine"/>
                          <a:cs typeface="Cousine" panose="02070409020205020404" pitchFamily="49" charset="0"/>
                        </a:rPr>
                        <a:t>Pytorch</a:t>
                      </a:r>
                      <a:r>
                        <a:rPr lang="en-US" sz="2400" i="0">
                          <a:solidFill>
                            <a:srgbClr val="FFFFFF"/>
                          </a:solidFill>
                          <a:latin typeface="Cousine" panose="02070409020205020404" pitchFamily="49" charset="0"/>
                          <a:ea typeface="Cousine"/>
                          <a:cs typeface="Cousine" panose="02070409020205020404" pitchFamily="49" charset="0"/>
                        </a:rPr>
                        <a:t>-tutorial</a:t>
                      </a:r>
                      <a:endParaRPr sz="2400" i="0">
                        <a:solidFill>
                          <a:srgbClr val="FFFFFF"/>
                        </a:solidFill>
                        <a:latin typeface="Cousine" panose="02070409020205020404" pitchFamily="49" charset="0"/>
                        <a:ea typeface="Cousine"/>
                        <a:cs typeface="Cousine" panose="02070409020205020404" pitchFamily="49" charset="0"/>
                        <a:sym typeface="Cousine"/>
                      </a:endParaRPr>
                    </a:p>
                  </a:txBody>
                  <a:tcPr marL="111129" marR="111129" marT="83355" marB="8335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902"/>
                      </a:srgbClr>
                    </a:solidFill>
                  </a:tcPr>
                </a:tc>
                <a:tc>
                  <a:txBody>
                    <a:bodyPr/>
                    <a:lstStyle/>
                    <a:p>
                      <a:pPr marL="0" lvl="0" indent="0" algn="ctr" rtl="0">
                        <a:spcBef>
                          <a:spcPts val="0"/>
                        </a:spcBef>
                        <a:spcAft>
                          <a:spcPts val="0"/>
                        </a:spcAft>
                        <a:buNone/>
                      </a:pPr>
                      <a:r>
                        <a:rPr lang="en-US" sz="2400" b="0" i="0">
                          <a:solidFill>
                            <a:srgbClr val="FFFFFF"/>
                          </a:solidFill>
                          <a:latin typeface="Cousine" panose="02070409020205020404" pitchFamily="49" charset="0"/>
                          <a:ea typeface="Cousine"/>
                          <a:cs typeface="Cousine" panose="02070409020205020404" pitchFamily="49" charset="0"/>
                          <a:sym typeface="Cousine"/>
                        </a:rPr>
                        <a:t>0.71</a:t>
                      </a:r>
                      <a:endParaRPr sz="2400" b="0" i="0">
                        <a:solidFill>
                          <a:srgbClr val="FFFFFF"/>
                        </a:solidFill>
                        <a:latin typeface="Cousine" panose="02070409020205020404" pitchFamily="49" charset="0"/>
                        <a:ea typeface="Cousine"/>
                        <a:cs typeface="Cousine" panose="02070409020205020404" pitchFamily="49" charset="0"/>
                        <a:sym typeface="Cousine"/>
                      </a:endParaRPr>
                    </a:p>
                  </a:txBody>
                  <a:tcPr marL="111129" marR="111129" marT="83355" marB="8335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noFill/>
                  </a:tcPr>
                </a:tc>
                <a:tc>
                  <a:txBody>
                    <a:bodyPr/>
                    <a:lstStyle/>
                    <a:p>
                      <a:pPr marL="0" lvl="0" indent="0" algn="ctr" rtl="0">
                        <a:spcBef>
                          <a:spcPts val="0"/>
                        </a:spcBef>
                        <a:spcAft>
                          <a:spcPts val="0"/>
                        </a:spcAft>
                        <a:buNone/>
                      </a:pPr>
                      <a:r>
                        <a:rPr lang="en-US" sz="2400" b="0" i="0">
                          <a:solidFill>
                            <a:srgbClr val="FFFFFF"/>
                          </a:solidFill>
                          <a:latin typeface="Cousine" panose="02070409020205020404" pitchFamily="49" charset="0"/>
                          <a:ea typeface="Cousine"/>
                          <a:cs typeface="Cousine" panose="02070409020205020404" pitchFamily="49" charset="0"/>
                          <a:sym typeface="Cousine"/>
                        </a:rPr>
                        <a:t>0.575</a:t>
                      </a:r>
                      <a:endParaRPr sz="2400" b="0" i="0">
                        <a:solidFill>
                          <a:srgbClr val="FFFFFF"/>
                        </a:solidFill>
                        <a:latin typeface="Cousine" panose="02070409020205020404" pitchFamily="49" charset="0"/>
                        <a:ea typeface="Cousine"/>
                        <a:cs typeface="Cousine" panose="02070409020205020404" pitchFamily="49" charset="0"/>
                        <a:sym typeface="Cousine"/>
                      </a:endParaRPr>
                    </a:p>
                  </a:txBody>
                  <a:tcPr marL="111129" marR="111129" marT="83355" marB="83355" anchor="ctr">
                    <a:lnL w="19050" cap="flat" cmpd="sng">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902"/>
                      </a:srgbClr>
                    </a:solidFill>
                  </a:tcPr>
                </a:tc>
                <a:tc>
                  <a:txBody>
                    <a:bodyPr/>
                    <a:lstStyle/>
                    <a:p>
                      <a:pPr marL="0" lvl="0" indent="0" algn="ctr" rtl="0">
                        <a:spcBef>
                          <a:spcPts val="0"/>
                        </a:spcBef>
                        <a:spcAft>
                          <a:spcPts val="0"/>
                        </a:spcAft>
                        <a:buNone/>
                      </a:pPr>
                      <a:r>
                        <a:rPr lang="en-US" sz="2400" b="0" i="0">
                          <a:solidFill>
                            <a:srgbClr val="FFFFFF"/>
                          </a:solidFill>
                          <a:latin typeface="Cousine" panose="02070409020205020404" pitchFamily="49" charset="0"/>
                          <a:ea typeface="Cousine"/>
                          <a:cs typeface="Cousine" panose="02070409020205020404" pitchFamily="49" charset="0"/>
                          <a:sym typeface="Cousine"/>
                        </a:rPr>
                        <a:t>0.476</a:t>
                      </a:r>
                      <a:endParaRPr sz="2400" b="0" i="0">
                        <a:solidFill>
                          <a:srgbClr val="FFFFFF"/>
                        </a:solidFill>
                        <a:latin typeface="Cousine" panose="02070409020205020404" pitchFamily="49" charset="0"/>
                        <a:ea typeface="Cousine"/>
                        <a:cs typeface="Cousine" panose="02070409020205020404" pitchFamily="49" charset="0"/>
                        <a:sym typeface="Cousine"/>
                      </a:endParaRPr>
                    </a:p>
                  </a:txBody>
                  <a:tcPr marL="111129" marR="111129" marT="83355" marB="83355" anchor="ctr">
                    <a:lnL w="19050" cap="flat" cmpd="sng">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noFill/>
                  </a:tcPr>
                </a:tc>
                <a:tc>
                  <a:txBody>
                    <a:bodyPr/>
                    <a:lstStyle/>
                    <a:p>
                      <a:pPr marL="0" lvl="0" indent="0" algn="ctr" rtl="0">
                        <a:spcBef>
                          <a:spcPts val="0"/>
                        </a:spcBef>
                        <a:spcAft>
                          <a:spcPts val="0"/>
                        </a:spcAft>
                        <a:buNone/>
                      </a:pPr>
                      <a:r>
                        <a:rPr lang="en-US" sz="2400" b="0" i="0">
                          <a:solidFill>
                            <a:srgbClr val="FFFFFF"/>
                          </a:solidFill>
                          <a:latin typeface="Cousine" panose="02070409020205020404" pitchFamily="49" charset="0"/>
                          <a:ea typeface="Cousine"/>
                          <a:cs typeface="Cousine" panose="02070409020205020404" pitchFamily="49" charset="0"/>
                          <a:sym typeface="Cousine"/>
                        </a:rPr>
                        <a:t>0.394</a:t>
                      </a:r>
                      <a:endParaRPr sz="2400" b="0" i="0">
                        <a:solidFill>
                          <a:srgbClr val="FFFFFF"/>
                        </a:solidFill>
                        <a:latin typeface="Cousine" panose="02070409020205020404" pitchFamily="49" charset="0"/>
                        <a:ea typeface="Cousine"/>
                        <a:cs typeface="Cousine" panose="02070409020205020404" pitchFamily="49" charset="0"/>
                        <a:sym typeface="Cousine"/>
                      </a:endParaRPr>
                    </a:p>
                  </a:txBody>
                  <a:tcPr marL="111129" marR="111129" marT="83355" marB="83355" anchor="ctr">
                    <a:lnL w="19050" cap="flat" cmpd="sng">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902"/>
                      </a:srgbClr>
                    </a:solidFill>
                  </a:tcPr>
                </a:tc>
                <a:extLst>
                  <a:ext uri="{0D108BD9-81ED-4DB2-BD59-A6C34878D82A}">
                    <a16:rowId xmlns:a16="http://schemas.microsoft.com/office/drawing/2014/main" val="10001"/>
                  </a:ext>
                </a:extLst>
              </a:tr>
              <a:tr h="536755">
                <a:tc>
                  <a:txBody>
                    <a:bodyPr/>
                    <a:lstStyle/>
                    <a:p>
                      <a:pPr marL="0" lvl="0" indent="0" algn="ctr" rtl="0">
                        <a:spcBef>
                          <a:spcPts val="0"/>
                        </a:spcBef>
                        <a:spcAft>
                          <a:spcPts val="0"/>
                        </a:spcAft>
                        <a:buNone/>
                      </a:pPr>
                      <a:r>
                        <a:rPr lang="en-US" sz="2400" i="0">
                          <a:solidFill>
                            <a:srgbClr val="FFFFFF"/>
                          </a:solidFill>
                          <a:latin typeface="Cousine" panose="02070409020205020404" pitchFamily="49" charset="0"/>
                          <a:ea typeface="Cousine"/>
                          <a:cs typeface="Cousine" panose="02070409020205020404" pitchFamily="49" charset="0"/>
                          <a:sym typeface="Cousine"/>
                        </a:rPr>
                        <a:t>Show and Tell</a:t>
                      </a:r>
                      <a:endParaRPr sz="2400" i="0">
                        <a:solidFill>
                          <a:srgbClr val="FFFFFF"/>
                        </a:solidFill>
                        <a:latin typeface="Cousine" panose="02070409020205020404" pitchFamily="49" charset="0"/>
                        <a:ea typeface="Cousine"/>
                        <a:cs typeface="Cousine" panose="02070409020205020404" pitchFamily="49" charset="0"/>
                        <a:sym typeface="Cousine"/>
                      </a:endParaRPr>
                    </a:p>
                  </a:txBody>
                  <a:tcPr marL="111129" marR="111129" marT="83355" marB="83355" anchor="ctr">
                    <a:lnL w="19050" cap="flat" cmpd="sng">
                      <a:solidFill>
                        <a:srgbClr val="FFFFFF"/>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902"/>
                      </a:srgbClr>
                    </a:solidFill>
                  </a:tcPr>
                </a:tc>
                <a:tc>
                  <a:txBody>
                    <a:bodyPr/>
                    <a:lstStyle/>
                    <a:p>
                      <a:pPr algn="ctr" rtl="0" fontAlgn="t">
                        <a:spcBef>
                          <a:spcPts val="0"/>
                        </a:spcBef>
                        <a:spcAft>
                          <a:spcPts val="0"/>
                        </a:spcAft>
                      </a:pPr>
                      <a:r>
                        <a:rPr lang="en-US" sz="2400" b="0" i="0" u="none" strike="noStrike" cap="none">
                          <a:solidFill>
                            <a:srgbClr val="FFFFFF"/>
                          </a:solidFill>
                          <a:latin typeface="Cousine" panose="02070409020205020404" pitchFamily="49" charset="0"/>
                          <a:cs typeface="Cousine" panose="02070409020205020404" pitchFamily="49" charset="0"/>
                          <a:sym typeface="Arial"/>
                        </a:rPr>
                        <a:t>0.682</a:t>
                      </a:r>
                    </a:p>
                  </a:txBody>
                  <a:tcPr marL="73596" marR="73596" marT="73596" marB="73596">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noFill/>
                  </a:tcPr>
                </a:tc>
                <a:tc>
                  <a:txBody>
                    <a:bodyPr/>
                    <a:lstStyle/>
                    <a:p>
                      <a:pPr algn="ctr" rtl="0" fontAlgn="t">
                        <a:spcBef>
                          <a:spcPts val="0"/>
                        </a:spcBef>
                        <a:spcAft>
                          <a:spcPts val="0"/>
                        </a:spcAft>
                      </a:pPr>
                      <a:r>
                        <a:rPr lang="en-US" sz="2400" b="0" i="0" u="none" strike="noStrike" cap="none">
                          <a:solidFill>
                            <a:srgbClr val="FFFFFF"/>
                          </a:solidFill>
                          <a:latin typeface="Cousine" panose="02070409020205020404" pitchFamily="49" charset="0"/>
                          <a:cs typeface="Cousine" panose="02070409020205020404" pitchFamily="49" charset="0"/>
                          <a:sym typeface="Arial"/>
                        </a:rPr>
                        <a:t>0.561</a:t>
                      </a:r>
                    </a:p>
                  </a:txBody>
                  <a:tcPr marL="73596" marR="73596" marT="73596" marB="73596">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902"/>
                      </a:srgbClr>
                    </a:solidFill>
                  </a:tcPr>
                </a:tc>
                <a:tc>
                  <a:txBody>
                    <a:bodyPr/>
                    <a:lstStyle/>
                    <a:p>
                      <a:pPr algn="ctr" rtl="0" fontAlgn="t">
                        <a:spcBef>
                          <a:spcPts val="0"/>
                        </a:spcBef>
                        <a:spcAft>
                          <a:spcPts val="0"/>
                        </a:spcAft>
                      </a:pPr>
                      <a:r>
                        <a:rPr lang="en-US" sz="2400" b="0" i="0" u="none" strike="noStrike" cap="none">
                          <a:solidFill>
                            <a:srgbClr val="FFFFFF"/>
                          </a:solidFill>
                          <a:latin typeface="Cousine" panose="02070409020205020404" pitchFamily="49" charset="0"/>
                          <a:cs typeface="Cousine" panose="02070409020205020404" pitchFamily="49" charset="0"/>
                          <a:sym typeface="Arial"/>
                        </a:rPr>
                        <a:t>0.411</a:t>
                      </a:r>
                    </a:p>
                  </a:txBody>
                  <a:tcPr marL="73596" marR="73596" marT="73596" marB="73596">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noFill/>
                  </a:tcPr>
                </a:tc>
                <a:tc>
                  <a:txBody>
                    <a:bodyPr/>
                    <a:lstStyle/>
                    <a:p>
                      <a:pPr algn="ctr" rtl="0" fontAlgn="t">
                        <a:spcBef>
                          <a:spcPts val="0"/>
                        </a:spcBef>
                        <a:spcAft>
                          <a:spcPts val="0"/>
                        </a:spcAft>
                      </a:pPr>
                      <a:r>
                        <a:rPr lang="en-US" sz="2400" b="0" i="0" u="none" strike="noStrike" cap="none">
                          <a:solidFill>
                            <a:srgbClr val="FFFFFF"/>
                          </a:solidFill>
                          <a:latin typeface="Cousine" panose="02070409020205020404" pitchFamily="49" charset="0"/>
                          <a:cs typeface="Cousine" panose="02070409020205020404" pitchFamily="49" charset="0"/>
                          <a:sym typeface="Arial"/>
                        </a:rPr>
                        <a:t>0.327</a:t>
                      </a:r>
                    </a:p>
                  </a:txBody>
                  <a:tcPr marL="73596" marR="73596" marT="73596" marB="73596">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902"/>
                      </a:srgbClr>
                    </a:solidFill>
                  </a:tcPr>
                </a:tc>
                <a:extLst>
                  <a:ext uri="{0D108BD9-81ED-4DB2-BD59-A6C34878D82A}">
                    <a16:rowId xmlns:a16="http://schemas.microsoft.com/office/drawing/2014/main" val="1725864049"/>
                  </a:ext>
                </a:extLst>
              </a:tr>
              <a:tr h="539743">
                <a:tc>
                  <a:txBody>
                    <a:bodyPr/>
                    <a:lstStyle/>
                    <a:p>
                      <a:pPr marL="0" lvl="0" indent="0" algn="ctr">
                        <a:spcBef>
                          <a:spcPts val="0"/>
                        </a:spcBef>
                        <a:spcAft>
                          <a:spcPts val="0"/>
                        </a:spcAft>
                        <a:buNone/>
                      </a:pPr>
                      <a:r>
                        <a:rPr lang="en-US" sz="2800" b="1" i="0" u="none" strike="noStrike" noProof="0">
                          <a:solidFill>
                            <a:srgbClr val="FFFF00"/>
                          </a:solidFill>
                          <a:latin typeface="Cousine" panose="02070409020205020404" pitchFamily="49" charset="0"/>
                          <a:cs typeface="Cousine" panose="02070409020205020404" pitchFamily="49" charset="0"/>
                        </a:rPr>
                        <a:t>ClipCap</a:t>
                      </a:r>
                      <a:endParaRPr lang="en" sz="2800" b="1" i="0" err="1">
                        <a:solidFill>
                          <a:srgbClr val="FFFF00"/>
                        </a:solidFill>
                        <a:latin typeface="Cousine" panose="02070409020205020404" pitchFamily="49" charset="0"/>
                        <a:ea typeface="Cousine"/>
                        <a:cs typeface="Cousine" panose="02070409020205020404" pitchFamily="49" charset="0"/>
                        <a:sym typeface="Cousine"/>
                      </a:endParaRPr>
                    </a:p>
                  </a:txBody>
                  <a:tcPr marL="111129" marR="111129" marT="83355" marB="83355" anchor="ctr">
                    <a:lnL w="19050" cap="flat" cmpd="sng">
                      <a:solidFill>
                        <a:srgbClr val="FFFFFF"/>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902"/>
                      </a:srgbClr>
                    </a:solidFill>
                  </a:tcPr>
                </a:tc>
                <a:tc>
                  <a:txBody>
                    <a:bodyPr/>
                    <a:lstStyle/>
                    <a:p>
                      <a:pPr algn="ctr" rtl="0" fontAlgn="t">
                        <a:spcBef>
                          <a:spcPts val="0"/>
                        </a:spcBef>
                        <a:spcAft>
                          <a:spcPts val="0"/>
                        </a:spcAft>
                      </a:pPr>
                      <a:r>
                        <a:rPr lang="en-US" sz="2800" b="1" i="0" u="none" strike="noStrike" cap="none">
                          <a:solidFill>
                            <a:srgbClr val="FFFF00"/>
                          </a:solidFill>
                          <a:latin typeface="Cousine" panose="02070409020205020404" pitchFamily="49" charset="0"/>
                          <a:cs typeface="Cousine" panose="02070409020205020404" pitchFamily="49" charset="0"/>
                          <a:sym typeface="Arial"/>
                        </a:rPr>
                        <a:t>0.802</a:t>
                      </a:r>
                    </a:p>
                  </a:txBody>
                  <a:tcPr marL="73596" marR="73596" marT="73596" marB="73596">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noFill/>
                  </a:tcPr>
                </a:tc>
                <a:tc>
                  <a:txBody>
                    <a:bodyPr/>
                    <a:lstStyle/>
                    <a:p>
                      <a:pPr algn="ctr" rtl="0" fontAlgn="t">
                        <a:spcBef>
                          <a:spcPts val="0"/>
                        </a:spcBef>
                        <a:spcAft>
                          <a:spcPts val="0"/>
                        </a:spcAft>
                      </a:pPr>
                      <a:r>
                        <a:rPr lang="en-US" sz="2800" b="1" i="0" u="none" strike="noStrike" cap="none">
                          <a:solidFill>
                            <a:srgbClr val="FFFF00"/>
                          </a:solidFill>
                          <a:latin typeface="Cousine" panose="02070409020205020404" pitchFamily="49" charset="0"/>
                          <a:cs typeface="Cousine" panose="02070409020205020404" pitchFamily="49" charset="0"/>
                          <a:sym typeface="Arial"/>
                        </a:rPr>
                        <a:t>0.671</a:t>
                      </a:r>
                    </a:p>
                  </a:txBody>
                  <a:tcPr marL="73596" marR="73596" marT="73596" marB="73596">
                    <a:lnL w="19050" cap="flat" cmpd="sng">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902"/>
                      </a:srgbClr>
                    </a:solidFill>
                  </a:tcPr>
                </a:tc>
                <a:tc>
                  <a:txBody>
                    <a:bodyPr/>
                    <a:lstStyle/>
                    <a:p>
                      <a:pPr algn="ctr" rtl="0" fontAlgn="t">
                        <a:spcBef>
                          <a:spcPts val="0"/>
                        </a:spcBef>
                        <a:spcAft>
                          <a:spcPts val="0"/>
                        </a:spcAft>
                      </a:pPr>
                      <a:r>
                        <a:rPr lang="en-US" sz="2800" b="1" i="0" u="none" strike="noStrike" cap="none">
                          <a:solidFill>
                            <a:srgbClr val="FFFF00"/>
                          </a:solidFill>
                          <a:latin typeface="Cousine" panose="02070409020205020404" pitchFamily="49" charset="0"/>
                          <a:cs typeface="Cousine" panose="02070409020205020404" pitchFamily="49" charset="0"/>
                          <a:sym typeface="Arial"/>
                        </a:rPr>
                        <a:t>0.542</a:t>
                      </a:r>
                    </a:p>
                  </a:txBody>
                  <a:tcPr marL="73596" marR="73596" marT="73596" marB="73596">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noFill/>
                  </a:tcPr>
                </a:tc>
                <a:tc>
                  <a:txBody>
                    <a:bodyPr/>
                    <a:lstStyle/>
                    <a:p>
                      <a:pPr algn="ctr" rtl="0" fontAlgn="t">
                        <a:spcBef>
                          <a:spcPts val="0"/>
                        </a:spcBef>
                        <a:spcAft>
                          <a:spcPts val="0"/>
                        </a:spcAft>
                      </a:pPr>
                      <a:r>
                        <a:rPr lang="en-US" sz="2800" b="1" i="0" u="none" strike="noStrike" cap="none">
                          <a:solidFill>
                            <a:srgbClr val="FFFF00"/>
                          </a:solidFill>
                          <a:latin typeface="Cousine" panose="02070409020205020404" pitchFamily="49" charset="0"/>
                          <a:cs typeface="Cousine" panose="02070409020205020404" pitchFamily="49" charset="0"/>
                          <a:sym typeface="Arial"/>
                        </a:rPr>
                        <a:t>0.445</a:t>
                      </a:r>
                    </a:p>
                  </a:txBody>
                  <a:tcPr marL="73596" marR="73596" marT="73596" marB="73596">
                    <a:lnL w="19050" cap="flat" cmpd="sng">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902"/>
                      </a:srgbClr>
                    </a:solidFill>
                  </a:tcPr>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76839C0A-27E0-A400-FCA8-007B82581E3A}"/>
              </a:ext>
            </a:extLst>
          </p:cNvPr>
          <p:cNvGrpSpPr/>
          <p:nvPr/>
        </p:nvGrpSpPr>
        <p:grpSpPr>
          <a:xfrm flipV="1">
            <a:off x="-1787931" y="5792984"/>
            <a:ext cx="1600200" cy="304800"/>
            <a:chOff x="990600" y="1504950"/>
            <a:chExt cx="1600200" cy="304800"/>
          </a:xfrm>
        </p:grpSpPr>
        <p:cxnSp>
          <p:nvCxnSpPr>
            <p:cNvPr id="7" name="Straight Connector 6">
              <a:extLst>
                <a:ext uri="{FF2B5EF4-FFF2-40B4-BE49-F238E27FC236}">
                  <a16:creationId xmlns:a16="http://schemas.microsoft.com/office/drawing/2014/main" id="{9A60234F-2120-DAF0-1078-0BDBAD9E846E}"/>
                </a:ext>
              </a:extLst>
            </p:cNvPr>
            <p:cNvCxnSpPr>
              <a:cxnSpLocks/>
            </p:cNvCxnSpPr>
            <p:nvPr/>
          </p:nvCxnSpPr>
          <p:spPr>
            <a:xfrm>
              <a:off x="990600" y="1504950"/>
              <a:ext cx="0" cy="30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1AD4D86-4E3F-78F5-9A4B-BA9DFB30E772}"/>
                </a:ext>
              </a:extLst>
            </p:cNvPr>
            <p:cNvCxnSpPr/>
            <p:nvPr/>
          </p:nvCxnSpPr>
          <p:spPr>
            <a:xfrm>
              <a:off x="990600" y="1504950"/>
              <a:ext cx="16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7E56AAD9-6702-735E-5722-B1285433E2A2}"/>
              </a:ext>
            </a:extLst>
          </p:cNvPr>
          <p:cNvGrpSpPr/>
          <p:nvPr/>
        </p:nvGrpSpPr>
        <p:grpSpPr>
          <a:xfrm rot="10800000" flipV="1">
            <a:off x="12371405" y="675464"/>
            <a:ext cx="1600200" cy="304800"/>
            <a:chOff x="990600" y="1504950"/>
            <a:chExt cx="1600200" cy="304800"/>
          </a:xfrm>
        </p:grpSpPr>
        <p:cxnSp>
          <p:nvCxnSpPr>
            <p:cNvPr id="12" name="Straight Connector 11">
              <a:extLst>
                <a:ext uri="{FF2B5EF4-FFF2-40B4-BE49-F238E27FC236}">
                  <a16:creationId xmlns:a16="http://schemas.microsoft.com/office/drawing/2014/main" id="{88B44C4B-89E2-577C-0A9E-AA0E49731804}"/>
                </a:ext>
              </a:extLst>
            </p:cNvPr>
            <p:cNvCxnSpPr>
              <a:cxnSpLocks/>
            </p:cNvCxnSpPr>
            <p:nvPr/>
          </p:nvCxnSpPr>
          <p:spPr>
            <a:xfrm>
              <a:off x="990600" y="1504950"/>
              <a:ext cx="0" cy="30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10A982F-56EE-A95B-1DCD-BE42308E6351}"/>
                </a:ext>
              </a:extLst>
            </p:cNvPr>
            <p:cNvCxnSpPr/>
            <p:nvPr/>
          </p:nvCxnSpPr>
          <p:spPr>
            <a:xfrm>
              <a:off x="990600" y="1504950"/>
              <a:ext cx="16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57550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20CC47-47BF-636E-A3C8-5AED5AD1878F}"/>
              </a:ext>
            </a:extLst>
          </p:cNvPr>
          <p:cNvSpPr>
            <a:spLocks noGrp="1"/>
          </p:cNvSpPr>
          <p:nvPr>
            <p:ph type="sldNum" idx="12"/>
          </p:nvPr>
        </p:nvSpPr>
        <p:spPr/>
        <p:txBody>
          <a:bodyPr/>
          <a:lstStyle/>
          <a:p>
            <a:fld id="{00000000-1234-1234-1234-123412341234}" type="slidenum">
              <a:rPr lang="en" smtClean="0"/>
              <a:pPr/>
              <a:t>37</a:t>
            </a:fld>
            <a:endParaRPr lang="en"/>
          </a:p>
        </p:txBody>
      </p:sp>
      <p:grpSp>
        <p:nvGrpSpPr>
          <p:cNvPr id="45" name="Group 44">
            <a:extLst>
              <a:ext uri="{FF2B5EF4-FFF2-40B4-BE49-F238E27FC236}">
                <a16:creationId xmlns:a16="http://schemas.microsoft.com/office/drawing/2014/main" id="{8FB47BA9-5DA9-FE0A-11DF-F0E85CE12979}"/>
              </a:ext>
            </a:extLst>
          </p:cNvPr>
          <p:cNvGrpSpPr/>
          <p:nvPr/>
        </p:nvGrpSpPr>
        <p:grpSpPr>
          <a:xfrm flipV="1">
            <a:off x="561439" y="5792984"/>
            <a:ext cx="1600200" cy="304800"/>
            <a:chOff x="990600" y="1504950"/>
            <a:chExt cx="1600200" cy="304800"/>
          </a:xfrm>
        </p:grpSpPr>
        <p:cxnSp>
          <p:nvCxnSpPr>
            <p:cNvPr id="46" name="Straight Connector 45">
              <a:extLst>
                <a:ext uri="{FF2B5EF4-FFF2-40B4-BE49-F238E27FC236}">
                  <a16:creationId xmlns:a16="http://schemas.microsoft.com/office/drawing/2014/main" id="{F0D23008-6548-E040-B702-C24489317A0E}"/>
                </a:ext>
              </a:extLst>
            </p:cNvPr>
            <p:cNvCxnSpPr>
              <a:cxnSpLocks/>
            </p:cNvCxnSpPr>
            <p:nvPr/>
          </p:nvCxnSpPr>
          <p:spPr>
            <a:xfrm>
              <a:off x="990600" y="1504950"/>
              <a:ext cx="0" cy="30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D186488-6DE7-FFE0-BF04-A4838853A7A3}"/>
                </a:ext>
              </a:extLst>
            </p:cNvPr>
            <p:cNvCxnSpPr/>
            <p:nvPr/>
          </p:nvCxnSpPr>
          <p:spPr>
            <a:xfrm>
              <a:off x="990600" y="1504950"/>
              <a:ext cx="16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F40EEC6-D74C-EF25-C6A1-3E1CA065EB33}"/>
              </a:ext>
            </a:extLst>
          </p:cNvPr>
          <p:cNvGrpSpPr/>
          <p:nvPr/>
        </p:nvGrpSpPr>
        <p:grpSpPr>
          <a:xfrm rot="10800000" flipV="1">
            <a:off x="9613774" y="675464"/>
            <a:ext cx="1600200" cy="304800"/>
            <a:chOff x="990600" y="1504950"/>
            <a:chExt cx="1600200" cy="304800"/>
          </a:xfrm>
        </p:grpSpPr>
        <p:cxnSp>
          <p:nvCxnSpPr>
            <p:cNvPr id="49" name="Straight Connector 48">
              <a:extLst>
                <a:ext uri="{FF2B5EF4-FFF2-40B4-BE49-F238E27FC236}">
                  <a16:creationId xmlns:a16="http://schemas.microsoft.com/office/drawing/2014/main" id="{3E23CC68-DF25-566F-3BD8-72CF8D733A55}"/>
                </a:ext>
              </a:extLst>
            </p:cNvPr>
            <p:cNvCxnSpPr>
              <a:cxnSpLocks/>
            </p:cNvCxnSpPr>
            <p:nvPr/>
          </p:nvCxnSpPr>
          <p:spPr>
            <a:xfrm>
              <a:off x="990600" y="1504950"/>
              <a:ext cx="0" cy="30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2D61830-C107-67EB-1BA9-8E7537C193F8}"/>
                </a:ext>
              </a:extLst>
            </p:cNvPr>
            <p:cNvCxnSpPr/>
            <p:nvPr/>
          </p:nvCxnSpPr>
          <p:spPr>
            <a:xfrm>
              <a:off x="990600" y="1504950"/>
              <a:ext cx="16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1BF25E4-8656-2FE0-D922-FE90B643F994}"/>
              </a:ext>
            </a:extLst>
          </p:cNvPr>
          <p:cNvSpPr>
            <a:spLocks noChangeAspect="1"/>
          </p:cNvSpPr>
          <p:nvPr/>
        </p:nvSpPr>
        <p:spPr>
          <a:xfrm>
            <a:off x="4410268" y="3583735"/>
            <a:ext cx="3122645" cy="2303104"/>
          </a:xfrm>
          <a:prstGeom prst="rect">
            <a:avLst/>
          </a:prstGeom>
          <a:blipFill dpi="0" rotWithShape="0">
            <a:blip r:embed="rId3">
              <a:alphaModFix/>
              <a:extLst>
                <a:ext uri="{28A0092B-C50C-407E-A947-70E740481C1C}">
                  <a14:useLocalDpi xmlns:a14="http://schemas.microsoft.com/office/drawing/2010/main" val="0"/>
                </a:ext>
              </a:extLst>
            </a:blip>
            <a:srcRect/>
            <a:stretch>
              <a:fillRect t="-844" b="-844"/>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379DB6-54CB-68BE-8C08-A785DC45A513}"/>
              </a:ext>
            </a:extLst>
          </p:cNvPr>
          <p:cNvSpPr>
            <a:spLocks noChangeAspect="1"/>
          </p:cNvSpPr>
          <p:nvPr>
            <p:custDataLst>
              <p:tags r:id="rId1"/>
            </p:custDataLst>
          </p:nvPr>
        </p:nvSpPr>
        <p:spPr>
          <a:xfrm>
            <a:off x="4410268" y="820866"/>
            <a:ext cx="3122646" cy="2322544"/>
          </a:xfrm>
          <a:prstGeom prst="rect">
            <a:avLst/>
          </a:prstGeom>
          <a:blipFill dpi="0" rotWithShape="0">
            <a:blip r:embed="rId4">
              <a:alphaModFix/>
              <a:extLst>
                <a:ext uri="{28A0092B-C50C-407E-A947-70E740481C1C}">
                  <a14:useLocalDpi xmlns:a14="http://schemas.microsoft.com/office/drawing/2010/main" val="0"/>
                </a:ext>
              </a:extLst>
            </a:blip>
            <a:srcRect/>
            <a:stretch>
              <a:fillRect t="-419" b="-419"/>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0545D8D-D33C-4D60-5199-689683521E2A}"/>
              </a:ext>
            </a:extLst>
          </p:cNvPr>
          <p:cNvSpPr>
            <a:spLocks noChangeAspect="1"/>
          </p:cNvSpPr>
          <p:nvPr/>
        </p:nvSpPr>
        <p:spPr>
          <a:xfrm>
            <a:off x="7931020" y="820866"/>
            <a:ext cx="3122646" cy="2322544"/>
          </a:xfrm>
          <a:prstGeom prst="rect">
            <a:avLst/>
          </a:prstGeom>
          <a:blipFill dpi="0" rotWithShape="0">
            <a:blip r:embed="rId5">
              <a:alphaModFix/>
              <a:extLst>
                <a:ext uri="{28A0092B-C50C-407E-A947-70E740481C1C}">
                  <a14:useLocalDpi xmlns:a14="http://schemas.microsoft.com/office/drawing/2010/main" val="0"/>
                </a:ext>
              </a:extLst>
            </a:blip>
            <a:srcRect/>
            <a:stretch>
              <a:fillRect t="-419" b="-419"/>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2F782CE-3E33-24E4-0EEB-046B937D828B}"/>
              </a:ext>
            </a:extLst>
          </p:cNvPr>
          <p:cNvSpPr>
            <a:spLocks noChangeAspect="1"/>
          </p:cNvSpPr>
          <p:nvPr/>
        </p:nvSpPr>
        <p:spPr>
          <a:xfrm>
            <a:off x="7931020" y="3574015"/>
            <a:ext cx="3122646" cy="2322544"/>
          </a:xfrm>
          <a:prstGeom prst="rect">
            <a:avLst/>
          </a:prstGeom>
          <a:blipFill dpi="0" rotWithShape="0">
            <a:blip r:embed="rId6">
              <a:alphaModFix/>
              <a:extLst>
                <a:ext uri="{28A0092B-C50C-407E-A947-70E740481C1C}">
                  <a14:useLocalDpi xmlns:a14="http://schemas.microsoft.com/office/drawing/2010/main" val="0"/>
                </a:ext>
              </a:extLst>
            </a:blip>
            <a:srcRect/>
            <a:stretch>
              <a:fillRect t="-419" b="-419"/>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16D8C75-0C9E-05FB-AACA-D1FD339E56A2}"/>
              </a:ext>
            </a:extLst>
          </p:cNvPr>
          <p:cNvSpPr>
            <a:spLocks noChangeAspect="1"/>
          </p:cNvSpPr>
          <p:nvPr/>
        </p:nvSpPr>
        <p:spPr>
          <a:xfrm>
            <a:off x="777551" y="820866"/>
            <a:ext cx="3122646" cy="2322544"/>
          </a:xfrm>
          <a:prstGeom prst="rect">
            <a:avLst/>
          </a:prstGeom>
          <a:blipFill dpi="0" rotWithShape="0">
            <a:blip r:embed="rId7">
              <a:alphaModFix/>
              <a:extLst>
                <a:ext uri="{28A0092B-C50C-407E-A947-70E740481C1C}">
                  <a14:useLocalDpi xmlns:a14="http://schemas.microsoft.com/office/drawing/2010/main" val="0"/>
                </a:ext>
              </a:extLst>
            </a:blip>
            <a:srcRect/>
            <a:stretch>
              <a:fillRect t="-419" b="-419"/>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83BC532-219E-ABF4-52C2-14AFD6F788E0}"/>
              </a:ext>
            </a:extLst>
          </p:cNvPr>
          <p:cNvSpPr>
            <a:spLocks noChangeAspect="1"/>
          </p:cNvSpPr>
          <p:nvPr/>
        </p:nvSpPr>
        <p:spPr>
          <a:xfrm>
            <a:off x="777551" y="3564295"/>
            <a:ext cx="3122646" cy="2322544"/>
          </a:xfrm>
          <a:prstGeom prst="rect">
            <a:avLst/>
          </a:prstGeom>
          <a:blipFill dpi="0" rotWithShape="0">
            <a:blip r:embed="rId8">
              <a:alphaModFix/>
              <a:extLst>
                <a:ext uri="{28A0092B-C50C-407E-A947-70E740481C1C}">
                  <a14:useLocalDpi xmlns:a14="http://schemas.microsoft.com/office/drawing/2010/main" val="0"/>
                </a:ext>
              </a:extLst>
            </a:blip>
            <a:srcRect/>
            <a:stretch>
              <a:fillRect t="-419" b="-419"/>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DB9F1FF-5A13-3B7F-0571-ED219932D93C}"/>
              </a:ext>
            </a:extLst>
          </p:cNvPr>
          <p:cNvSpPr txBox="1"/>
          <p:nvPr/>
        </p:nvSpPr>
        <p:spPr>
          <a:xfrm>
            <a:off x="609601" y="230530"/>
            <a:ext cx="3108543" cy="400110"/>
          </a:xfrm>
          <a:prstGeom prst="rect">
            <a:avLst/>
          </a:prstGeom>
          <a:noFill/>
        </p:spPr>
        <p:txBody>
          <a:bodyPr wrap="none" lIns="91440" tIns="45720" rIns="91440" bIns="45720" rtlCol="0" anchor="t">
            <a:spAutoFit/>
          </a:bodyPr>
          <a:lstStyle/>
          <a:p>
            <a:r>
              <a:rPr lang="en-US" sz="2000" b="1">
                <a:solidFill>
                  <a:schemeClr val="bg1"/>
                </a:solidFill>
                <a:latin typeface="Cousine"/>
                <a:cs typeface="Cousine" panose="020B0604020202020204" charset="0"/>
              </a:rPr>
              <a:t>Correct predictions</a:t>
            </a:r>
          </a:p>
        </p:txBody>
      </p:sp>
    </p:spTree>
    <p:extLst>
      <p:ext uri="{BB962C8B-B14F-4D97-AF65-F5344CB8AC3E}">
        <p14:creationId xmlns:p14="http://schemas.microsoft.com/office/powerpoint/2010/main" val="32280025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20CC47-47BF-636E-A3C8-5AED5AD1878F}"/>
              </a:ext>
            </a:extLst>
          </p:cNvPr>
          <p:cNvSpPr>
            <a:spLocks noGrp="1"/>
          </p:cNvSpPr>
          <p:nvPr>
            <p:ph type="sldNum" idx="12"/>
          </p:nvPr>
        </p:nvSpPr>
        <p:spPr/>
        <p:txBody>
          <a:bodyPr/>
          <a:lstStyle/>
          <a:p>
            <a:fld id="{00000000-1234-1234-1234-123412341234}" type="slidenum">
              <a:rPr lang="en" smtClean="0"/>
              <a:pPr/>
              <a:t>38</a:t>
            </a:fld>
            <a:endParaRPr lang="en"/>
          </a:p>
        </p:txBody>
      </p:sp>
      <p:grpSp>
        <p:nvGrpSpPr>
          <p:cNvPr id="45" name="Group 44">
            <a:extLst>
              <a:ext uri="{FF2B5EF4-FFF2-40B4-BE49-F238E27FC236}">
                <a16:creationId xmlns:a16="http://schemas.microsoft.com/office/drawing/2014/main" id="{8FB47BA9-5DA9-FE0A-11DF-F0E85CE12979}"/>
              </a:ext>
            </a:extLst>
          </p:cNvPr>
          <p:cNvGrpSpPr/>
          <p:nvPr/>
        </p:nvGrpSpPr>
        <p:grpSpPr>
          <a:xfrm>
            <a:off x="769733" y="2019337"/>
            <a:ext cx="1600200" cy="304800"/>
            <a:chOff x="990600" y="1504950"/>
            <a:chExt cx="1600200" cy="304800"/>
          </a:xfrm>
        </p:grpSpPr>
        <p:cxnSp>
          <p:nvCxnSpPr>
            <p:cNvPr id="46" name="Straight Connector 45">
              <a:extLst>
                <a:ext uri="{FF2B5EF4-FFF2-40B4-BE49-F238E27FC236}">
                  <a16:creationId xmlns:a16="http://schemas.microsoft.com/office/drawing/2014/main" id="{F0D23008-6548-E040-B702-C24489317A0E}"/>
                </a:ext>
              </a:extLst>
            </p:cNvPr>
            <p:cNvCxnSpPr>
              <a:cxnSpLocks/>
            </p:cNvCxnSpPr>
            <p:nvPr/>
          </p:nvCxnSpPr>
          <p:spPr>
            <a:xfrm>
              <a:off x="990600" y="1504950"/>
              <a:ext cx="0" cy="30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D186488-6DE7-FFE0-BF04-A4838853A7A3}"/>
                </a:ext>
              </a:extLst>
            </p:cNvPr>
            <p:cNvCxnSpPr/>
            <p:nvPr/>
          </p:nvCxnSpPr>
          <p:spPr>
            <a:xfrm>
              <a:off x="990600" y="1504950"/>
              <a:ext cx="16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F40EEC6-D74C-EF25-C6A1-3E1CA065EB33}"/>
              </a:ext>
            </a:extLst>
          </p:cNvPr>
          <p:cNvGrpSpPr/>
          <p:nvPr/>
        </p:nvGrpSpPr>
        <p:grpSpPr>
          <a:xfrm rot="10800000">
            <a:off x="9822068" y="4533864"/>
            <a:ext cx="1600200" cy="304800"/>
            <a:chOff x="990600" y="1504950"/>
            <a:chExt cx="1600200" cy="304800"/>
          </a:xfrm>
        </p:grpSpPr>
        <p:cxnSp>
          <p:nvCxnSpPr>
            <p:cNvPr id="49" name="Straight Connector 48">
              <a:extLst>
                <a:ext uri="{FF2B5EF4-FFF2-40B4-BE49-F238E27FC236}">
                  <a16:creationId xmlns:a16="http://schemas.microsoft.com/office/drawing/2014/main" id="{3E23CC68-DF25-566F-3BD8-72CF8D733A55}"/>
                </a:ext>
              </a:extLst>
            </p:cNvPr>
            <p:cNvCxnSpPr>
              <a:cxnSpLocks/>
            </p:cNvCxnSpPr>
            <p:nvPr/>
          </p:nvCxnSpPr>
          <p:spPr>
            <a:xfrm>
              <a:off x="990600" y="1504950"/>
              <a:ext cx="0" cy="30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2D61830-C107-67EB-1BA9-8E7537C193F8}"/>
                </a:ext>
              </a:extLst>
            </p:cNvPr>
            <p:cNvCxnSpPr/>
            <p:nvPr/>
          </p:nvCxnSpPr>
          <p:spPr>
            <a:xfrm>
              <a:off x="990600" y="1504950"/>
              <a:ext cx="16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847A2678-0A2D-2C0F-C840-40A8B442E425}"/>
              </a:ext>
            </a:extLst>
          </p:cNvPr>
          <p:cNvSpPr>
            <a:spLocks noChangeAspect="1"/>
          </p:cNvSpPr>
          <p:nvPr/>
        </p:nvSpPr>
        <p:spPr>
          <a:xfrm>
            <a:off x="4618562" y="2230530"/>
            <a:ext cx="3122646" cy="2322544"/>
          </a:xfrm>
          <a:prstGeom prst="rect">
            <a:avLst/>
          </a:prstGeom>
          <a:blipFill dpi="0" rotWithShape="0">
            <a:blip r:embed="rId3">
              <a:alphaModFix/>
              <a:extLst>
                <a:ext uri="{28A0092B-C50C-407E-A947-70E740481C1C}">
                  <a14:useLocalDpi xmlns:a14="http://schemas.microsoft.com/office/drawing/2010/main" val="0"/>
                </a:ext>
              </a:extLst>
            </a:blip>
            <a:srcRect/>
            <a:stretch>
              <a:fillRect t="-419" b="-419"/>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C3288-FBF2-84B5-D2E0-70D00374DE48}"/>
              </a:ext>
            </a:extLst>
          </p:cNvPr>
          <p:cNvSpPr>
            <a:spLocks noChangeAspect="1"/>
          </p:cNvSpPr>
          <p:nvPr/>
        </p:nvSpPr>
        <p:spPr>
          <a:xfrm>
            <a:off x="8139314" y="2230530"/>
            <a:ext cx="3122646" cy="2322544"/>
          </a:xfrm>
          <a:prstGeom prst="rect">
            <a:avLst/>
          </a:prstGeom>
          <a:blipFill dpi="0" rotWithShape="0">
            <a:blip r:embed="rId4">
              <a:alphaModFix/>
              <a:extLst>
                <a:ext uri="{28A0092B-C50C-407E-A947-70E740481C1C}">
                  <a14:useLocalDpi xmlns:a14="http://schemas.microsoft.com/office/drawing/2010/main" val="0"/>
                </a:ext>
              </a:extLst>
            </a:blip>
            <a:srcRect/>
            <a:stretch>
              <a:fillRect t="-419" b="-419"/>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CFFA5C2-A673-D75D-426C-244DF8C64FDE}"/>
              </a:ext>
            </a:extLst>
          </p:cNvPr>
          <p:cNvSpPr>
            <a:spLocks noChangeAspect="1"/>
          </p:cNvSpPr>
          <p:nvPr>
            <p:custDataLst>
              <p:tags r:id="rId1"/>
            </p:custDataLst>
          </p:nvPr>
        </p:nvSpPr>
        <p:spPr>
          <a:xfrm>
            <a:off x="985845" y="2230530"/>
            <a:ext cx="3122646" cy="2322544"/>
          </a:xfrm>
          <a:prstGeom prst="rect">
            <a:avLst/>
          </a:prstGeom>
          <a:blipFill dpi="0" rotWithShape="0">
            <a:blip r:embed="rId5">
              <a:alphaModFix/>
              <a:extLst>
                <a:ext uri="{28A0092B-C50C-407E-A947-70E740481C1C}">
                  <a14:useLocalDpi xmlns:a14="http://schemas.microsoft.com/office/drawing/2010/main" val="0"/>
                </a:ext>
              </a:extLst>
            </a:blip>
            <a:srcRect/>
            <a:stretch>
              <a:fillRect t="-419" b="-419"/>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87C302-6463-0368-DF75-32C244391D55}"/>
              </a:ext>
            </a:extLst>
          </p:cNvPr>
          <p:cNvSpPr txBox="1"/>
          <p:nvPr/>
        </p:nvSpPr>
        <p:spPr>
          <a:xfrm>
            <a:off x="609601" y="482457"/>
            <a:ext cx="3416320" cy="400110"/>
          </a:xfrm>
          <a:prstGeom prst="rect">
            <a:avLst/>
          </a:prstGeom>
          <a:noFill/>
        </p:spPr>
        <p:txBody>
          <a:bodyPr wrap="none" lIns="91440" tIns="45720" rIns="91440" bIns="45720" rtlCol="0" anchor="t">
            <a:spAutoFit/>
          </a:bodyPr>
          <a:lstStyle/>
          <a:p>
            <a:r>
              <a:rPr lang="en-US" sz="2000" b="1">
                <a:solidFill>
                  <a:schemeClr val="bg1"/>
                </a:solidFill>
                <a:latin typeface="Cousine"/>
                <a:cs typeface="Cousine" panose="020B0604020202020204" charset="0"/>
              </a:rPr>
              <a:t>Incorrect predictions</a:t>
            </a:r>
          </a:p>
        </p:txBody>
      </p:sp>
    </p:spTree>
    <p:extLst>
      <p:ext uri="{BB962C8B-B14F-4D97-AF65-F5344CB8AC3E}">
        <p14:creationId xmlns:p14="http://schemas.microsoft.com/office/powerpoint/2010/main" val="3105654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mtClean="0"/>
              <a:pPr/>
              <a:t>39</a:t>
            </a:fld>
            <a:endParaRPr lang="en"/>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2362955" cy="584775"/>
          </a:xfrm>
          <a:prstGeom prst="rect">
            <a:avLst/>
          </a:prstGeom>
          <a:noFill/>
        </p:spPr>
        <p:txBody>
          <a:bodyPr wrap="none" lIns="91440" tIns="45720" rIns="91440" bIns="45720" rtlCol="0" anchor="t">
            <a:spAutoFit/>
          </a:bodyPr>
          <a:lstStyle/>
          <a:p>
            <a:r>
              <a:rPr lang="en-US" sz="3200" b="1">
                <a:solidFill>
                  <a:schemeClr val="bg1"/>
                </a:solidFill>
                <a:latin typeface="Cousine"/>
                <a:cs typeface="Cousine" panose="020B0604020202020204" charset="0"/>
              </a:rPr>
              <a:t>Observation </a:t>
            </a:r>
          </a:p>
        </p:txBody>
      </p:sp>
      <p:grpSp>
        <p:nvGrpSpPr>
          <p:cNvPr id="4" name="Group 3">
            <a:extLst>
              <a:ext uri="{FF2B5EF4-FFF2-40B4-BE49-F238E27FC236}">
                <a16:creationId xmlns:a16="http://schemas.microsoft.com/office/drawing/2014/main" id="{DE6D891E-868A-816F-7230-D4A29BCB9FD0}"/>
              </a:ext>
            </a:extLst>
          </p:cNvPr>
          <p:cNvGrpSpPr/>
          <p:nvPr/>
        </p:nvGrpSpPr>
        <p:grpSpPr>
          <a:xfrm>
            <a:off x="457200" y="1344483"/>
            <a:ext cx="11277600" cy="1323439"/>
            <a:chOff x="430481" y="1295400"/>
            <a:chExt cx="11277600" cy="1323439"/>
          </a:xfrm>
        </p:grpSpPr>
        <p:sp>
          <p:nvSpPr>
            <p:cNvPr id="5" name="TextBox 4">
              <a:extLst>
                <a:ext uri="{FF2B5EF4-FFF2-40B4-BE49-F238E27FC236}">
                  <a16:creationId xmlns:a16="http://schemas.microsoft.com/office/drawing/2014/main" id="{7F6B60B7-8BB6-A997-67AA-9A63F723B349}"/>
                </a:ext>
              </a:extLst>
            </p:cNvPr>
            <p:cNvSpPr txBox="1"/>
            <p:nvPr/>
          </p:nvSpPr>
          <p:spPr>
            <a:xfrm>
              <a:off x="723769" y="1295400"/>
              <a:ext cx="10984312" cy="1323439"/>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000" b="1">
                  <a:latin typeface="Cousine"/>
                </a:rPr>
                <a:t>Pros</a:t>
              </a:r>
              <a:r>
                <a:rPr lang="en-GB" sz="2000">
                  <a:latin typeface="Cousine"/>
                </a:rPr>
                <a:t>: </a:t>
              </a:r>
              <a:endParaRPr lang="en-US" sz="2000"/>
            </a:p>
            <a:p>
              <a:r>
                <a:rPr lang="en-GB" sz="2000">
                  <a:latin typeface="Cousine"/>
                </a:rPr>
                <a:t>Mô </a:t>
              </a:r>
              <a:r>
                <a:rPr lang="en-GB" sz="2000" err="1">
                  <a:latin typeface="Cousine"/>
                </a:rPr>
                <a:t>hình</a:t>
              </a:r>
              <a:r>
                <a:rPr lang="en-GB" sz="2000">
                  <a:latin typeface="Cousine"/>
                </a:rPr>
                <a:t> </a:t>
              </a:r>
              <a:r>
                <a:rPr lang="en-GB" sz="2000" err="1">
                  <a:latin typeface="Cousine"/>
                </a:rPr>
                <a:t>có</a:t>
              </a:r>
              <a:r>
                <a:rPr lang="en-GB" sz="2000">
                  <a:latin typeface="Cousine"/>
                </a:rPr>
                <a:t> </a:t>
              </a:r>
              <a:r>
                <a:rPr lang="en-GB" sz="2000" err="1">
                  <a:latin typeface="Cousine"/>
                </a:rPr>
                <a:t>khả</a:t>
              </a:r>
              <a:r>
                <a:rPr lang="en-GB" sz="2000">
                  <a:latin typeface="Cousine"/>
                </a:rPr>
                <a:t> năng </a:t>
              </a:r>
              <a:r>
                <a:rPr lang="en-GB" sz="2000" err="1">
                  <a:latin typeface="Cousine"/>
                </a:rPr>
                <a:t>xác</a:t>
              </a:r>
              <a:r>
                <a:rPr lang="en-GB" sz="2000">
                  <a:latin typeface="Cousine"/>
                </a:rPr>
                <a:t> </a:t>
              </a:r>
              <a:r>
                <a:rPr lang="en-GB" sz="2000" err="1">
                  <a:latin typeface="Cousine"/>
                </a:rPr>
                <a:t>định</a:t>
              </a:r>
              <a:r>
                <a:rPr lang="en-GB" sz="2000">
                  <a:latin typeface="Cousine"/>
                </a:rPr>
                <a:t> </a:t>
              </a:r>
              <a:r>
                <a:rPr lang="en-GB" sz="2000" err="1">
                  <a:latin typeface="Cousine"/>
                </a:rPr>
                <a:t>được</a:t>
              </a:r>
              <a:r>
                <a:rPr lang="en-GB" sz="2000">
                  <a:latin typeface="Cousine"/>
                </a:rPr>
                <a:t> </a:t>
              </a:r>
              <a:r>
                <a:rPr lang="en-GB" sz="2000" err="1">
                  <a:latin typeface="Cousine"/>
                </a:rPr>
                <a:t>các</a:t>
              </a:r>
              <a:r>
                <a:rPr lang="en-GB" sz="2000">
                  <a:latin typeface="Cousine"/>
                </a:rPr>
                <a:t> </a:t>
              </a:r>
              <a:r>
                <a:rPr lang="en-GB" sz="2000" err="1">
                  <a:latin typeface="Cousine"/>
                </a:rPr>
                <a:t>đối</a:t>
              </a:r>
              <a:r>
                <a:rPr lang="en-GB" sz="2000">
                  <a:latin typeface="Cousine"/>
                </a:rPr>
                <a:t> </a:t>
              </a:r>
              <a:r>
                <a:rPr lang="en-GB" sz="2000" err="1">
                  <a:latin typeface="Cousine"/>
                </a:rPr>
                <a:t>tượng</a:t>
              </a:r>
              <a:r>
                <a:rPr lang="en-GB" sz="2000">
                  <a:latin typeface="Cousine"/>
                </a:rPr>
                <a:t>, </a:t>
              </a:r>
              <a:r>
                <a:rPr lang="en-GB" sz="2000" err="1">
                  <a:latin typeface="Cousine"/>
                </a:rPr>
                <a:t>hành</a:t>
              </a:r>
              <a:r>
                <a:rPr lang="en-GB" sz="2000">
                  <a:latin typeface="Cousine"/>
                </a:rPr>
                <a:t> </a:t>
              </a:r>
              <a:r>
                <a:rPr lang="en-GB" sz="2000" err="1">
                  <a:latin typeface="Cousine"/>
                </a:rPr>
                <a:t>động</a:t>
              </a:r>
              <a:r>
                <a:rPr lang="en-GB" sz="2000">
                  <a:latin typeface="Cousine"/>
                </a:rPr>
                <a:t> </a:t>
              </a:r>
              <a:r>
                <a:rPr lang="en-GB" sz="2000" err="1">
                  <a:latin typeface="Cousine"/>
                </a:rPr>
                <a:t>trong</a:t>
              </a:r>
              <a:r>
                <a:rPr lang="en-GB" sz="2000">
                  <a:latin typeface="Cousine"/>
                </a:rPr>
                <a:t> ảnh.</a:t>
              </a:r>
              <a:endParaRPr lang="en-GB" sz="2000" err="1">
                <a:latin typeface="Cousine"/>
              </a:endParaRPr>
            </a:p>
            <a:p>
              <a:r>
                <a:rPr lang="en-GB" sz="2000" err="1">
                  <a:latin typeface="Cousine"/>
                </a:rPr>
                <a:t>Tạo</a:t>
              </a:r>
              <a:r>
                <a:rPr lang="en-GB" sz="2000">
                  <a:latin typeface="Cousine"/>
                </a:rPr>
                <a:t> </a:t>
              </a:r>
              <a:r>
                <a:rPr lang="en-GB" sz="2000" err="1">
                  <a:latin typeface="Cousine"/>
                </a:rPr>
                <a:t>ra</a:t>
              </a:r>
              <a:r>
                <a:rPr lang="en-GB" sz="2000">
                  <a:latin typeface="Cousine"/>
                </a:rPr>
                <a:t> </a:t>
              </a:r>
              <a:r>
                <a:rPr lang="en-GB" sz="2000" err="1">
                  <a:latin typeface="Cousine"/>
                </a:rPr>
                <a:t>mô</a:t>
              </a:r>
              <a:r>
                <a:rPr lang="en-GB" sz="2000">
                  <a:latin typeface="Cousine"/>
                </a:rPr>
                <a:t> </a:t>
              </a:r>
              <a:r>
                <a:rPr lang="en-GB" sz="2000" err="1">
                  <a:latin typeface="Cousine"/>
                </a:rPr>
                <a:t>tả</a:t>
              </a:r>
              <a:r>
                <a:rPr lang="en-GB" sz="2000">
                  <a:latin typeface="Cousine"/>
                </a:rPr>
                <a:t> </a:t>
              </a:r>
              <a:r>
                <a:rPr lang="en-GB" sz="2000" err="1">
                  <a:latin typeface="Cousine"/>
                </a:rPr>
                <a:t>tự</a:t>
              </a:r>
              <a:r>
                <a:rPr lang="en-GB" sz="2000">
                  <a:latin typeface="Cousine"/>
                </a:rPr>
                <a:t> </a:t>
              </a:r>
              <a:r>
                <a:rPr lang="en-GB" sz="2000" err="1">
                  <a:latin typeface="Cousine"/>
                </a:rPr>
                <a:t>nhiên</a:t>
              </a:r>
              <a:r>
                <a:rPr lang="en-GB" sz="2000">
                  <a:latin typeface="Cousine"/>
                </a:rPr>
                <a:t>, </a:t>
              </a:r>
              <a:r>
                <a:rPr lang="en-GB" sz="2000" err="1">
                  <a:latin typeface="Cousine"/>
                </a:rPr>
                <a:t>đầy</a:t>
              </a:r>
              <a:r>
                <a:rPr lang="en-GB" sz="2000">
                  <a:latin typeface="Cousine"/>
                </a:rPr>
                <a:t> </a:t>
              </a:r>
              <a:r>
                <a:rPr lang="en-GB" sz="2000" err="1">
                  <a:latin typeface="Cousine"/>
                </a:rPr>
                <a:t>đủ</a:t>
              </a:r>
              <a:r>
                <a:rPr lang="en-GB" sz="2000">
                  <a:latin typeface="Cousine"/>
                </a:rPr>
                <a:t>, </a:t>
              </a:r>
              <a:r>
                <a:rPr lang="en-GB" sz="2000" err="1">
                  <a:latin typeface="Cousine"/>
                </a:rPr>
                <a:t>đúng</a:t>
              </a:r>
              <a:r>
                <a:rPr lang="en-GB" sz="2000">
                  <a:latin typeface="Cousine"/>
                </a:rPr>
                <a:t> </a:t>
              </a:r>
              <a:r>
                <a:rPr lang="en-GB" sz="2000" err="1">
                  <a:latin typeface="Cousine"/>
                </a:rPr>
                <a:t>ngữ</a:t>
              </a:r>
              <a:r>
                <a:rPr lang="en-GB" sz="2000">
                  <a:latin typeface="Cousine"/>
                </a:rPr>
                <a:t> </a:t>
              </a:r>
              <a:r>
                <a:rPr lang="en-GB" sz="2000" err="1">
                  <a:latin typeface="Cousine"/>
                </a:rPr>
                <a:t>pháp</a:t>
              </a:r>
              <a:r>
                <a:rPr lang="en-GB" sz="2000">
                  <a:latin typeface="Cousine"/>
                </a:rPr>
                <a:t> </a:t>
              </a:r>
              <a:r>
                <a:rPr lang="en-GB" sz="2000" err="1">
                  <a:latin typeface="Cousine"/>
                </a:rPr>
                <a:t>và</a:t>
              </a:r>
              <a:r>
                <a:rPr lang="en-GB" sz="2000">
                  <a:latin typeface="Cousine"/>
                </a:rPr>
                <a:t> </a:t>
              </a:r>
              <a:r>
                <a:rPr lang="en-GB" sz="2000" err="1">
                  <a:latin typeface="Cousine"/>
                </a:rPr>
                <a:t>chính</a:t>
              </a:r>
              <a:r>
                <a:rPr lang="en-GB" sz="2000">
                  <a:latin typeface="Cousine"/>
                </a:rPr>
                <a:t> </a:t>
              </a:r>
              <a:r>
                <a:rPr lang="en-GB" sz="2000" err="1">
                  <a:latin typeface="Cousine"/>
                </a:rPr>
                <a:t>tả</a:t>
              </a:r>
              <a:r>
                <a:rPr lang="en-GB" sz="2000">
                  <a:latin typeface="Cousine"/>
                </a:rPr>
                <a:t>.</a:t>
              </a:r>
            </a:p>
            <a:p>
              <a:r>
                <a:rPr lang="en-GB" sz="2000" err="1">
                  <a:latin typeface="Cousine"/>
                </a:rPr>
                <a:t>Thời</a:t>
              </a:r>
              <a:r>
                <a:rPr lang="en-GB" sz="2000">
                  <a:latin typeface="Cousine"/>
                </a:rPr>
                <a:t> </a:t>
              </a:r>
              <a:r>
                <a:rPr lang="en-GB" sz="2000" err="1">
                  <a:latin typeface="Cousine"/>
                </a:rPr>
                <a:t>gian</a:t>
              </a:r>
              <a:r>
                <a:rPr lang="en-GB" sz="2000">
                  <a:latin typeface="Cousine"/>
                </a:rPr>
                <a:t> </a:t>
              </a:r>
              <a:r>
                <a:rPr lang="en-GB" sz="2000" err="1">
                  <a:latin typeface="Cousine"/>
                </a:rPr>
                <a:t>huấn</a:t>
              </a:r>
              <a:r>
                <a:rPr lang="en-GB" sz="2000">
                  <a:latin typeface="Cousine"/>
                </a:rPr>
                <a:t> </a:t>
              </a:r>
              <a:r>
                <a:rPr lang="en-GB" sz="2000" err="1">
                  <a:latin typeface="Cousine"/>
                </a:rPr>
                <a:t>luyện</a:t>
              </a:r>
              <a:r>
                <a:rPr lang="en-GB" sz="2000">
                  <a:latin typeface="Cousine"/>
                </a:rPr>
                <a:t> </a:t>
              </a:r>
              <a:r>
                <a:rPr lang="en-GB" sz="2000" err="1">
                  <a:latin typeface="Cousine"/>
                </a:rPr>
                <a:t>nhanh</a:t>
              </a:r>
              <a:r>
                <a:rPr lang="en-GB" sz="2000">
                  <a:latin typeface="Cousine"/>
                </a:rPr>
                <a:t> (2h, TPU </a:t>
              </a:r>
              <a:r>
                <a:rPr lang="en-GB" sz="2000" err="1">
                  <a:latin typeface="Cousine"/>
                </a:rPr>
                <a:t>Colab</a:t>
              </a:r>
              <a:r>
                <a:rPr lang="en-GB" sz="2000">
                  <a:latin typeface="Cousine"/>
                </a:rPr>
                <a:t> Pro).</a:t>
              </a:r>
            </a:p>
          </p:txBody>
        </p:sp>
        <p:sp>
          <p:nvSpPr>
            <p:cNvPr id="6" name="Google Shape;363;p37">
              <a:extLst>
                <a:ext uri="{FF2B5EF4-FFF2-40B4-BE49-F238E27FC236}">
                  <a16:creationId xmlns:a16="http://schemas.microsoft.com/office/drawing/2014/main" id="{7749B0CC-0631-1D77-DA5C-64AE63A8131A}"/>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2000">
                <a:solidFill>
                  <a:schemeClr val="accent1"/>
                </a:solidFill>
                <a:latin typeface="Cousine"/>
                <a:ea typeface="Cousine"/>
                <a:cs typeface="Cousine"/>
                <a:sym typeface="Cousine"/>
              </a:endParaRPr>
            </a:p>
          </p:txBody>
        </p:sp>
      </p:grpSp>
      <p:grpSp>
        <p:nvGrpSpPr>
          <p:cNvPr id="9" name="Group 8">
            <a:extLst>
              <a:ext uri="{FF2B5EF4-FFF2-40B4-BE49-F238E27FC236}">
                <a16:creationId xmlns:a16="http://schemas.microsoft.com/office/drawing/2014/main" id="{C81B47BC-4982-5270-4563-42458E1B5E91}"/>
              </a:ext>
            </a:extLst>
          </p:cNvPr>
          <p:cNvGrpSpPr/>
          <p:nvPr/>
        </p:nvGrpSpPr>
        <p:grpSpPr>
          <a:xfrm>
            <a:off x="457200" y="3104899"/>
            <a:ext cx="10259084" cy="1323439"/>
            <a:chOff x="430481" y="1295400"/>
            <a:chExt cx="10259084" cy="1323439"/>
          </a:xfrm>
        </p:grpSpPr>
        <p:sp>
          <p:nvSpPr>
            <p:cNvPr id="10" name="TextBox 9">
              <a:extLst>
                <a:ext uri="{FF2B5EF4-FFF2-40B4-BE49-F238E27FC236}">
                  <a16:creationId xmlns:a16="http://schemas.microsoft.com/office/drawing/2014/main" id="{7A5376E4-AEEF-E352-2E5A-780FEA5DA977}"/>
                </a:ext>
              </a:extLst>
            </p:cNvPr>
            <p:cNvSpPr txBox="1"/>
            <p:nvPr/>
          </p:nvSpPr>
          <p:spPr>
            <a:xfrm>
              <a:off x="723769" y="1295400"/>
              <a:ext cx="9965796" cy="1323439"/>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000" b="1">
                  <a:latin typeface="Cousine"/>
                </a:rPr>
                <a:t>Cons</a:t>
              </a:r>
              <a:r>
                <a:rPr lang="en-GB" sz="2000">
                  <a:latin typeface="Cousine"/>
                </a:rPr>
                <a:t>: </a:t>
              </a:r>
            </a:p>
            <a:p>
              <a:r>
                <a:rPr lang="en-GB" sz="2000">
                  <a:latin typeface="Cousine"/>
                </a:rPr>
                <a:t>Model gặp các trở ngại như: </a:t>
              </a:r>
            </a:p>
            <a:p>
              <a:r>
                <a:rPr lang="en-GB" sz="2000">
                  <a:latin typeface="Cousine"/>
                </a:rPr>
                <a:t>- Nhạy cảm về màu sắc và chi tiết của đối tượng.</a:t>
              </a:r>
              <a:endParaRPr lang="en-GB" sz="2000"/>
            </a:p>
            <a:p>
              <a:r>
                <a:rPr lang="en-GB" sz="2000">
                  <a:latin typeface="Cousine"/>
                </a:rPr>
                <a:t>- Nhạy cảm với số lượng đối tượng trong ảnh.</a:t>
              </a:r>
              <a:endParaRPr lang="en-GB" sz="2000" err="1"/>
            </a:p>
          </p:txBody>
        </p:sp>
        <p:sp>
          <p:nvSpPr>
            <p:cNvPr id="11" name="Google Shape;363;p37">
              <a:extLst>
                <a:ext uri="{FF2B5EF4-FFF2-40B4-BE49-F238E27FC236}">
                  <a16:creationId xmlns:a16="http://schemas.microsoft.com/office/drawing/2014/main" id="{640F215E-D50A-61B3-CE0D-009ED9BCB902}"/>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2000">
                <a:solidFill>
                  <a:schemeClr val="accent1"/>
                </a:solidFill>
                <a:latin typeface="Cousine"/>
                <a:ea typeface="Cousine"/>
                <a:cs typeface="Cousine"/>
                <a:sym typeface="Cousine"/>
              </a:endParaRPr>
            </a:p>
          </p:txBody>
        </p:sp>
      </p:grpSp>
    </p:spTree>
    <p:extLst>
      <p:ext uri="{BB962C8B-B14F-4D97-AF65-F5344CB8AC3E}">
        <p14:creationId xmlns:p14="http://schemas.microsoft.com/office/powerpoint/2010/main" val="22820341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72EAC7-CA05-CCFD-D7EB-4F68D1B090D1}"/>
              </a:ext>
            </a:extLst>
          </p:cNvPr>
          <p:cNvSpPr>
            <a:spLocks noGrp="1"/>
          </p:cNvSpPr>
          <p:nvPr>
            <p:ph type="sldNum" idx="12"/>
          </p:nvPr>
        </p:nvSpPr>
        <p:spPr/>
        <p:txBody>
          <a:bodyPr/>
          <a:lstStyle/>
          <a:p>
            <a:fld id="{00000000-1234-1234-1234-123412341234}" type="slidenum">
              <a:rPr lang="en" sz="1300" dirty="0" smtClean="0"/>
              <a:pPr/>
              <a:t>4</a:t>
            </a:fld>
            <a:endParaRPr lang="en" sz="1300"/>
          </a:p>
        </p:txBody>
      </p:sp>
      <p:sp>
        <p:nvSpPr>
          <p:cNvPr id="9" name="Google Shape;96;p14">
            <a:extLst>
              <a:ext uri="{FF2B5EF4-FFF2-40B4-BE49-F238E27FC236}">
                <a16:creationId xmlns:a16="http://schemas.microsoft.com/office/drawing/2014/main" id="{6BF77160-1D8F-230D-843D-CB3BC0F72FD8}"/>
              </a:ext>
            </a:extLst>
          </p:cNvPr>
          <p:cNvSpPr txBox="1">
            <a:spLocks/>
          </p:cNvSpPr>
          <p:nvPr/>
        </p:nvSpPr>
        <p:spPr>
          <a:xfrm>
            <a:off x="457200" y="381000"/>
            <a:ext cx="3216931" cy="738623"/>
          </a:xfrm>
          <a:prstGeom prst="rect">
            <a:avLst/>
          </a:prstGeom>
        </p:spPr>
        <p:txBody>
          <a:bodyPr spcFirstLastPara="1" wrap="non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Clr>
                <a:schemeClr val="lt1"/>
              </a:buClr>
              <a:buSzPts val="3600"/>
            </a:pPr>
            <a:r>
              <a:rPr lang="en-US" sz="3200" b="1">
                <a:solidFill>
                  <a:schemeClr val="lt1"/>
                </a:solidFill>
                <a:latin typeface="Cousine"/>
                <a:cs typeface="Cousine"/>
                <a:sym typeface="Cousine"/>
              </a:rPr>
              <a:t>Image Captioning</a:t>
            </a:r>
            <a:endParaRPr lang="en-US" sz="3200" b="1">
              <a:solidFill>
                <a:schemeClr val="lt1"/>
              </a:solidFill>
              <a:latin typeface="Cousine"/>
              <a:cs typeface="Cousine"/>
            </a:endParaRPr>
          </a:p>
        </p:txBody>
      </p:sp>
      <p:grpSp>
        <p:nvGrpSpPr>
          <p:cNvPr id="24" name="Group 23">
            <a:extLst>
              <a:ext uri="{FF2B5EF4-FFF2-40B4-BE49-F238E27FC236}">
                <a16:creationId xmlns:a16="http://schemas.microsoft.com/office/drawing/2014/main" id="{1A04C014-7B46-B83F-6424-75D273FFBE0E}"/>
              </a:ext>
            </a:extLst>
          </p:cNvPr>
          <p:cNvGrpSpPr/>
          <p:nvPr/>
        </p:nvGrpSpPr>
        <p:grpSpPr>
          <a:xfrm>
            <a:off x="430481" y="1295400"/>
            <a:ext cx="6046518" cy="1015663"/>
            <a:chOff x="430481" y="1295400"/>
            <a:chExt cx="6046518" cy="1015663"/>
          </a:xfrm>
        </p:grpSpPr>
        <p:sp>
          <p:nvSpPr>
            <p:cNvPr id="12" name="TextBox 11">
              <a:extLst>
                <a:ext uri="{FF2B5EF4-FFF2-40B4-BE49-F238E27FC236}">
                  <a16:creationId xmlns:a16="http://schemas.microsoft.com/office/drawing/2014/main" id="{D3A828C4-EE56-1D72-B5F1-D02D2620D8A5}"/>
                </a:ext>
              </a:extLst>
            </p:cNvPr>
            <p:cNvSpPr txBox="1"/>
            <p:nvPr/>
          </p:nvSpPr>
          <p:spPr>
            <a:xfrm>
              <a:off x="723769" y="1295400"/>
              <a:ext cx="5753230" cy="1015663"/>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000" err="1">
                  <a:latin typeface="Cousine"/>
                </a:rPr>
                <a:t>Là</a:t>
              </a:r>
              <a:r>
                <a:rPr lang="en-GB" sz="2000">
                  <a:latin typeface="Cousine"/>
                </a:rPr>
                <a:t> </a:t>
              </a:r>
              <a:r>
                <a:rPr lang="en-GB" sz="2000" err="1">
                  <a:latin typeface="Cousine"/>
                </a:rPr>
                <a:t>quá</a:t>
              </a:r>
              <a:r>
                <a:rPr lang="en-GB" sz="2000">
                  <a:latin typeface="Cousine"/>
                </a:rPr>
                <a:t> </a:t>
              </a:r>
              <a:r>
                <a:rPr lang="en-GB" sz="2000" err="1">
                  <a:latin typeface="Cousine"/>
                </a:rPr>
                <a:t>trình</a:t>
              </a:r>
              <a:r>
                <a:rPr lang="en-GB" sz="2000">
                  <a:latin typeface="Cousine"/>
                </a:rPr>
                <a:t> </a:t>
              </a:r>
              <a:r>
                <a:rPr lang="en-GB" sz="2000" err="1">
                  <a:latin typeface="Cousine"/>
                </a:rPr>
                <a:t>tạo</a:t>
              </a:r>
              <a:r>
                <a:rPr lang="en-GB" sz="2000">
                  <a:latin typeface="Cousine"/>
                </a:rPr>
                <a:t> </a:t>
              </a:r>
              <a:r>
                <a:rPr lang="en-GB" sz="2000" err="1">
                  <a:latin typeface="Cousine"/>
                </a:rPr>
                <a:t>ra</a:t>
              </a:r>
              <a:r>
                <a:rPr lang="en-GB" sz="2000">
                  <a:latin typeface="Cousine"/>
                </a:rPr>
                <a:t> </a:t>
              </a:r>
              <a:r>
                <a:rPr lang="en-GB" sz="2000" err="1">
                  <a:latin typeface="Cousine"/>
                </a:rPr>
                <a:t>câu</a:t>
              </a:r>
              <a:r>
                <a:rPr lang="en-GB" sz="2000">
                  <a:latin typeface="Cousine"/>
                </a:rPr>
                <a:t> </a:t>
              </a:r>
              <a:r>
                <a:rPr lang="en-GB" sz="2000" err="1">
                  <a:latin typeface="Cousine"/>
                </a:rPr>
                <a:t>mô</a:t>
              </a:r>
              <a:r>
                <a:rPr lang="en-GB" sz="2000">
                  <a:latin typeface="Cousine"/>
                </a:rPr>
                <a:t> tả (caption) </a:t>
              </a:r>
              <a:r>
                <a:rPr lang="en-GB" sz="2000" err="1">
                  <a:latin typeface="Cousine"/>
                </a:rPr>
                <a:t>cho</a:t>
              </a:r>
              <a:r>
                <a:rPr lang="en-GB" sz="2000">
                  <a:latin typeface="Cousine"/>
                </a:rPr>
                <a:t> </a:t>
              </a:r>
              <a:r>
                <a:rPr lang="en-GB" sz="2000" err="1">
                  <a:latin typeface="Cousine"/>
                </a:rPr>
                <a:t>một</a:t>
              </a:r>
              <a:r>
                <a:rPr lang="en-GB" sz="2000">
                  <a:latin typeface="Cousine"/>
                </a:rPr>
                <a:t> </a:t>
              </a:r>
              <a:r>
                <a:rPr lang="en-GB" sz="2000" err="1">
                  <a:latin typeface="Cousine"/>
                </a:rPr>
                <a:t>hình</a:t>
              </a:r>
              <a:r>
                <a:rPr lang="en-GB" sz="2000">
                  <a:latin typeface="Cousine"/>
                </a:rPr>
                <a:t> </a:t>
              </a:r>
              <a:r>
                <a:rPr lang="en-GB" sz="2000" err="1">
                  <a:latin typeface="Cousine"/>
                </a:rPr>
                <a:t>ảnh</a:t>
              </a:r>
              <a:r>
                <a:rPr lang="en-GB" sz="2000">
                  <a:latin typeface="Cousine"/>
                </a:rPr>
                <a:t> </a:t>
              </a:r>
              <a:r>
                <a:rPr lang="en-GB" sz="2000" err="1">
                  <a:latin typeface="Cousine"/>
                </a:rPr>
                <a:t>dựa</a:t>
              </a:r>
              <a:r>
                <a:rPr lang="en-GB" sz="2000">
                  <a:latin typeface="Cousine"/>
                </a:rPr>
                <a:t> </a:t>
              </a:r>
              <a:r>
                <a:rPr lang="en-GB" sz="2000" err="1">
                  <a:latin typeface="Cousine"/>
                </a:rPr>
                <a:t>trên</a:t>
              </a:r>
              <a:r>
                <a:rPr lang="en-GB" sz="2000">
                  <a:latin typeface="Cousine"/>
                </a:rPr>
                <a:t> </a:t>
              </a:r>
              <a:r>
                <a:rPr lang="en-GB" sz="2000" err="1">
                  <a:latin typeface="Cousine"/>
                </a:rPr>
                <a:t>ngôn</a:t>
              </a:r>
              <a:r>
                <a:rPr lang="en-GB" sz="2000">
                  <a:latin typeface="Cousine"/>
                </a:rPr>
                <a:t> </a:t>
              </a:r>
              <a:r>
                <a:rPr lang="en-GB" sz="2000" err="1">
                  <a:latin typeface="Cousine"/>
                </a:rPr>
                <a:t>ngữ</a:t>
              </a:r>
              <a:r>
                <a:rPr lang="en-GB" sz="2000">
                  <a:latin typeface="Cousine"/>
                </a:rPr>
                <a:t> </a:t>
              </a:r>
              <a:r>
                <a:rPr lang="en-GB" sz="2000" err="1">
                  <a:latin typeface="Cousine"/>
                </a:rPr>
                <a:t>tự</a:t>
              </a:r>
              <a:r>
                <a:rPr lang="en-GB" sz="2000">
                  <a:latin typeface="Cousine"/>
                </a:rPr>
                <a:t> </a:t>
              </a:r>
              <a:r>
                <a:rPr lang="en-GB" sz="2000" err="1">
                  <a:latin typeface="Cousine"/>
                </a:rPr>
                <a:t>nhiên</a:t>
              </a:r>
              <a:r>
                <a:rPr lang="en-GB" sz="2000">
                  <a:latin typeface="Cousine"/>
                </a:rPr>
                <a:t>.</a:t>
              </a:r>
              <a:endParaRPr lang="en-US" sz="2000">
                <a:latin typeface="Cousine"/>
              </a:endParaRPr>
            </a:p>
          </p:txBody>
        </p:sp>
        <p:sp>
          <p:nvSpPr>
            <p:cNvPr id="13" name="Google Shape;363;p37">
              <a:extLst>
                <a:ext uri="{FF2B5EF4-FFF2-40B4-BE49-F238E27FC236}">
                  <a16:creationId xmlns:a16="http://schemas.microsoft.com/office/drawing/2014/main" id="{FEE7F0C0-A9B4-5122-DA41-39316807DFA2}"/>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lang="en-US" sz="2000">
                <a:solidFill>
                  <a:schemeClr val="accent1"/>
                </a:solidFill>
                <a:latin typeface="Cousine"/>
                <a:ea typeface="Cousine"/>
                <a:cs typeface="Cousine"/>
              </a:endParaRPr>
            </a:p>
          </p:txBody>
        </p:sp>
      </p:grpSp>
      <p:pic>
        <p:nvPicPr>
          <p:cNvPr id="1026" name="Picture 2">
            <a:extLst>
              <a:ext uri="{FF2B5EF4-FFF2-40B4-BE49-F238E27FC236}">
                <a16:creationId xmlns:a16="http://schemas.microsoft.com/office/drawing/2014/main" id="{E17B41DA-3B1F-BA6B-057A-776032370A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448" t="7401" r="29666" b="19077"/>
          <a:stretch/>
        </p:blipFill>
        <p:spPr bwMode="auto">
          <a:xfrm>
            <a:off x="7010400" y="1011384"/>
            <a:ext cx="2724150" cy="346652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71E4485A-A453-B879-D606-370A2847C74F}"/>
              </a:ext>
            </a:extLst>
          </p:cNvPr>
          <p:cNvGrpSpPr/>
          <p:nvPr/>
        </p:nvGrpSpPr>
        <p:grpSpPr>
          <a:xfrm>
            <a:off x="430481" y="2676220"/>
            <a:ext cx="6046518" cy="1015663"/>
            <a:chOff x="430481" y="2117508"/>
            <a:chExt cx="6046518" cy="1015663"/>
          </a:xfrm>
        </p:grpSpPr>
        <p:sp>
          <p:nvSpPr>
            <p:cNvPr id="16" name="TextBox 15">
              <a:extLst>
                <a:ext uri="{FF2B5EF4-FFF2-40B4-BE49-F238E27FC236}">
                  <a16:creationId xmlns:a16="http://schemas.microsoft.com/office/drawing/2014/main" id="{0E73D111-3C40-BEED-8515-81D191AAE05F}"/>
                </a:ext>
              </a:extLst>
            </p:cNvPr>
            <p:cNvSpPr txBox="1"/>
            <p:nvPr/>
          </p:nvSpPr>
          <p:spPr>
            <a:xfrm>
              <a:off x="723769" y="2117508"/>
              <a:ext cx="5753230" cy="1015663"/>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vi-VN" sz="2000"/>
                <a:t>Yêu </a:t>
              </a:r>
              <a:r>
                <a:rPr lang="vi-VN" sz="2000" err="1"/>
                <a:t>cầu</a:t>
              </a:r>
              <a:r>
                <a:rPr lang="vi-VN" sz="2000"/>
                <a:t> </a:t>
              </a:r>
              <a:r>
                <a:rPr lang="vi-VN" sz="2000" err="1"/>
                <a:t>xác</a:t>
              </a:r>
              <a:r>
                <a:rPr lang="vi-VN" sz="2000"/>
                <a:t> </a:t>
              </a:r>
              <a:r>
                <a:rPr lang="vi-VN" sz="2000" err="1"/>
                <a:t>định</a:t>
              </a:r>
              <a:r>
                <a:rPr lang="vi-VN" sz="2000"/>
                <a:t> </a:t>
              </a:r>
              <a:r>
                <a:rPr lang="vi-VN" sz="2000" err="1"/>
                <a:t>được</a:t>
              </a:r>
              <a:r>
                <a:rPr lang="vi-VN" sz="2000"/>
                <a:t> </a:t>
              </a:r>
              <a:r>
                <a:rPr lang="vi-VN" sz="2000" err="1"/>
                <a:t>các</a:t>
              </a:r>
              <a:r>
                <a:rPr lang="vi-VN" sz="2000"/>
                <a:t> </a:t>
              </a:r>
              <a:r>
                <a:rPr lang="vi-VN" sz="2000" err="1"/>
                <a:t>đối</a:t>
              </a:r>
              <a:r>
                <a:rPr lang="vi-VN" sz="2000"/>
                <a:t> </a:t>
              </a:r>
              <a:r>
                <a:rPr lang="vi-VN" sz="2000" err="1"/>
                <a:t>tượng</a:t>
              </a:r>
              <a:r>
                <a:rPr lang="vi-VN" sz="2000"/>
                <a:t> quan </a:t>
              </a:r>
              <a:r>
                <a:rPr lang="vi-VN" sz="2000" err="1"/>
                <a:t>trọng</a:t>
              </a:r>
              <a:r>
                <a:rPr lang="vi-VN" sz="2000"/>
                <a:t>, </a:t>
              </a:r>
              <a:r>
                <a:rPr lang="vi-VN" sz="2000" err="1"/>
                <a:t>thuộc</a:t>
              </a:r>
              <a:r>
                <a:rPr lang="vi-VN" sz="2000"/>
                <a:t> </a:t>
              </a:r>
              <a:r>
                <a:rPr lang="vi-VN" sz="2000" err="1"/>
                <a:t>tính</a:t>
              </a:r>
              <a:r>
                <a:rPr lang="vi-VN" sz="2000"/>
                <a:t> </a:t>
              </a:r>
              <a:r>
                <a:rPr lang="vi-VN" sz="2000" err="1"/>
                <a:t>và</a:t>
              </a:r>
              <a:r>
                <a:rPr lang="vi-VN" sz="2000"/>
                <a:t> </a:t>
              </a:r>
              <a:r>
                <a:rPr lang="vi-VN" sz="2000" err="1"/>
                <a:t>mối</a:t>
              </a:r>
              <a:r>
                <a:rPr lang="vi-VN" sz="2000"/>
                <a:t> quan </a:t>
              </a:r>
              <a:r>
                <a:rPr lang="vi-VN" sz="2000" err="1"/>
                <a:t>hệ</a:t>
              </a:r>
              <a:r>
                <a:rPr lang="vi-VN" sz="2000"/>
                <a:t> </a:t>
              </a:r>
              <a:r>
                <a:rPr lang="vi-VN" sz="2000" err="1"/>
                <a:t>của</a:t>
              </a:r>
              <a:r>
                <a:rPr lang="vi-VN" sz="2000"/>
                <a:t> </a:t>
              </a:r>
              <a:r>
                <a:rPr lang="vi-VN" sz="2000" err="1"/>
                <a:t>chúng</a:t>
              </a:r>
              <a:r>
                <a:rPr lang="vi-VN" sz="2000"/>
                <a:t> trên </a:t>
              </a:r>
              <a:r>
                <a:rPr lang="vi-VN" sz="2000" err="1"/>
                <a:t>tổng</a:t>
              </a:r>
              <a:r>
                <a:rPr lang="vi-VN" sz="2000"/>
                <a:t> </a:t>
              </a:r>
              <a:r>
                <a:rPr lang="vi-VN" sz="2000" err="1"/>
                <a:t>thể</a:t>
              </a:r>
              <a:r>
                <a:rPr lang="vi-VN" sz="2000"/>
                <a:t> </a:t>
              </a:r>
              <a:r>
                <a:rPr lang="vi-VN" sz="2000" err="1"/>
                <a:t>hình</a:t>
              </a:r>
              <a:r>
                <a:rPr lang="vi-VN" sz="2000"/>
                <a:t> </a:t>
              </a:r>
              <a:r>
                <a:rPr lang="vi-VN" sz="2000" err="1"/>
                <a:t>ảnh</a:t>
              </a:r>
              <a:r>
                <a:rPr lang="vi-VN" sz="2000"/>
                <a:t>.</a:t>
              </a:r>
              <a:endParaRPr lang="en-US" sz="2000">
                <a:latin typeface="Cousine"/>
              </a:endParaRPr>
            </a:p>
          </p:txBody>
        </p:sp>
        <p:sp>
          <p:nvSpPr>
            <p:cNvPr id="17" name="Google Shape;363;p37">
              <a:extLst>
                <a:ext uri="{FF2B5EF4-FFF2-40B4-BE49-F238E27FC236}">
                  <a16:creationId xmlns:a16="http://schemas.microsoft.com/office/drawing/2014/main" id="{708D9EFA-D121-987C-292E-458E13B40BF7}"/>
                </a:ext>
              </a:extLst>
            </p:cNvPr>
            <p:cNvSpPr/>
            <p:nvPr/>
          </p:nvSpPr>
          <p:spPr>
            <a:xfrm>
              <a:off x="430481" y="2207896"/>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lang="en-US" sz="2000">
                <a:solidFill>
                  <a:schemeClr val="accent1"/>
                </a:solidFill>
                <a:latin typeface="Cousine"/>
                <a:ea typeface="Cousine"/>
                <a:cs typeface="Cousine"/>
              </a:endParaRPr>
            </a:p>
          </p:txBody>
        </p:sp>
      </p:grpSp>
      <p:grpSp>
        <p:nvGrpSpPr>
          <p:cNvPr id="22" name="Group 21">
            <a:extLst>
              <a:ext uri="{FF2B5EF4-FFF2-40B4-BE49-F238E27FC236}">
                <a16:creationId xmlns:a16="http://schemas.microsoft.com/office/drawing/2014/main" id="{16BC9E16-BC78-2FA7-13C1-DFE2B9D5CFD2}"/>
              </a:ext>
            </a:extLst>
          </p:cNvPr>
          <p:cNvGrpSpPr/>
          <p:nvPr/>
        </p:nvGrpSpPr>
        <p:grpSpPr>
          <a:xfrm>
            <a:off x="430481" y="4364818"/>
            <a:ext cx="5842826" cy="707886"/>
            <a:chOff x="430481" y="3429000"/>
            <a:chExt cx="5842826" cy="707886"/>
          </a:xfrm>
        </p:grpSpPr>
        <p:sp>
          <p:nvSpPr>
            <p:cNvPr id="18" name="TextBox 17">
              <a:extLst>
                <a:ext uri="{FF2B5EF4-FFF2-40B4-BE49-F238E27FC236}">
                  <a16:creationId xmlns:a16="http://schemas.microsoft.com/office/drawing/2014/main" id="{190CC17E-8BD7-CACD-FC01-E1A826CB76A0}"/>
                </a:ext>
              </a:extLst>
            </p:cNvPr>
            <p:cNvSpPr txBox="1"/>
            <p:nvPr/>
          </p:nvSpPr>
          <p:spPr>
            <a:xfrm>
              <a:off x="723769" y="3429000"/>
              <a:ext cx="5549538" cy="707886"/>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000" err="1">
                  <a:latin typeface="Cousine"/>
                </a:rPr>
                <a:t>Câu</a:t>
              </a:r>
              <a:r>
                <a:rPr lang="en-GB" sz="2000">
                  <a:latin typeface="Cousine"/>
                </a:rPr>
                <a:t> </a:t>
              </a:r>
              <a:r>
                <a:rPr lang="en-GB" sz="2000" err="1">
                  <a:latin typeface="Cousine"/>
                </a:rPr>
                <a:t>mô</a:t>
              </a:r>
              <a:r>
                <a:rPr lang="en-GB" sz="2000">
                  <a:latin typeface="Cousine"/>
                </a:rPr>
                <a:t> </a:t>
              </a:r>
              <a:r>
                <a:rPr lang="en-GB" sz="2000" err="1">
                  <a:latin typeface="Cousine"/>
                </a:rPr>
                <a:t>tả</a:t>
              </a:r>
              <a:r>
                <a:rPr lang="en-GB" sz="2000">
                  <a:latin typeface="Cousine"/>
                </a:rPr>
                <a:t> </a:t>
              </a:r>
              <a:r>
                <a:rPr lang="en-GB" sz="2000" err="1">
                  <a:latin typeface="Cousine"/>
                </a:rPr>
                <a:t>cần</a:t>
              </a:r>
              <a:r>
                <a:rPr lang="en-GB" sz="2000">
                  <a:latin typeface="Cousine"/>
                </a:rPr>
                <a:t> </a:t>
              </a:r>
              <a:r>
                <a:rPr lang="en-GB" sz="2000" err="1">
                  <a:latin typeface="Cousine"/>
                </a:rPr>
                <a:t>chính</a:t>
              </a:r>
              <a:r>
                <a:rPr lang="en-GB" sz="2000">
                  <a:latin typeface="Cousine"/>
                </a:rPr>
                <a:t> </a:t>
              </a:r>
              <a:r>
                <a:rPr lang="en-GB" sz="2000" err="1">
                  <a:latin typeface="Cousine"/>
                </a:rPr>
                <a:t>xác</a:t>
              </a:r>
              <a:r>
                <a:rPr lang="en-GB" sz="2000">
                  <a:latin typeface="Cousine"/>
                </a:rPr>
                <a:t> </a:t>
              </a:r>
              <a:r>
                <a:rPr lang="en-GB" sz="2000" err="1">
                  <a:latin typeface="Cousine"/>
                </a:rPr>
                <a:t>về</a:t>
              </a:r>
              <a:r>
                <a:rPr lang="en-GB" sz="2000">
                  <a:latin typeface="Cousine"/>
                </a:rPr>
                <a:t> </a:t>
              </a:r>
              <a:r>
                <a:rPr lang="en-GB" sz="2000" err="1">
                  <a:latin typeface="Cousine"/>
                </a:rPr>
                <a:t>mặt</a:t>
              </a:r>
              <a:r>
                <a:rPr lang="en-GB" sz="2000">
                  <a:latin typeface="Cousine"/>
                </a:rPr>
                <a:t> </a:t>
              </a:r>
              <a:r>
                <a:rPr lang="en-GB" sz="2000" err="1">
                  <a:latin typeface="Cousine"/>
                </a:rPr>
                <a:t>ngữ</a:t>
              </a:r>
              <a:r>
                <a:rPr lang="en-GB" sz="2000">
                  <a:latin typeface="Cousine"/>
                </a:rPr>
                <a:t> </a:t>
              </a:r>
              <a:r>
                <a:rPr lang="en-GB" sz="2000" err="1">
                  <a:latin typeface="Cousine"/>
                </a:rPr>
                <a:t>pháp</a:t>
              </a:r>
              <a:r>
                <a:rPr lang="en-GB" sz="2000">
                  <a:latin typeface="Cousine"/>
                </a:rPr>
                <a:t>/</a:t>
              </a:r>
              <a:r>
                <a:rPr lang="en-GB" sz="2000" err="1">
                  <a:latin typeface="Cousine"/>
                </a:rPr>
                <a:t>ngữ</a:t>
              </a:r>
              <a:r>
                <a:rPr lang="en-GB" sz="2000">
                  <a:latin typeface="Cousine"/>
                </a:rPr>
                <a:t> </a:t>
              </a:r>
              <a:r>
                <a:rPr lang="en-GB" sz="2000" err="1">
                  <a:latin typeface="Cousine"/>
                </a:rPr>
                <a:t>nghĩa</a:t>
              </a:r>
              <a:r>
                <a:rPr lang="en-GB" sz="2000">
                  <a:latin typeface="Cousine"/>
                </a:rPr>
                <a:t> </a:t>
              </a:r>
              <a:r>
                <a:rPr lang="en-GB" sz="2000" err="1">
                  <a:latin typeface="Cousine"/>
                </a:rPr>
                <a:t>và</a:t>
              </a:r>
              <a:r>
                <a:rPr lang="en-GB" sz="2000">
                  <a:latin typeface="Cousine"/>
                </a:rPr>
                <a:t> </a:t>
              </a:r>
              <a:r>
                <a:rPr lang="en-GB" sz="2000" err="1">
                  <a:latin typeface="Cousine"/>
                </a:rPr>
                <a:t>mạch</a:t>
              </a:r>
              <a:r>
                <a:rPr lang="en-GB" sz="2000">
                  <a:latin typeface="Cousine"/>
                </a:rPr>
                <a:t> </a:t>
              </a:r>
              <a:r>
                <a:rPr lang="en-GB" sz="2000" err="1">
                  <a:latin typeface="Cousine"/>
                </a:rPr>
                <a:t>lạc</a:t>
              </a:r>
              <a:r>
                <a:rPr lang="en-GB" sz="2000">
                  <a:latin typeface="Cousine"/>
                </a:rPr>
                <a:t> </a:t>
              </a:r>
              <a:r>
                <a:rPr lang="en-GB" sz="2000" err="1">
                  <a:latin typeface="Cousine"/>
                </a:rPr>
                <a:t>về</a:t>
              </a:r>
              <a:r>
                <a:rPr lang="en-GB" sz="2000">
                  <a:latin typeface="Cousine"/>
                </a:rPr>
                <a:t> </a:t>
              </a:r>
              <a:r>
                <a:rPr lang="en-GB" sz="2000" err="1">
                  <a:latin typeface="Cousine"/>
                </a:rPr>
                <a:t>nội</a:t>
              </a:r>
              <a:r>
                <a:rPr lang="en-GB" sz="2000">
                  <a:latin typeface="Cousine"/>
                </a:rPr>
                <a:t> dung.</a:t>
              </a:r>
              <a:endParaRPr lang="en-GB" sz="2000"/>
            </a:p>
          </p:txBody>
        </p:sp>
        <p:sp>
          <p:nvSpPr>
            <p:cNvPr id="19" name="Google Shape;363;p37">
              <a:extLst>
                <a:ext uri="{FF2B5EF4-FFF2-40B4-BE49-F238E27FC236}">
                  <a16:creationId xmlns:a16="http://schemas.microsoft.com/office/drawing/2014/main" id="{9AB44D7B-AB23-99EC-4204-A5857F670312}"/>
                </a:ext>
              </a:extLst>
            </p:cNvPr>
            <p:cNvSpPr/>
            <p:nvPr/>
          </p:nvSpPr>
          <p:spPr>
            <a:xfrm>
              <a:off x="430481" y="35193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lang="en-US" sz="2000">
                <a:solidFill>
                  <a:schemeClr val="accent1"/>
                </a:solidFill>
                <a:latin typeface="Cousine"/>
                <a:ea typeface="Cousine"/>
                <a:cs typeface="Cousine"/>
              </a:endParaRPr>
            </a:p>
          </p:txBody>
        </p:sp>
      </p:grpSp>
      <p:sp>
        <p:nvSpPr>
          <p:cNvPr id="26" name="Arrow: Right 25">
            <a:extLst>
              <a:ext uri="{FF2B5EF4-FFF2-40B4-BE49-F238E27FC236}">
                <a16:creationId xmlns:a16="http://schemas.microsoft.com/office/drawing/2014/main" id="{63802BFF-6EB4-2322-E548-F1A69B7F02DB}"/>
              </a:ext>
            </a:extLst>
          </p:cNvPr>
          <p:cNvSpPr/>
          <p:nvPr/>
        </p:nvSpPr>
        <p:spPr>
          <a:xfrm rot="5400000">
            <a:off x="7398512" y="4817028"/>
            <a:ext cx="371142" cy="12749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Cousine"/>
            </a:endParaRPr>
          </a:p>
        </p:txBody>
      </p:sp>
      <p:sp>
        <p:nvSpPr>
          <p:cNvPr id="27" name="TextBox 26">
            <a:extLst>
              <a:ext uri="{FF2B5EF4-FFF2-40B4-BE49-F238E27FC236}">
                <a16:creationId xmlns:a16="http://schemas.microsoft.com/office/drawing/2014/main" id="{7F59888B-2B87-E6C2-697A-01174393ED3D}"/>
              </a:ext>
            </a:extLst>
          </p:cNvPr>
          <p:cNvSpPr txBox="1"/>
          <p:nvPr/>
        </p:nvSpPr>
        <p:spPr>
          <a:xfrm>
            <a:off x="6895968" y="5634758"/>
            <a:ext cx="4767297" cy="738664"/>
          </a:xfrm>
          <a:prstGeom prst="rect">
            <a:avLst/>
          </a:prstGeom>
          <a:noFill/>
          <a:ln>
            <a:solidFill>
              <a:schemeClr val="bg1"/>
            </a:solidFill>
          </a:ln>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pPr fontAlgn="base">
              <a:spcBef>
                <a:spcPts val="0"/>
              </a:spcBef>
              <a:spcAft>
                <a:spcPts val="0"/>
              </a:spcAft>
            </a:pPr>
            <a:r>
              <a:rPr lang="en-GB" sz="1400" err="1">
                <a:latin typeface="Cousine"/>
              </a:rPr>
              <a:t>Đứa</a:t>
            </a:r>
            <a:r>
              <a:rPr lang="en-GB" sz="1400">
                <a:latin typeface="Cousine"/>
              </a:rPr>
              <a:t> </a:t>
            </a:r>
            <a:r>
              <a:rPr lang="en-GB" sz="1400" err="1">
                <a:latin typeface="Cousine"/>
              </a:rPr>
              <a:t>trẻ</a:t>
            </a:r>
            <a:r>
              <a:rPr lang="en-GB" sz="1400">
                <a:latin typeface="Cousine"/>
              </a:rPr>
              <a:t> </a:t>
            </a:r>
            <a:r>
              <a:rPr lang="en-GB" sz="1400" err="1">
                <a:latin typeface="Cousine"/>
              </a:rPr>
              <a:t>mặc</a:t>
            </a:r>
            <a:r>
              <a:rPr lang="en-GB" sz="1400">
                <a:latin typeface="Cousine"/>
              </a:rPr>
              <a:t> </a:t>
            </a:r>
            <a:r>
              <a:rPr lang="en-GB" sz="1400" err="1">
                <a:latin typeface="Cousine"/>
              </a:rPr>
              <a:t>váy</a:t>
            </a:r>
            <a:r>
              <a:rPr lang="en-GB" sz="1400">
                <a:latin typeface="Cousine"/>
              </a:rPr>
              <a:t> </a:t>
            </a:r>
            <a:r>
              <a:rPr lang="en-GB" sz="1400" err="1">
                <a:latin typeface="Cousine"/>
              </a:rPr>
              <a:t>hồng</a:t>
            </a:r>
            <a:r>
              <a:rPr lang="en-GB" sz="1400">
                <a:latin typeface="Cousine"/>
              </a:rPr>
              <a:t> </a:t>
            </a:r>
            <a:r>
              <a:rPr lang="en-GB" sz="1400" err="1">
                <a:latin typeface="Cousine"/>
              </a:rPr>
              <a:t>đang</a:t>
            </a:r>
            <a:r>
              <a:rPr lang="en-GB" sz="1400">
                <a:latin typeface="Cousine"/>
              </a:rPr>
              <a:t> </a:t>
            </a:r>
            <a:r>
              <a:rPr lang="en-GB" sz="1400" err="1">
                <a:latin typeface="Cousine"/>
              </a:rPr>
              <a:t>leo</a:t>
            </a:r>
            <a:r>
              <a:rPr lang="en-GB" sz="1400">
                <a:latin typeface="Cousine"/>
              </a:rPr>
              <a:t> </a:t>
            </a:r>
            <a:r>
              <a:rPr lang="en-GB" sz="1400" err="1">
                <a:latin typeface="Cousine"/>
              </a:rPr>
              <a:t>lên</a:t>
            </a:r>
            <a:r>
              <a:rPr lang="en-GB" sz="1400">
                <a:latin typeface="Cousine"/>
              </a:rPr>
              <a:t> cầu thang </a:t>
            </a:r>
            <a:r>
              <a:rPr lang="en-GB" sz="1400" err="1">
                <a:latin typeface="Cousine"/>
              </a:rPr>
              <a:t>theo</a:t>
            </a:r>
            <a:r>
              <a:rPr lang="en-GB" sz="1400">
                <a:latin typeface="Cousine"/>
              </a:rPr>
              <a:t> </a:t>
            </a:r>
            <a:r>
              <a:rPr lang="en-GB" sz="1400" err="1">
                <a:latin typeface="Cousine"/>
              </a:rPr>
              <a:t>lối</a:t>
            </a:r>
            <a:r>
              <a:rPr lang="en-GB" sz="1400">
                <a:latin typeface="Cousine"/>
              </a:rPr>
              <a:t> </a:t>
            </a:r>
            <a:r>
              <a:rPr lang="en-GB" sz="1400" err="1">
                <a:latin typeface="Cousine"/>
              </a:rPr>
              <a:t>vào</a:t>
            </a:r>
            <a:r>
              <a:rPr lang="en-GB" sz="1400">
                <a:latin typeface="Cousine"/>
              </a:rPr>
              <a:t>.</a:t>
            </a:r>
            <a:br>
              <a:rPr lang="en-GB" sz="1400"/>
            </a:br>
            <a:r>
              <a:rPr lang="en-GB" sz="1400" err="1">
                <a:latin typeface="Cousine"/>
              </a:rPr>
              <a:t>Cô</a:t>
            </a:r>
            <a:r>
              <a:rPr lang="en-GB" sz="1400">
                <a:latin typeface="Cousine"/>
              </a:rPr>
              <a:t> </a:t>
            </a:r>
            <a:r>
              <a:rPr lang="en-GB" sz="1400" err="1">
                <a:latin typeface="Cousine"/>
              </a:rPr>
              <a:t>gái</a:t>
            </a:r>
            <a:r>
              <a:rPr lang="en-GB" sz="1400">
                <a:latin typeface="Cousine"/>
              </a:rPr>
              <a:t> </a:t>
            </a:r>
            <a:r>
              <a:rPr lang="en-GB" sz="1400" err="1">
                <a:latin typeface="Cousine"/>
              </a:rPr>
              <a:t>đi</a:t>
            </a:r>
            <a:r>
              <a:rPr lang="en-GB" sz="1400">
                <a:latin typeface="Cousine"/>
              </a:rPr>
              <a:t> </a:t>
            </a:r>
            <a:r>
              <a:rPr lang="en-GB" sz="1400" err="1">
                <a:latin typeface="Cousine"/>
              </a:rPr>
              <a:t>vào</a:t>
            </a:r>
            <a:r>
              <a:rPr lang="en-GB" sz="1400">
                <a:latin typeface="Cousine"/>
              </a:rPr>
              <a:t> </a:t>
            </a:r>
            <a:r>
              <a:rPr lang="en-GB" sz="1400" err="1">
                <a:latin typeface="Cousine"/>
              </a:rPr>
              <a:t>một</a:t>
            </a:r>
            <a:r>
              <a:rPr lang="en-GB" sz="1400">
                <a:latin typeface="Cousine"/>
              </a:rPr>
              <a:t> </a:t>
            </a:r>
            <a:r>
              <a:rPr lang="en-GB" sz="1400" err="1">
                <a:latin typeface="Cousine"/>
              </a:rPr>
              <a:t>tòa</a:t>
            </a:r>
            <a:r>
              <a:rPr lang="en-GB" sz="1400">
                <a:latin typeface="Cousine"/>
              </a:rPr>
              <a:t> </a:t>
            </a:r>
            <a:r>
              <a:rPr lang="en-GB" sz="1400" err="1">
                <a:latin typeface="Cousine"/>
              </a:rPr>
              <a:t>nhà</a:t>
            </a:r>
            <a:r>
              <a:rPr lang="en-GB" sz="1400">
                <a:latin typeface="Cousine"/>
              </a:rPr>
              <a:t> </a:t>
            </a:r>
            <a:r>
              <a:rPr lang="en-GB" sz="1400" err="1">
                <a:latin typeface="Cousine"/>
              </a:rPr>
              <a:t>bằng</a:t>
            </a:r>
            <a:r>
              <a:rPr lang="en-GB" sz="1400">
                <a:latin typeface="Cousine"/>
              </a:rPr>
              <a:t> </a:t>
            </a:r>
            <a:r>
              <a:rPr lang="en-GB" sz="1400" err="1">
                <a:latin typeface="Cousine"/>
              </a:rPr>
              <a:t>gỗ</a:t>
            </a:r>
            <a:r>
              <a:rPr lang="en-GB" sz="1400">
                <a:latin typeface="Cousine"/>
              </a:rPr>
              <a:t>.</a:t>
            </a:r>
          </a:p>
        </p:txBody>
      </p:sp>
      <p:sp>
        <p:nvSpPr>
          <p:cNvPr id="29" name="TextBox 28">
            <a:extLst>
              <a:ext uri="{FF2B5EF4-FFF2-40B4-BE49-F238E27FC236}">
                <a16:creationId xmlns:a16="http://schemas.microsoft.com/office/drawing/2014/main" id="{E6489F79-189C-7301-29C1-F6C54CAECB49}"/>
              </a:ext>
            </a:extLst>
          </p:cNvPr>
          <p:cNvSpPr txBox="1"/>
          <p:nvPr/>
        </p:nvSpPr>
        <p:spPr>
          <a:xfrm>
            <a:off x="6895969" y="5150497"/>
            <a:ext cx="947695" cy="400110"/>
          </a:xfrm>
          <a:prstGeom prst="rect">
            <a:avLst/>
          </a:prstGeom>
          <a:noFill/>
        </p:spPr>
        <p:txBody>
          <a:bodyPr wrap="none" lIns="91440" tIns="45720" rIns="91440" bIns="45720" anchor="t">
            <a:spAutoFit/>
          </a:bodyPr>
          <a:lstStyle/>
          <a:p>
            <a:pPr fontAlgn="base">
              <a:spcBef>
                <a:spcPts val="0"/>
              </a:spcBef>
              <a:spcAft>
                <a:spcPts val="0"/>
              </a:spcAft>
            </a:pPr>
            <a:r>
              <a:rPr lang="en-GB" sz="2000" b="1">
                <a:ln w="3175" cmpd="sng">
                  <a:solidFill>
                    <a:srgbClr val="FFFFFF"/>
                  </a:solidFill>
                </a:ln>
                <a:solidFill>
                  <a:srgbClr val="FF0000"/>
                </a:solidFill>
                <a:latin typeface="Cousine"/>
                <a:cs typeface="Cousine" panose="020B0604020202020204" charset="0"/>
              </a:rPr>
              <a:t>Output</a:t>
            </a:r>
          </a:p>
        </p:txBody>
      </p:sp>
      <p:sp>
        <p:nvSpPr>
          <p:cNvPr id="30" name="TextBox 29">
            <a:extLst>
              <a:ext uri="{FF2B5EF4-FFF2-40B4-BE49-F238E27FC236}">
                <a16:creationId xmlns:a16="http://schemas.microsoft.com/office/drawing/2014/main" id="{02A5846B-067A-51CE-10E0-50EFFF8B2E86}"/>
              </a:ext>
            </a:extLst>
          </p:cNvPr>
          <p:cNvSpPr txBox="1"/>
          <p:nvPr/>
        </p:nvSpPr>
        <p:spPr>
          <a:xfrm>
            <a:off x="6895969" y="469189"/>
            <a:ext cx="755335" cy="400110"/>
          </a:xfrm>
          <a:prstGeom prst="rect">
            <a:avLst/>
          </a:prstGeom>
          <a:noFill/>
          <a:ln>
            <a:noFill/>
          </a:ln>
        </p:spPr>
        <p:txBody>
          <a:bodyPr wrap="none" lIns="91440" tIns="45720" rIns="91440" bIns="45720" anchor="t">
            <a:spAutoFit/>
          </a:bodyPr>
          <a:lstStyle/>
          <a:p>
            <a:pPr fontAlgn="base">
              <a:spcBef>
                <a:spcPts val="0"/>
              </a:spcBef>
              <a:spcAft>
                <a:spcPts val="0"/>
              </a:spcAft>
            </a:pPr>
            <a:r>
              <a:rPr lang="en-GB" sz="2000" b="1">
                <a:ln w="3175" cmpd="sng">
                  <a:solidFill>
                    <a:srgbClr val="FFFFFF"/>
                  </a:solidFill>
                </a:ln>
                <a:solidFill>
                  <a:srgbClr val="FF0000"/>
                </a:solidFill>
                <a:latin typeface="Cousine"/>
                <a:cs typeface="Cousine" panose="020B0604020202020204" charset="0"/>
              </a:rPr>
              <a:t>Input</a:t>
            </a:r>
          </a:p>
        </p:txBody>
      </p:sp>
    </p:spTree>
    <p:extLst>
      <p:ext uri="{BB962C8B-B14F-4D97-AF65-F5344CB8AC3E}">
        <p14:creationId xmlns:p14="http://schemas.microsoft.com/office/powerpoint/2010/main" val="41870253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6B8871C-BF05-486C-3284-2D6511B318ED}"/>
              </a:ext>
            </a:extLst>
          </p:cNvPr>
          <p:cNvGrpSpPr/>
          <p:nvPr/>
        </p:nvGrpSpPr>
        <p:grpSpPr>
          <a:xfrm>
            <a:off x="2682245" y="2388637"/>
            <a:ext cx="6827511" cy="2080726"/>
            <a:chOff x="2239346" y="1968760"/>
            <a:chExt cx="6827511" cy="2080726"/>
          </a:xfrm>
        </p:grpSpPr>
        <p:sp>
          <p:nvSpPr>
            <p:cNvPr id="3" name="TextBox 2">
              <a:extLst>
                <a:ext uri="{FF2B5EF4-FFF2-40B4-BE49-F238E27FC236}">
                  <a16:creationId xmlns:a16="http://schemas.microsoft.com/office/drawing/2014/main" id="{0B660236-6B30-5F54-9666-F9A1026E15FE}"/>
                </a:ext>
              </a:extLst>
            </p:cNvPr>
            <p:cNvSpPr txBox="1"/>
            <p:nvPr/>
          </p:nvSpPr>
          <p:spPr>
            <a:xfrm>
              <a:off x="2239347" y="1968760"/>
              <a:ext cx="6827510" cy="923330"/>
            </a:xfrm>
            <a:prstGeom prst="rect">
              <a:avLst/>
            </a:prstGeom>
            <a:noFill/>
          </p:spPr>
          <p:txBody>
            <a:bodyPr wrap="none" rtlCol="0">
              <a:spAutoFit/>
            </a:bodyPr>
            <a:lstStyle/>
            <a:p>
              <a:r>
                <a:rPr lang="en-US" sz="5400" b="1">
                  <a:solidFill>
                    <a:schemeClr val="bg1"/>
                  </a:solidFill>
                  <a:latin typeface="Cousine" panose="02070409020205020404" pitchFamily="49" charset="0"/>
                  <a:cs typeface="Cousine" panose="02070409020205020404" pitchFamily="49" charset="0"/>
                </a:rPr>
                <a:t>THANKS FOR BEING</a:t>
              </a:r>
            </a:p>
          </p:txBody>
        </p:sp>
        <p:sp>
          <p:nvSpPr>
            <p:cNvPr id="8" name="TextBox 7">
              <a:extLst>
                <a:ext uri="{FF2B5EF4-FFF2-40B4-BE49-F238E27FC236}">
                  <a16:creationId xmlns:a16="http://schemas.microsoft.com/office/drawing/2014/main" id="{2848E994-9764-DAAF-25C7-4A6648B6868E}"/>
                </a:ext>
              </a:extLst>
            </p:cNvPr>
            <p:cNvSpPr txBox="1">
              <a:spLocks noChangeAspect="1"/>
            </p:cNvSpPr>
            <p:nvPr>
              <p:custDataLst>
                <p:tags r:id="rId1"/>
              </p:custDataLst>
            </p:nvPr>
          </p:nvSpPr>
          <p:spPr>
            <a:xfrm>
              <a:off x="2239346" y="2892090"/>
              <a:ext cx="6674007" cy="1157396"/>
            </a:xfrm>
            <a:custGeom>
              <a:avLst/>
              <a:gdLst/>
              <a:ahLst/>
              <a:cxnLst/>
              <a:rect l="l" t="t" r="r" b="b"/>
              <a:pathLst>
                <a:path w="894680" h="155154">
                  <a:moveTo>
                    <a:pt x="861864" y="122783"/>
                  </a:moveTo>
                  <a:lnTo>
                    <a:pt x="894011" y="122783"/>
                  </a:lnTo>
                  <a:lnTo>
                    <a:pt x="894011" y="152921"/>
                  </a:lnTo>
                  <a:lnTo>
                    <a:pt x="861864" y="152921"/>
                  </a:lnTo>
                  <a:close/>
                  <a:moveTo>
                    <a:pt x="68647" y="22659"/>
                  </a:moveTo>
                  <a:cubicBezTo>
                    <a:pt x="68052" y="25785"/>
                    <a:pt x="66954" y="30454"/>
                    <a:pt x="65354" y="36668"/>
                  </a:cubicBezTo>
                  <a:cubicBezTo>
                    <a:pt x="63754" y="42881"/>
                    <a:pt x="58676" y="61094"/>
                    <a:pt x="50118" y="91306"/>
                  </a:cubicBezTo>
                  <a:lnTo>
                    <a:pt x="87176" y="91306"/>
                  </a:lnTo>
                  <a:cubicBezTo>
                    <a:pt x="78470" y="60648"/>
                    <a:pt x="73354" y="42305"/>
                    <a:pt x="71828" y="36277"/>
                  </a:cubicBezTo>
                  <a:cubicBezTo>
                    <a:pt x="70303" y="30250"/>
                    <a:pt x="69242" y="25710"/>
                    <a:pt x="68647" y="22659"/>
                  </a:cubicBezTo>
                  <a:close/>
                  <a:moveTo>
                    <a:pt x="861864" y="2344"/>
                  </a:moveTo>
                  <a:lnTo>
                    <a:pt x="894680" y="2344"/>
                  </a:lnTo>
                  <a:lnTo>
                    <a:pt x="891109" y="105371"/>
                  </a:lnTo>
                  <a:lnTo>
                    <a:pt x="865436" y="105371"/>
                  </a:lnTo>
                  <a:close/>
                  <a:moveTo>
                    <a:pt x="691567" y="2344"/>
                  </a:moveTo>
                  <a:lnTo>
                    <a:pt x="799616" y="2344"/>
                  </a:lnTo>
                  <a:lnTo>
                    <a:pt x="799616" y="27794"/>
                  </a:lnTo>
                  <a:lnTo>
                    <a:pt x="724495" y="27794"/>
                  </a:lnTo>
                  <a:lnTo>
                    <a:pt x="724495" y="63959"/>
                  </a:lnTo>
                  <a:lnTo>
                    <a:pt x="792808" y="63959"/>
                  </a:lnTo>
                  <a:lnTo>
                    <a:pt x="792808" y="89409"/>
                  </a:lnTo>
                  <a:lnTo>
                    <a:pt x="724495" y="89409"/>
                  </a:lnTo>
                  <a:lnTo>
                    <a:pt x="724495" y="127472"/>
                  </a:lnTo>
                  <a:lnTo>
                    <a:pt x="804193" y="127472"/>
                  </a:lnTo>
                  <a:lnTo>
                    <a:pt x="804193" y="152921"/>
                  </a:lnTo>
                  <a:lnTo>
                    <a:pt x="691567" y="152921"/>
                  </a:lnTo>
                  <a:close/>
                  <a:moveTo>
                    <a:pt x="543260" y="2344"/>
                  </a:moveTo>
                  <a:lnTo>
                    <a:pt x="577639" y="2344"/>
                  </a:lnTo>
                  <a:lnTo>
                    <a:pt x="603647" y="88851"/>
                  </a:lnTo>
                  <a:cubicBezTo>
                    <a:pt x="605656" y="95399"/>
                    <a:pt x="608410" y="105296"/>
                    <a:pt x="611907" y="118542"/>
                  </a:cubicBezTo>
                  <a:lnTo>
                    <a:pt x="614251" y="108942"/>
                  </a:lnTo>
                  <a:lnTo>
                    <a:pt x="619944" y="88851"/>
                  </a:lnTo>
                  <a:lnTo>
                    <a:pt x="645840" y="2344"/>
                  </a:lnTo>
                  <a:lnTo>
                    <a:pt x="679884" y="2344"/>
                  </a:lnTo>
                  <a:lnTo>
                    <a:pt x="628427" y="152921"/>
                  </a:lnTo>
                  <a:lnTo>
                    <a:pt x="595052" y="152921"/>
                  </a:lnTo>
                  <a:close/>
                  <a:moveTo>
                    <a:pt x="417575" y="2344"/>
                  </a:moveTo>
                  <a:lnTo>
                    <a:pt x="519820" y="2344"/>
                  </a:lnTo>
                  <a:lnTo>
                    <a:pt x="519820" y="27794"/>
                  </a:lnTo>
                  <a:lnTo>
                    <a:pt x="485105" y="27794"/>
                  </a:lnTo>
                  <a:lnTo>
                    <a:pt x="485105" y="127472"/>
                  </a:lnTo>
                  <a:lnTo>
                    <a:pt x="519820" y="127472"/>
                  </a:lnTo>
                  <a:lnTo>
                    <a:pt x="519820" y="152921"/>
                  </a:lnTo>
                  <a:lnTo>
                    <a:pt x="417575" y="152921"/>
                  </a:lnTo>
                  <a:lnTo>
                    <a:pt x="417575" y="127472"/>
                  </a:lnTo>
                  <a:lnTo>
                    <a:pt x="452289" y="127472"/>
                  </a:lnTo>
                  <a:lnTo>
                    <a:pt x="452289" y="27794"/>
                  </a:lnTo>
                  <a:lnTo>
                    <a:pt x="417575" y="27794"/>
                  </a:lnTo>
                  <a:close/>
                  <a:moveTo>
                    <a:pt x="273509" y="2344"/>
                  </a:moveTo>
                  <a:lnTo>
                    <a:pt x="397074" y="2344"/>
                  </a:lnTo>
                  <a:lnTo>
                    <a:pt x="397074" y="27794"/>
                  </a:lnTo>
                  <a:lnTo>
                    <a:pt x="351755" y="27794"/>
                  </a:lnTo>
                  <a:lnTo>
                    <a:pt x="351755" y="152921"/>
                  </a:lnTo>
                  <a:lnTo>
                    <a:pt x="318827" y="152921"/>
                  </a:lnTo>
                  <a:lnTo>
                    <a:pt x="318827" y="27794"/>
                  </a:lnTo>
                  <a:lnTo>
                    <a:pt x="273509" y="27794"/>
                  </a:lnTo>
                  <a:close/>
                  <a:moveTo>
                    <a:pt x="49448" y="2344"/>
                  </a:moveTo>
                  <a:lnTo>
                    <a:pt x="87846" y="2344"/>
                  </a:lnTo>
                  <a:lnTo>
                    <a:pt x="137182" y="152921"/>
                  </a:lnTo>
                  <a:lnTo>
                    <a:pt x="104366" y="152921"/>
                  </a:lnTo>
                  <a:lnTo>
                    <a:pt x="94097" y="116086"/>
                  </a:lnTo>
                  <a:lnTo>
                    <a:pt x="43198" y="116086"/>
                  </a:lnTo>
                  <a:lnTo>
                    <a:pt x="32928" y="152921"/>
                  </a:lnTo>
                  <a:lnTo>
                    <a:pt x="0" y="152921"/>
                  </a:lnTo>
                  <a:close/>
                  <a:moveTo>
                    <a:pt x="205681" y="0"/>
                  </a:moveTo>
                  <a:cubicBezTo>
                    <a:pt x="219522" y="0"/>
                    <a:pt x="231112" y="3647"/>
                    <a:pt x="240451" y="10939"/>
                  </a:cubicBezTo>
                  <a:cubicBezTo>
                    <a:pt x="249790" y="18232"/>
                    <a:pt x="256654" y="29059"/>
                    <a:pt x="261045" y="43421"/>
                  </a:cubicBezTo>
                  <a:lnTo>
                    <a:pt x="230684" y="50788"/>
                  </a:lnTo>
                  <a:cubicBezTo>
                    <a:pt x="228526" y="42900"/>
                    <a:pt x="225289" y="36779"/>
                    <a:pt x="220973" y="32426"/>
                  </a:cubicBezTo>
                  <a:cubicBezTo>
                    <a:pt x="216657" y="28073"/>
                    <a:pt x="211708" y="25896"/>
                    <a:pt x="206127" y="25896"/>
                  </a:cubicBezTo>
                  <a:cubicBezTo>
                    <a:pt x="185886" y="25896"/>
                    <a:pt x="175766" y="42900"/>
                    <a:pt x="175766" y="76907"/>
                  </a:cubicBezTo>
                  <a:cubicBezTo>
                    <a:pt x="175766" y="93650"/>
                    <a:pt x="178371" y="106561"/>
                    <a:pt x="183580" y="115640"/>
                  </a:cubicBezTo>
                  <a:cubicBezTo>
                    <a:pt x="188789" y="124718"/>
                    <a:pt x="196565" y="129257"/>
                    <a:pt x="206908" y="129257"/>
                  </a:cubicBezTo>
                  <a:cubicBezTo>
                    <a:pt x="218964" y="129257"/>
                    <a:pt x="227893" y="120179"/>
                    <a:pt x="233698" y="102022"/>
                  </a:cubicBezTo>
                  <a:lnTo>
                    <a:pt x="264170" y="107826"/>
                  </a:lnTo>
                  <a:cubicBezTo>
                    <a:pt x="254273" y="139378"/>
                    <a:pt x="235074" y="155154"/>
                    <a:pt x="206574" y="155154"/>
                  </a:cubicBezTo>
                  <a:cubicBezTo>
                    <a:pt x="185663" y="155154"/>
                    <a:pt x="169720" y="148512"/>
                    <a:pt x="158744" y="135229"/>
                  </a:cubicBezTo>
                  <a:cubicBezTo>
                    <a:pt x="147768" y="121946"/>
                    <a:pt x="142280" y="102506"/>
                    <a:pt x="142280" y="76907"/>
                  </a:cubicBezTo>
                  <a:cubicBezTo>
                    <a:pt x="142280" y="25636"/>
                    <a:pt x="163413" y="0"/>
                    <a:pt x="205681"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800" b="1">
                <a:solidFill>
                  <a:schemeClr val="bg1"/>
                </a:solidFill>
                <a:latin typeface="Cousine" panose="02070409020205020404" pitchFamily="49" charset="0"/>
                <a:cs typeface="Cousine" panose="02070409020205020404" pitchFamily="49" charset="0"/>
              </a:endParaRPr>
            </a:p>
          </p:txBody>
        </p:sp>
      </p:grpSp>
      <p:sp>
        <p:nvSpPr>
          <p:cNvPr id="6" name="TextBox 5">
            <a:extLst>
              <a:ext uri="{FF2B5EF4-FFF2-40B4-BE49-F238E27FC236}">
                <a16:creationId xmlns:a16="http://schemas.microsoft.com/office/drawing/2014/main" id="{4105F88C-6FD0-E858-42C2-09CB91C33E12}"/>
              </a:ext>
            </a:extLst>
          </p:cNvPr>
          <p:cNvSpPr txBox="1">
            <a:spLocks noChangeAspect="1"/>
          </p:cNvSpPr>
          <p:nvPr/>
        </p:nvSpPr>
        <p:spPr>
          <a:xfrm>
            <a:off x="3047223" y="-738664"/>
            <a:ext cx="1149674" cy="369332"/>
          </a:xfrm>
          <a:prstGeom prst="rect">
            <a:avLst/>
          </a:prstGeom>
          <a:noFill/>
        </p:spPr>
        <p:txBody>
          <a:bodyPr wrap="none">
            <a:spAutoFit/>
          </a:bodyPr>
          <a:lstStyle/>
          <a:p>
            <a:r>
              <a:rPr lang="en-US" sz="1800" b="1">
                <a:solidFill>
                  <a:schemeClr val="bg1"/>
                </a:solidFill>
                <a:latin typeface="Cousine" panose="02070409020205020404" pitchFamily="49" charset="0"/>
                <a:cs typeface="Cousine" panose="02070409020205020404" pitchFamily="49" charset="0"/>
              </a:rPr>
              <a:t>ACTIVE!</a:t>
            </a:r>
          </a:p>
        </p:txBody>
      </p:sp>
    </p:spTree>
    <p:extLst>
      <p:ext uri="{BB962C8B-B14F-4D97-AF65-F5344CB8AC3E}">
        <p14:creationId xmlns:p14="http://schemas.microsoft.com/office/powerpoint/2010/main" val="3474827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04EB65-BD81-428C-8A26-606004251825}"/>
              </a:ext>
            </a:extLst>
          </p:cNvPr>
          <p:cNvSpPr>
            <a:spLocks noGrp="1"/>
          </p:cNvSpPr>
          <p:nvPr>
            <p:ph type="sldNum" idx="12"/>
          </p:nvPr>
        </p:nvSpPr>
        <p:spPr/>
        <p:txBody>
          <a:bodyPr/>
          <a:lstStyle/>
          <a:p>
            <a:fld id="{00000000-1234-1234-1234-123412341234}" type="slidenum">
              <a:rPr lang="en" smtClean="0"/>
              <a:pPr/>
              <a:t>41</a:t>
            </a:fld>
            <a:endParaRPr lang="en"/>
          </a:p>
        </p:txBody>
      </p:sp>
      <p:sp>
        <p:nvSpPr>
          <p:cNvPr id="3" name="TextBox 2">
            <a:extLst>
              <a:ext uri="{FF2B5EF4-FFF2-40B4-BE49-F238E27FC236}">
                <a16:creationId xmlns:a16="http://schemas.microsoft.com/office/drawing/2014/main" id="{C0B22836-6624-4681-89F7-0EC08620356A}"/>
              </a:ext>
            </a:extLst>
          </p:cNvPr>
          <p:cNvSpPr txBox="1"/>
          <p:nvPr/>
        </p:nvSpPr>
        <p:spPr>
          <a:xfrm>
            <a:off x="609600" y="482600"/>
            <a:ext cx="2653290" cy="584775"/>
          </a:xfrm>
          <a:prstGeom prst="rect">
            <a:avLst/>
          </a:prstGeom>
          <a:noFill/>
        </p:spPr>
        <p:txBody>
          <a:bodyPr wrap="none" rtlCol="0">
            <a:spAutoFit/>
          </a:bodyPr>
          <a:lstStyle/>
          <a:p>
            <a:r>
              <a:rPr lang="en-US" sz="3200" b="1">
                <a:solidFill>
                  <a:schemeClr val="bg1"/>
                </a:solidFill>
                <a:latin typeface="Cousine"/>
                <a:cs typeface="Cousine" panose="020B0604020202020204" charset="0"/>
              </a:rPr>
              <a:t>References</a:t>
            </a:r>
          </a:p>
        </p:txBody>
      </p:sp>
      <p:grpSp>
        <p:nvGrpSpPr>
          <p:cNvPr id="13" name="Group 12">
            <a:extLst>
              <a:ext uri="{FF2B5EF4-FFF2-40B4-BE49-F238E27FC236}">
                <a16:creationId xmlns:a16="http://schemas.microsoft.com/office/drawing/2014/main" id="{C2AE5E1A-81C0-6949-8140-0D26A41734DC}"/>
              </a:ext>
            </a:extLst>
          </p:cNvPr>
          <p:cNvGrpSpPr/>
          <p:nvPr/>
        </p:nvGrpSpPr>
        <p:grpSpPr>
          <a:xfrm>
            <a:off x="457200" y="1344483"/>
            <a:ext cx="10259084" cy="523220"/>
            <a:chOff x="430481" y="1295400"/>
            <a:chExt cx="10259084" cy="523220"/>
          </a:xfrm>
        </p:grpSpPr>
        <p:sp>
          <p:nvSpPr>
            <p:cNvPr id="14" name="TextBox 13">
              <a:extLst>
                <a:ext uri="{FF2B5EF4-FFF2-40B4-BE49-F238E27FC236}">
                  <a16:creationId xmlns:a16="http://schemas.microsoft.com/office/drawing/2014/main" id="{0B5D18A1-7D13-4710-C7EB-2D4E1EC0C6B2}"/>
                </a:ext>
              </a:extLst>
            </p:cNvPr>
            <p:cNvSpPr txBox="1"/>
            <p:nvPr/>
          </p:nvSpPr>
          <p:spPr>
            <a:xfrm>
              <a:off x="723769" y="1295400"/>
              <a:ext cx="9965796" cy="523220"/>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1400"/>
                <a:t>ClipCap: CLIP Prefix for Image Captioning</a:t>
              </a:r>
            </a:p>
            <a:p>
              <a:r>
                <a:rPr lang="vi-VN" sz="1400">
                  <a:latin typeface="Cousine"/>
                </a:rPr>
                <a:t>https://arxiv.org/pdf/2111.09734v1.pdf</a:t>
              </a:r>
            </a:p>
          </p:txBody>
        </p:sp>
        <p:sp>
          <p:nvSpPr>
            <p:cNvPr id="15" name="Google Shape;363;p37">
              <a:extLst>
                <a:ext uri="{FF2B5EF4-FFF2-40B4-BE49-F238E27FC236}">
                  <a16:creationId xmlns:a16="http://schemas.microsoft.com/office/drawing/2014/main" id="{9EF41D78-B458-D903-7921-9C48995A49E0}"/>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a:solidFill>
                  <a:schemeClr val="accent1"/>
                </a:solidFill>
                <a:latin typeface="Cousine"/>
                <a:ea typeface="Cousine"/>
                <a:cs typeface="Cousine"/>
                <a:sym typeface="Cousine"/>
              </a:endParaRPr>
            </a:p>
          </p:txBody>
        </p:sp>
      </p:grpSp>
      <p:grpSp>
        <p:nvGrpSpPr>
          <p:cNvPr id="7" name="Group 6">
            <a:extLst>
              <a:ext uri="{FF2B5EF4-FFF2-40B4-BE49-F238E27FC236}">
                <a16:creationId xmlns:a16="http://schemas.microsoft.com/office/drawing/2014/main" id="{6CE042E8-1D03-0994-F31A-6AC30D1A5B34}"/>
              </a:ext>
            </a:extLst>
          </p:cNvPr>
          <p:cNvGrpSpPr/>
          <p:nvPr/>
        </p:nvGrpSpPr>
        <p:grpSpPr>
          <a:xfrm>
            <a:off x="457200" y="2076830"/>
            <a:ext cx="10259084" cy="523220"/>
            <a:chOff x="430481" y="1295400"/>
            <a:chExt cx="10259084" cy="523220"/>
          </a:xfrm>
        </p:grpSpPr>
        <p:sp>
          <p:nvSpPr>
            <p:cNvPr id="8" name="TextBox 7">
              <a:extLst>
                <a:ext uri="{FF2B5EF4-FFF2-40B4-BE49-F238E27FC236}">
                  <a16:creationId xmlns:a16="http://schemas.microsoft.com/office/drawing/2014/main" id="{9BD9B941-6366-1464-DCEA-B419938B9650}"/>
                </a:ext>
              </a:extLst>
            </p:cNvPr>
            <p:cNvSpPr txBox="1"/>
            <p:nvPr/>
          </p:nvSpPr>
          <p:spPr>
            <a:xfrm>
              <a:off x="723769" y="1295400"/>
              <a:ext cx="9965796" cy="523220"/>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pPr algn="l"/>
              <a:r>
                <a:rPr lang="en-US" sz="1400">
                  <a:latin typeface="Cousine"/>
                </a:rPr>
                <a:t>CLIP prefix captioning. Github</a:t>
              </a:r>
            </a:p>
            <a:p>
              <a:r>
                <a:rPr lang="vi-VN" sz="1400">
                  <a:latin typeface="Cousine"/>
                </a:rPr>
                <a:t>https://github.com/rmokady/CLIP_prefix_caption</a:t>
              </a:r>
            </a:p>
          </p:txBody>
        </p:sp>
        <p:sp>
          <p:nvSpPr>
            <p:cNvPr id="9" name="Google Shape;363;p37">
              <a:extLst>
                <a:ext uri="{FF2B5EF4-FFF2-40B4-BE49-F238E27FC236}">
                  <a16:creationId xmlns:a16="http://schemas.microsoft.com/office/drawing/2014/main" id="{4F385779-0281-E141-852A-0CEA7E3C67BD}"/>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a:solidFill>
                  <a:schemeClr val="accent1"/>
                </a:solidFill>
                <a:latin typeface="Cousine"/>
                <a:ea typeface="Cousine"/>
                <a:cs typeface="Cousine"/>
                <a:sym typeface="Cousine"/>
              </a:endParaRPr>
            </a:p>
          </p:txBody>
        </p:sp>
      </p:grpSp>
      <p:grpSp>
        <p:nvGrpSpPr>
          <p:cNvPr id="10" name="Group 9">
            <a:extLst>
              <a:ext uri="{FF2B5EF4-FFF2-40B4-BE49-F238E27FC236}">
                <a16:creationId xmlns:a16="http://schemas.microsoft.com/office/drawing/2014/main" id="{0022DE7A-8123-1791-4093-BF21B19F7BC3}"/>
              </a:ext>
            </a:extLst>
          </p:cNvPr>
          <p:cNvGrpSpPr/>
          <p:nvPr/>
        </p:nvGrpSpPr>
        <p:grpSpPr>
          <a:xfrm>
            <a:off x="457200" y="2809177"/>
            <a:ext cx="10259084" cy="523220"/>
            <a:chOff x="430481" y="1295400"/>
            <a:chExt cx="10259084" cy="523220"/>
          </a:xfrm>
        </p:grpSpPr>
        <p:sp>
          <p:nvSpPr>
            <p:cNvPr id="11" name="TextBox 10">
              <a:extLst>
                <a:ext uri="{FF2B5EF4-FFF2-40B4-BE49-F238E27FC236}">
                  <a16:creationId xmlns:a16="http://schemas.microsoft.com/office/drawing/2014/main" id="{CE7255F2-6AA1-7BB4-D16B-A9E2DC87FC3E}"/>
                </a:ext>
              </a:extLst>
            </p:cNvPr>
            <p:cNvSpPr txBox="1"/>
            <p:nvPr/>
          </p:nvSpPr>
          <p:spPr>
            <a:xfrm>
              <a:off x="723769" y="1295400"/>
              <a:ext cx="9965796" cy="523220"/>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US" sz="1400">
                  <a:latin typeface="Cousine"/>
                </a:rPr>
                <a:t>GPTTeam solution - VLSP 2021 viecap4h Challenge. Github</a:t>
              </a:r>
            </a:p>
            <a:p>
              <a:r>
                <a:rPr lang="vi-VN" sz="1400">
                  <a:latin typeface="Cousine"/>
                </a:rPr>
                <a:t>https://github.com/Luvata/vlsp_viecap4h_gptteam_code</a:t>
              </a:r>
            </a:p>
          </p:txBody>
        </p:sp>
        <p:sp>
          <p:nvSpPr>
            <p:cNvPr id="12" name="Google Shape;363;p37">
              <a:extLst>
                <a:ext uri="{FF2B5EF4-FFF2-40B4-BE49-F238E27FC236}">
                  <a16:creationId xmlns:a16="http://schemas.microsoft.com/office/drawing/2014/main" id="{E0A24496-472C-6943-50EE-4F095F29D944}"/>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a:solidFill>
                  <a:schemeClr val="accent1"/>
                </a:solidFill>
                <a:latin typeface="Cousine"/>
                <a:ea typeface="Cousine"/>
                <a:cs typeface="Cousine"/>
                <a:sym typeface="Cousine"/>
              </a:endParaRPr>
            </a:p>
          </p:txBody>
        </p:sp>
      </p:grpSp>
      <p:grpSp>
        <p:nvGrpSpPr>
          <p:cNvPr id="16" name="Group 15">
            <a:extLst>
              <a:ext uri="{FF2B5EF4-FFF2-40B4-BE49-F238E27FC236}">
                <a16:creationId xmlns:a16="http://schemas.microsoft.com/office/drawing/2014/main" id="{889853D0-25BD-C74B-EAF8-561958143B45}"/>
              </a:ext>
            </a:extLst>
          </p:cNvPr>
          <p:cNvGrpSpPr/>
          <p:nvPr/>
        </p:nvGrpSpPr>
        <p:grpSpPr>
          <a:xfrm>
            <a:off x="457200" y="3541524"/>
            <a:ext cx="10259084" cy="523220"/>
            <a:chOff x="430481" y="1295400"/>
            <a:chExt cx="10259084" cy="523220"/>
          </a:xfrm>
        </p:grpSpPr>
        <p:sp>
          <p:nvSpPr>
            <p:cNvPr id="17" name="TextBox 16">
              <a:extLst>
                <a:ext uri="{FF2B5EF4-FFF2-40B4-BE49-F238E27FC236}">
                  <a16:creationId xmlns:a16="http://schemas.microsoft.com/office/drawing/2014/main" id="{23DBB2A9-BB1C-82F6-CEA7-655E6180F8DC}"/>
                </a:ext>
              </a:extLst>
            </p:cNvPr>
            <p:cNvSpPr txBox="1"/>
            <p:nvPr/>
          </p:nvSpPr>
          <p:spPr>
            <a:xfrm>
              <a:off x="723769" y="1295400"/>
              <a:ext cx="9965796" cy="523220"/>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1400">
                  <a:latin typeface="Cousine"/>
                </a:rPr>
                <a:t>Better Language Models and Their Implications</a:t>
              </a:r>
            </a:p>
            <a:p>
              <a:r>
                <a:rPr lang="en-US" sz="1400">
                  <a:latin typeface="Cousine"/>
                </a:rPr>
                <a:t>https://openai.com/blog/better-language-models/</a:t>
              </a:r>
            </a:p>
          </p:txBody>
        </p:sp>
        <p:sp>
          <p:nvSpPr>
            <p:cNvPr id="18" name="Google Shape;363;p37">
              <a:extLst>
                <a:ext uri="{FF2B5EF4-FFF2-40B4-BE49-F238E27FC236}">
                  <a16:creationId xmlns:a16="http://schemas.microsoft.com/office/drawing/2014/main" id="{DF657299-A69E-8CE8-275B-5E87E91DEAC9}"/>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a:solidFill>
                  <a:schemeClr val="accent1"/>
                </a:solidFill>
                <a:latin typeface="Cousine"/>
                <a:ea typeface="Cousine"/>
                <a:cs typeface="Cousine"/>
                <a:sym typeface="Cousine"/>
              </a:endParaRPr>
            </a:p>
          </p:txBody>
        </p:sp>
      </p:grpSp>
      <p:grpSp>
        <p:nvGrpSpPr>
          <p:cNvPr id="19" name="Group 18">
            <a:extLst>
              <a:ext uri="{FF2B5EF4-FFF2-40B4-BE49-F238E27FC236}">
                <a16:creationId xmlns:a16="http://schemas.microsoft.com/office/drawing/2014/main" id="{5E32C55C-6FD6-1DAA-2F84-A3704AE0DA82}"/>
              </a:ext>
            </a:extLst>
          </p:cNvPr>
          <p:cNvGrpSpPr/>
          <p:nvPr/>
        </p:nvGrpSpPr>
        <p:grpSpPr>
          <a:xfrm>
            <a:off x="457200" y="4273871"/>
            <a:ext cx="10259084" cy="523220"/>
            <a:chOff x="430481" y="1295400"/>
            <a:chExt cx="10259084" cy="523220"/>
          </a:xfrm>
        </p:grpSpPr>
        <p:sp>
          <p:nvSpPr>
            <p:cNvPr id="20" name="TextBox 19">
              <a:extLst>
                <a:ext uri="{FF2B5EF4-FFF2-40B4-BE49-F238E27FC236}">
                  <a16:creationId xmlns:a16="http://schemas.microsoft.com/office/drawing/2014/main" id="{C929823B-8A82-78DE-21B3-00A09827CCFB}"/>
                </a:ext>
              </a:extLst>
            </p:cNvPr>
            <p:cNvSpPr txBox="1"/>
            <p:nvPr/>
          </p:nvSpPr>
          <p:spPr>
            <a:xfrm>
              <a:off x="723769" y="1295400"/>
              <a:ext cx="9965796" cy="523220"/>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pPr algn="l" fontAlgn="base"/>
              <a:r>
                <a:rPr lang="en-GB" sz="1400">
                  <a:latin typeface="Cousine"/>
                </a:rPr>
                <a:t>CLIP: Connecting Text and Images</a:t>
              </a:r>
            </a:p>
            <a:p>
              <a:r>
                <a:rPr lang="en-US" sz="1400">
                  <a:latin typeface="Cousine"/>
                </a:rPr>
                <a:t>https://openai.com/blog/clip/</a:t>
              </a:r>
            </a:p>
          </p:txBody>
        </p:sp>
        <p:sp>
          <p:nvSpPr>
            <p:cNvPr id="21" name="Google Shape;363;p37">
              <a:extLst>
                <a:ext uri="{FF2B5EF4-FFF2-40B4-BE49-F238E27FC236}">
                  <a16:creationId xmlns:a16="http://schemas.microsoft.com/office/drawing/2014/main" id="{8C5A7FB0-76B4-CC24-CAC8-188A34D34118}"/>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a:solidFill>
                  <a:schemeClr val="accent1"/>
                </a:solidFill>
                <a:latin typeface="Cousine"/>
                <a:ea typeface="Cousine"/>
                <a:cs typeface="Cousine"/>
                <a:sym typeface="Cousine"/>
              </a:endParaRPr>
            </a:p>
          </p:txBody>
        </p:sp>
      </p:grpSp>
      <p:grpSp>
        <p:nvGrpSpPr>
          <p:cNvPr id="22" name="Group 21">
            <a:extLst>
              <a:ext uri="{FF2B5EF4-FFF2-40B4-BE49-F238E27FC236}">
                <a16:creationId xmlns:a16="http://schemas.microsoft.com/office/drawing/2014/main" id="{4B972AC7-D4CD-D7BE-922E-FE527DD6500F}"/>
              </a:ext>
            </a:extLst>
          </p:cNvPr>
          <p:cNvGrpSpPr/>
          <p:nvPr/>
        </p:nvGrpSpPr>
        <p:grpSpPr>
          <a:xfrm>
            <a:off x="457200" y="5006218"/>
            <a:ext cx="10259084" cy="523220"/>
            <a:chOff x="430481" y="1295400"/>
            <a:chExt cx="10259084" cy="523220"/>
          </a:xfrm>
        </p:grpSpPr>
        <p:sp>
          <p:nvSpPr>
            <p:cNvPr id="23" name="TextBox 22">
              <a:extLst>
                <a:ext uri="{FF2B5EF4-FFF2-40B4-BE49-F238E27FC236}">
                  <a16:creationId xmlns:a16="http://schemas.microsoft.com/office/drawing/2014/main" id="{5073D587-6A9B-0D16-4E4A-49AAD3EB4EB8}"/>
                </a:ext>
              </a:extLst>
            </p:cNvPr>
            <p:cNvSpPr txBox="1"/>
            <p:nvPr/>
          </p:nvSpPr>
          <p:spPr>
            <a:xfrm>
              <a:off x="723769" y="1295400"/>
              <a:ext cx="9965796" cy="523220"/>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pPr algn="l"/>
              <a:r>
                <a:rPr lang="en-GB" sz="1400">
                  <a:latin typeface="Cousine"/>
                </a:rPr>
                <a:t>From Show to Tell: A Survey on Deep Learning-based Image Captioning</a:t>
              </a:r>
            </a:p>
            <a:p>
              <a:r>
                <a:rPr lang="en-US" sz="1400">
                  <a:latin typeface="Cousine"/>
                </a:rPr>
                <a:t>https://arxiv.org/abs/2107.06912</a:t>
              </a:r>
            </a:p>
          </p:txBody>
        </p:sp>
        <p:sp>
          <p:nvSpPr>
            <p:cNvPr id="24" name="Google Shape;363;p37">
              <a:extLst>
                <a:ext uri="{FF2B5EF4-FFF2-40B4-BE49-F238E27FC236}">
                  <a16:creationId xmlns:a16="http://schemas.microsoft.com/office/drawing/2014/main" id="{952FB99F-115B-9B67-8B0B-E138155836E5}"/>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a:solidFill>
                  <a:schemeClr val="accent1"/>
                </a:solidFill>
                <a:latin typeface="Cousine"/>
                <a:ea typeface="Cousine"/>
                <a:cs typeface="Cousine"/>
                <a:sym typeface="Cousine"/>
              </a:endParaRPr>
            </a:p>
          </p:txBody>
        </p:sp>
      </p:grpSp>
      <p:grpSp>
        <p:nvGrpSpPr>
          <p:cNvPr id="25" name="Group 24">
            <a:extLst>
              <a:ext uri="{FF2B5EF4-FFF2-40B4-BE49-F238E27FC236}">
                <a16:creationId xmlns:a16="http://schemas.microsoft.com/office/drawing/2014/main" id="{7AD1E572-F15C-E3DF-ED8F-90185BFC4D95}"/>
              </a:ext>
            </a:extLst>
          </p:cNvPr>
          <p:cNvGrpSpPr/>
          <p:nvPr/>
        </p:nvGrpSpPr>
        <p:grpSpPr>
          <a:xfrm>
            <a:off x="457200" y="5738563"/>
            <a:ext cx="10259084" cy="523220"/>
            <a:chOff x="430481" y="1295400"/>
            <a:chExt cx="10259084" cy="523220"/>
          </a:xfrm>
        </p:grpSpPr>
        <p:sp>
          <p:nvSpPr>
            <p:cNvPr id="26" name="TextBox 25">
              <a:extLst>
                <a:ext uri="{FF2B5EF4-FFF2-40B4-BE49-F238E27FC236}">
                  <a16:creationId xmlns:a16="http://schemas.microsoft.com/office/drawing/2014/main" id="{3E9C81B0-BBD4-57C3-A190-AC50B1BEB437}"/>
                </a:ext>
              </a:extLst>
            </p:cNvPr>
            <p:cNvSpPr txBox="1"/>
            <p:nvPr/>
          </p:nvSpPr>
          <p:spPr>
            <a:xfrm>
              <a:off x="723769" y="1295400"/>
              <a:ext cx="9965796" cy="523220"/>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pPr algn="l"/>
              <a:r>
                <a:rPr lang="en-GB" sz="1400">
                  <a:latin typeface="Cousine"/>
                </a:rPr>
                <a:t>UIT-ViIC: A Dataset for the First Evaluation on Vietnamese Image Captioning</a:t>
              </a:r>
            </a:p>
            <a:p>
              <a:r>
                <a:rPr lang="en-US" sz="1400">
                  <a:latin typeface="Cousine"/>
                </a:rPr>
                <a:t>https://arxiv.org/abs/2107.06912</a:t>
              </a:r>
            </a:p>
          </p:txBody>
        </p:sp>
        <p:sp>
          <p:nvSpPr>
            <p:cNvPr id="27" name="Google Shape;363;p37">
              <a:extLst>
                <a:ext uri="{FF2B5EF4-FFF2-40B4-BE49-F238E27FC236}">
                  <a16:creationId xmlns:a16="http://schemas.microsoft.com/office/drawing/2014/main" id="{06C2440F-40D2-1807-30FD-26A21C45F920}"/>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a:solidFill>
                  <a:schemeClr val="accent1"/>
                </a:solidFill>
                <a:latin typeface="Cousine"/>
                <a:ea typeface="Cousine"/>
                <a:cs typeface="Cousine"/>
                <a:sym typeface="Cousine"/>
              </a:endParaRPr>
            </a:p>
          </p:txBody>
        </p:sp>
      </p:grpSp>
    </p:spTree>
    <p:extLst>
      <p:ext uri="{BB962C8B-B14F-4D97-AF65-F5344CB8AC3E}">
        <p14:creationId xmlns:p14="http://schemas.microsoft.com/office/powerpoint/2010/main" val="1176889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8085B4-9DA8-4B8D-B0DE-9EC9D1474C73}"/>
              </a:ext>
            </a:extLst>
          </p:cNvPr>
          <p:cNvSpPr>
            <a:spLocks noGrp="1"/>
          </p:cNvSpPr>
          <p:nvPr>
            <p:ph type="sldNum" idx="12"/>
          </p:nvPr>
        </p:nvSpPr>
        <p:spPr/>
        <p:txBody>
          <a:bodyPr/>
          <a:lstStyle/>
          <a:p>
            <a:fld id="{00000000-1234-1234-1234-123412341234}" type="slidenum">
              <a:rPr lang="en" sz="1300" dirty="0" smtClean="0"/>
              <a:pPr/>
              <a:t>5</a:t>
            </a:fld>
            <a:endParaRPr lang="en" sz="1300"/>
          </a:p>
        </p:txBody>
      </p:sp>
      <p:sp>
        <p:nvSpPr>
          <p:cNvPr id="4" name="TextBox 3">
            <a:extLst>
              <a:ext uri="{FF2B5EF4-FFF2-40B4-BE49-F238E27FC236}">
                <a16:creationId xmlns:a16="http://schemas.microsoft.com/office/drawing/2014/main" id="{4BA99420-E2CB-4FD0-BF5A-78BF20FB356A}"/>
              </a:ext>
            </a:extLst>
          </p:cNvPr>
          <p:cNvSpPr txBox="1"/>
          <p:nvPr/>
        </p:nvSpPr>
        <p:spPr>
          <a:xfrm>
            <a:off x="638356" y="482600"/>
            <a:ext cx="2289601" cy="584775"/>
          </a:xfrm>
          <a:prstGeom prst="rect">
            <a:avLst/>
          </a:prstGeom>
          <a:noFill/>
        </p:spPr>
        <p:txBody>
          <a:bodyPr wrap="none" lIns="91440" tIns="45720" rIns="91440" bIns="45720" rtlCol="0" anchor="t">
            <a:spAutoFit/>
          </a:bodyPr>
          <a:lstStyle/>
          <a:p>
            <a:r>
              <a:rPr lang="en-US" sz="3200" b="1">
                <a:solidFill>
                  <a:schemeClr val="bg1"/>
                </a:solidFill>
                <a:latin typeface="Cousine"/>
                <a:cs typeface="Cousine" panose="020B0604020202020204" charset="0"/>
              </a:rPr>
              <a:t>Applications</a:t>
            </a:r>
          </a:p>
        </p:txBody>
      </p:sp>
      <p:grpSp>
        <p:nvGrpSpPr>
          <p:cNvPr id="13" name="Group 12">
            <a:extLst>
              <a:ext uri="{FF2B5EF4-FFF2-40B4-BE49-F238E27FC236}">
                <a16:creationId xmlns:a16="http://schemas.microsoft.com/office/drawing/2014/main" id="{16FE3CFC-793D-4830-AF6A-DDA0725299A6}"/>
              </a:ext>
            </a:extLst>
          </p:cNvPr>
          <p:cNvGrpSpPr/>
          <p:nvPr/>
        </p:nvGrpSpPr>
        <p:grpSpPr>
          <a:xfrm>
            <a:off x="825287" y="3888632"/>
            <a:ext cx="10363196" cy="400110"/>
            <a:chOff x="877484" y="1529161"/>
            <a:chExt cx="7772397" cy="300083"/>
          </a:xfrm>
        </p:grpSpPr>
        <p:sp>
          <p:nvSpPr>
            <p:cNvPr id="14" name="TextBox 13">
              <a:extLst>
                <a:ext uri="{FF2B5EF4-FFF2-40B4-BE49-F238E27FC236}">
                  <a16:creationId xmlns:a16="http://schemas.microsoft.com/office/drawing/2014/main" id="{DFA87407-9535-4265-ACD0-8066FCB31935}"/>
                </a:ext>
              </a:extLst>
            </p:cNvPr>
            <p:cNvSpPr txBox="1"/>
            <p:nvPr/>
          </p:nvSpPr>
          <p:spPr>
            <a:xfrm>
              <a:off x="1142999" y="1529161"/>
              <a:ext cx="7506882" cy="300083"/>
            </a:xfrm>
            <a:prstGeom prst="rect">
              <a:avLst/>
            </a:prstGeom>
            <a:noFill/>
          </p:spPr>
          <p:txBody>
            <a:bodyPr wrap="square" lIns="91440" tIns="45720" rIns="91440" bIns="45720" rtlCol="0" anchor="t">
              <a:spAutoFit/>
            </a:bodyPr>
            <a:lstStyle/>
            <a:p>
              <a:r>
                <a:rPr lang="en-GB" sz="2000" err="1">
                  <a:solidFill>
                    <a:schemeClr val="bg1"/>
                  </a:solidFill>
                  <a:latin typeface="Cousine"/>
                  <a:cs typeface="Cousine" panose="020B0604020202020204" charset="0"/>
                </a:rPr>
                <a:t>Tạo</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mô</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tả</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cho</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hình</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ảnh</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Eg</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Tự</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tạo</a:t>
              </a:r>
              <a:r>
                <a:rPr lang="en-GB" sz="2000">
                  <a:solidFill>
                    <a:schemeClr val="bg1"/>
                  </a:solidFill>
                  <a:latin typeface="Cousine"/>
                  <a:cs typeface="Cousine" panose="020B0604020202020204" charset="0"/>
                </a:rPr>
                <a:t> caption </a:t>
              </a:r>
              <a:r>
                <a:rPr lang="en-GB" sz="2000" err="1">
                  <a:solidFill>
                    <a:schemeClr val="bg1"/>
                  </a:solidFill>
                  <a:latin typeface="Cousine"/>
                  <a:cs typeface="Cousine" panose="020B0604020202020204" charset="0"/>
                </a:rPr>
                <a:t>của</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hình</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ảnh</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được</a:t>
              </a:r>
              <a:r>
                <a:rPr lang="en-GB" sz="2000">
                  <a:solidFill>
                    <a:schemeClr val="bg1"/>
                  </a:solidFill>
                  <a:latin typeface="Cousine"/>
                  <a:cs typeface="Cousine" panose="020B0604020202020204" charset="0"/>
                </a:rPr>
                <a:t> upload </a:t>
              </a:r>
              <a:r>
                <a:rPr lang="en-GB" sz="2000" err="1">
                  <a:solidFill>
                    <a:schemeClr val="bg1"/>
                  </a:solidFill>
                  <a:latin typeface="Cousine"/>
                  <a:cs typeface="Cousine" panose="020B0604020202020204" charset="0"/>
                </a:rPr>
                <a:t>trên</a:t>
              </a:r>
              <a:r>
                <a:rPr lang="en-GB" sz="2000">
                  <a:solidFill>
                    <a:schemeClr val="bg1"/>
                  </a:solidFill>
                  <a:latin typeface="Cousine"/>
                  <a:cs typeface="Cousine" panose="020B0604020202020204" charset="0"/>
                </a:rPr>
                <a:t> Facebook)</a:t>
              </a:r>
              <a:endParaRPr lang="en-US" sz="2000">
                <a:solidFill>
                  <a:schemeClr val="bg1"/>
                </a:solidFill>
                <a:latin typeface="Cousine"/>
                <a:cs typeface="Cousine" panose="020B0604020202020204" charset="0"/>
              </a:endParaRPr>
            </a:p>
          </p:txBody>
        </p:sp>
        <p:sp>
          <p:nvSpPr>
            <p:cNvPr id="15" name="Google Shape;363;p37">
              <a:extLst>
                <a:ext uri="{FF2B5EF4-FFF2-40B4-BE49-F238E27FC236}">
                  <a16:creationId xmlns:a16="http://schemas.microsoft.com/office/drawing/2014/main" id="{8A0C2991-EF7C-4040-9867-F89D8DCF0DF8}"/>
                </a:ext>
              </a:extLst>
            </p:cNvPr>
            <p:cNvSpPr/>
            <p:nvPr/>
          </p:nvSpPr>
          <p:spPr>
            <a:xfrm>
              <a:off x="877484" y="1619549"/>
              <a:ext cx="265516"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endParaRPr lang="en-US" sz="2000">
                <a:solidFill>
                  <a:schemeClr val="accent1"/>
                </a:solidFill>
                <a:latin typeface="Cousine"/>
                <a:ea typeface="Cousine"/>
                <a:cs typeface="Cousine"/>
              </a:endParaRPr>
            </a:p>
          </p:txBody>
        </p:sp>
      </p:grpSp>
      <p:grpSp>
        <p:nvGrpSpPr>
          <p:cNvPr id="16" name="Group 15">
            <a:extLst>
              <a:ext uri="{FF2B5EF4-FFF2-40B4-BE49-F238E27FC236}">
                <a16:creationId xmlns:a16="http://schemas.microsoft.com/office/drawing/2014/main" id="{6D574B1C-A982-4003-A667-854086F27267}"/>
              </a:ext>
            </a:extLst>
          </p:cNvPr>
          <p:cNvGrpSpPr/>
          <p:nvPr/>
        </p:nvGrpSpPr>
        <p:grpSpPr>
          <a:xfrm>
            <a:off x="825286" y="4809479"/>
            <a:ext cx="6759814" cy="400110"/>
            <a:chOff x="877484" y="1529160"/>
            <a:chExt cx="5069863" cy="300083"/>
          </a:xfrm>
        </p:grpSpPr>
        <p:sp>
          <p:nvSpPr>
            <p:cNvPr id="17" name="TextBox 16">
              <a:extLst>
                <a:ext uri="{FF2B5EF4-FFF2-40B4-BE49-F238E27FC236}">
                  <a16:creationId xmlns:a16="http://schemas.microsoft.com/office/drawing/2014/main" id="{A0BA0957-A4D2-416B-A756-3068E45DE36E}"/>
                </a:ext>
              </a:extLst>
            </p:cNvPr>
            <p:cNvSpPr txBox="1"/>
            <p:nvPr/>
          </p:nvSpPr>
          <p:spPr>
            <a:xfrm>
              <a:off x="1143000" y="1529160"/>
              <a:ext cx="4804347" cy="300083"/>
            </a:xfrm>
            <a:prstGeom prst="rect">
              <a:avLst/>
            </a:prstGeom>
            <a:noFill/>
          </p:spPr>
          <p:txBody>
            <a:bodyPr wrap="none" lIns="91440" tIns="45720" rIns="91440" bIns="45720" rtlCol="0" anchor="t">
              <a:spAutoFit/>
            </a:bodyPr>
            <a:lstStyle/>
            <a:p>
              <a:r>
                <a:rPr lang="en-GB" sz="2000" err="1">
                  <a:solidFill>
                    <a:schemeClr val="bg1"/>
                  </a:solidFill>
                  <a:latin typeface="Cousine"/>
                  <a:cs typeface="Cousine" panose="020B0604020202020204" charset="0"/>
                </a:rPr>
                <a:t>Tích</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hợp</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vào</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các</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công</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cụ</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tìm</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kiếm</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hình</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ảnh</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dựa</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trên</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mô</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tả</a:t>
              </a:r>
              <a:r>
                <a:rPr lang="en-GB" sz="2000">
                  <a:solidFill>
                    <a:schemeClr val="bg1"/>
                  </a:solidFill>
                  <a:latin typeface="Cousine"/>
                  <a:cs typeface="Cousine" panose="020B0604020202020204" charset="0"/>
                </a:rPr>
                <a:t>.</a:t>
              </a:r>
              <a:endParaRPr lang="en-US" sz="2000">
                <a:solidFill>
                  <a:schemeClr val="bg1"/>
                </a:solidFill>
                <a:latin typeface="Cousine"/>
                <a:cs typeface="Cousine" panose="020B0604020202020204" charset="0"/>
              </a:endParaRPr>
            </a:p>
          </p:txBody>
        </p:sp>
        <p:sp>
          <p:nvSpPr>
            <p:cNvPr id="18" name="Google Shape;363;p37">
              <a:extLst>
                <a:ext uri="{FF2B5EF4-FFF2-40B4-BE49-F238E27FC236}">
                  <a16:creationId xmlns:a16="http://schemas.microsoft.com/office/drawing/2014/main" id="{FCA33B54-C0B4-490F-AF7B-02137F68655B}"/>
                </a:ext>
              </a:extLst>
            </p:cNvPr>
            <p:cNvSpPr/>
            <p:nvPr/>
          </p:nvSpPr>
          <p:spPr>
            <a:xfrm>
              <a:off x="877484" y="1619549"/>
              <a:ext cx="265516"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endParaRPr lang="en-US" sz="2000">
                <a:solidFill>
                  <a:schemeClr val="accent1"/>
                </a:solidFill>
                <a:latin typeface="Cousine"/>
                <a:ea typeface="Cousine"/>
                <a:cs typeface="Cousine"/>
              </a:endParaRPr>
            </a:p>
          </p:txBody>
        </p:sp>
      </p:grpSp>
      <p:grpSp>
        <p:nvGrpSpPr>
          <p:cNvPr id="22" name="Group 21">
            <a:extLst>
              <a:ext uri="{FF2B5EF4-FFF2-40B4-BE49-F238E27FC236}">
                <a16:creationId xmlns:a16="http://schemas.microsoft.com/office/drawing/2014/main" id="{003D1198-9E01-4E1C-B9B2-711780C040F0}"/>
              </a:ext>
            </a:extLst>
          </p:cNvPr>
          <p:cNvGrpSpPr/>
          <p:nvPr/>
        </p:nvGrpSpPr>
        <p:grpSpPr>
          <a:xfrm>
            <a:off x="825287" y="5422552"/>
            <a:ext cx="3070149" cy="400110"/>
            <a:chOff x="877484" y="1529161"/>
            <a:chExt cx="2302613" cy="300083"/>
          </a:xfrm>
        </p:grpSpPr>
        <p:sp>
          <p:nvSpPr>
            <p:cNvPr id="23" name="TextBox 22">
              <a:extLst>
                <a:ext uri="{FF2B5EF4-FFF2-40B4-BE49-F238E27FC236}">
                  <a16:creationId xmlns:a16="http://schemas.microsoft.com/office/drawing/2014/main" id="{1DFF0737-0709-451A-95EC-3DFB58A11B16}"/>
                </a:ext>
              </a:extLst>
            </p:cNvPr>
            <p:cNvSpPr txBox="1"/>
            <p:nvPr/>
          </p:nvSpPr>
          <p:spPr>
            <a:xfrm>
              <a:off x="1143000" y="1529161"/>
              <a:ext cx="2037097" cy="300083"/>
            </a:xfrm>
            <a:prstGeom prst="rect">
              <a:avLst/>
            </a:prstGeom>
            <a:noFill/>
          </p:spPr>
          <p:txBody>
            <a:bodyPr wrap="none" lIns="91440" tIns="45720" rIns="91440" bIns="45720" rtlCol="0" anchor="t">
              <a:spAutoFit/>
            </a:bodyPr>
            <a:lstStyle/>
            <a:p>
              <a:r>
                <a:rPr lang="en-GB" sz="2000" err="1">
                  <a:solidFill>
                    <a:schemeClr val="bg1"/>
                  </a:solidFill>
                  <a:latin typeface="Cousine"/>
                  <a:cs typeface="Cousine" panose="020B0604020202020204" charset="0"/>
                </a:rPr>
                <a:t>Hỗ</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trợ</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người</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khuyết</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tật</a:t>
              </a:r>
              <a:r>
                <a:rPr lang="en-GB" sz="2000">
                  <a:solidFill>
                    <a:schemeClr val="bg1"/>
                  </a:solidFill>
                  <a:latin typeface="Cousine"/>
                  <a:cs typeface="Cousine" panose="020B0604020202020204" charset="0"/>
                </a:rPr>
                <a:t>.</a:t>
              </a:r>
              <a:endParaRPr lang="en-US" sz="2000">
                <a:solidFill>
                  <a:schemeClr val="bg1"/>
                </a:solidFill>
                <a:latin typeface="Cousine"/>
                <a:cs typeface="Cousine" panose="020B0604020202020204" charset="0"/>
              </a:endParaRPr>
            </a:p>
          </p:txBody>
        </p:sp>
        <p:sp>
          <p:nvSpPr>
            <p:cNvPr id="24" name="Google Shape;363;p37">
              <a:extLst>
                <a:ext uri="{FF2B5EF4-FFF2-40B4-BE49-F238E27FC236}">
                  <a16:creationId xmlns:a16="http://schemas.microsoft.com/office/drawing/2014/main" id="{6C7842C8-D662-4ADD-AB5B-5241B4C62529}"/>
                </a:ext>
              </a:extLst>
            </p:cNvPr>
            <p:cNvSpPr/>
            <p:nvPr/>
          </p:nvSpPr>
          <p:spPr>
            <a:xfrm>
              <a:off x="877484" y="1619549"/>
              <a:ext cx="265516"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endParaRPr lang="en-US" sz="2000">
                <a:solidFill>
                  <a:schemeClr val="accent1"/>
                </a:solidFill>
                <a:latin typeface="Cousine"/>
                <a:ea typeface="Cousine"/>
                <a:cs typeface="Cousine"/>
              </a:endParaRPr>
            </a:p>
          </p:txBody>
        </p:sp>
      </p:grpSp>
      <p:grpSp>
        <p:nvGrpSpPr>
          <p:cNvPr id="26" name="Group 25">
            <a:extLst>
              <a:ext uri="{FF2B5EF4-FFF2-40B4-BE49-F238E27FC236}">
                <a16:creationId xmlns:a16="http://schemas.microsoft.com/office/drawing/2014/main" id="{BFFD5A6C-D316-4284-9095-38CA730B229B}"/>
              </a:ext>
            </a:extLst>
          </p:cNvPr>
          <p:cNvGrpSpPr/>
          <p:nvPr/>
        </p:nvGrpSpPr>
        <p:grpSpPr>
          <a:xfrm>
            <a:off x="825287" y="6035626"/>
            <a:ext cx="7139276" cy="400110"/>
            <a:chOff x="877484" y="1529161"/>
            <a:chExt cx="5354458" cy="300083"/>
          </a:xfrm>
        </p:grpSpPr>
        <p:sp>
          <p:nvSpPr>
            <p:cNvPr id="27" name="TextBox 26">
              <a:extLst>
                <a:ext uri="{FF2B5EF4-FFF2-40B4-BE49-F238E27FC236}">
                  <a16:creationId xmlns:a16="http://schemas.microsoft.com/office/drawing/2014/main" id="{DF149645-3CB7-4D25-82A5-710D63DF3C8F}"/>
                </a:ext>
              </a:extLst>
            </p:cNvPr>
            <p:cNvSpPr txBox="1"/>
            <p:nvPr/>
          </p:nvSpPr>
          <p:spPr>
            <a:xfrm>
              <a:off x="1143000" y="1529161"/>
              <a:ext cx="5088942" cy="300083"/>
            </a:xfrm>
            <a:prstGeom prst="rect">
              <a:avLst/>
            </a:prstGeom>
            <a:noFill/>
          </p:spPr>
          <p:txBody>
            <a:bodyPr wrap="none" lIns="91440" tIns="45720" rIns="91440" bIns="45720" rtlCol="0" anchor="t">
              <a:spAutoFit/>
            </a:bodyPr>
            <a:lstStyle/>
            <a:p>
              <a:r>
                <a:rPr lang="en-GB" sz="2000" err="1">
                  <a:solidFill>
                    <a:schemeClr val="bg1"/>
                  </a:solidFill>
                  <a:latin typeface="Cousine"/>
                  <a:cs typeface="Cousine" panose="020B0604020202020204" charset="0"/>
                </a:rPr>
                <a:t>Xây</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dựng</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hệ</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thống</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truy</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vấn</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hình</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ảnh</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dựa</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trên</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nội</a:t>
              </a:r>
              <a:r>
                <a:rPr lang="en-GB" sz="2000">
                  <a:solidFill>
                    <a:schemeClr val="bg1"/>
                  </a:solidFill>
                  <a:latin typeface="Cousine"/>
                  <a:cs typeface="Cousine" panose="020B0604020202020204" charset="0"/>
                </a:rPr>
                <a:t> dung (CBIR).</a:t>
              </a:r>
              <a:endParaRPr lang="en-US" sz="2000">
                <a:solidFill>
                  <a:schemeClr val="bg1"/>
                </a:solidFill>
                <a:latin typeface="Cousine"/>
                <a:cs typeface="Cousine" panose="020B0604020202020204" charset="0"/>
              </a:endParaRPr>
            </a:p>
          </p:txBody>
        </p:sp>
        <p:sp>
          <p:nvSpPr>
            <p:cNvPr id="28" name="Google Shape;363;p37">
              <a:extLst>
                <a:ext uri="{FF2B5EF4-FFF2-40B4-BE49-F238E27FC236}">
                  <a16:creationId xmlns:a16="http://schemas.microsoft.com/office/drawing/2014/main" id="{97DE3B0B-3DF0-4BE5-9A33-42E16433975D}"/>
                </a:ext>
              </a:extLst>
            </p:cNvPr>
            <p:cNvSpPr/>
            <p:nvPr/>
          </p:nvSpPr>
          <p:spPr>
            <a:xfrm>
              <a:off x="877484" y="1619549"/>
              <a:ext cx="265516"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endParaRPr lang="en-US" sz="2000">
                <a:solidFill>
                  <a:schemeClr val="accent1"/>
                </a:solidFill>
                <a:latin typeface="Cousine"/>
                <a:ea typeface="Cousine"/>
                <a:cs typeface="Cousine"/>
              </a:endParaRPr>
            </a:p>
          </p:txBody>
        </p:sp>
      </p:grpSp>
      <p:pic>
        <p:nvPicPr>
          <p:cNvPr id="2050" name="Picture 2">
            <a:extLst>
              <a:ext uri="{FF2B5EF4-FFF2-40B4-BE49-F238E27FC236}">
                <a16:creationId xmlns:a16="http://schemas.microsoft.com/office/drawing/2014/main" id="{BF7219DE-BA80-2C61-E322-19D18590AC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2" t="5129" r="69151" b="19145"/>
          <a:stretch/>
        </p:blipFill>
        <p:spPr bwMode="auto">
          <a:xfrm>
            <a:off x="2734891" y="1203643"/>
            <a:ext cx="1757363" cy="1748758"/>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BC38AB86-5A42-F29E-12F2-C60C7DF6C8CE}"/>
              </a:ext>
            </a:extLst>
          </p:cNvPr>
          <p:cNvSpPr txBox="1"/>
          <p:nvPr/>
        </p:nvSpPr>
        <p:spPr>
          <a:xfrm>
            <a:off x="2734891" y="3028890"/>
            <a:ext cx="1757363" cy="553998"/>
          </a:xfrm>
          <a:prstGeom prst="rect">
            <a:avLst/>
          </a:prstGeom>
          <a:noFill/>
          <a:ln>
            <a:solidFill>
              <a:srgbClr val="FFFFFF"/>
            </a:solidFill>
          </a:ln>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pPr algn="ctr" fontAlgn="base">
              <a:spcBef>
                <a:spcPts val="0"/>
              </a:spcBef>
              <a:spcAft>
                <a:spcPts val="0"/>
              </a:spcAft>
            </a:pPr>
            <a:r>
              <a:rPr lang="vi-VN" sz="1000"/>
              <a:t>"</a:t>
            </a:r>
            <a:r>
              <a:rPr lang="en-US" sz="1000">
                <a:latin typeface="Cousine"/>
              </a:rPr>
              <a:t>n</a:t>
            </a:r>
            <a:r>
              <a:rPr lang="vi-VN" sz="1000" err="1"/>
              <a:t>gười</a:t>
            </a:r>
            <a:r>
              <a:rPr lang="vi-VN" sz="1000"/>
              <a:t> </a:t>
            </a:r>
            <a:r>
              <a:rPr lang="vi-VN" sz="1000" err="1"/>
              <a:t>đàn</a:t>
            </a:r>
            <a:r>
              <a:rPr lang="vi-VN" sz="1000"/>
              <a:t> ông </a:t>
            </a:r>
            <a:r>
              <a:rPr lang="vi-VN" sz="1000" err="1"/>
              <a:t>mặc</a:t>
            </a:r>
            <a:r>
              <a:rPr lang="vi-VN" sz="1000"/>
              <a:t> </a:t>
            </a:r>
            <a:r>
              <a:rPr lang="vi-VN" sz="1000" err="1"/>
              <a:t>áo</a:t>
            </a:r>
            <a:r>
              <a:rPr lang="vi-VN" sz="1000"/>
              <a:t> đen đang chơi </a:t>
            </a:r>
            <a:r>
              <a:rPr lang="vi-VN" sz="1000" err="1"/>
              <a:t>guitar</a:t>
            </a:r>
            <a:r>
              <a:rPr lang="vi-VN" sz="1000"/>
              <a:t>."</a:t>
            </a:r>
            <a:endParaRPr lang="en-GB" sz="1000">
              <a:latin typeface="Cousine"/>
            </a:endParaRPr>
          </a:p>
        </p:txBody>
      </p:sp>
      <p:pic>
        <p:nvPicPr>
          <p:cNvPr id="34" name="Picture 2">
            <a:extLst>
              <a:ext uri="{FF2B5EF4-FFF2-40B4-BE49-F238E27FC236}">
                <a16:creationId xmlns:a16="http://schemas.microsoft.com/office/drawing/2014/main" id="{78430A00-E884-8699-CE83-EC848CC34B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091" t="5129" r="36342" b="19145"/>
          <a:stretch/>
        </p:blipFill>
        <p:spPr bwMode="auto">
          <a:xfrm>
            <a:off x="5217319" y="1203643"/>
            <a:ext cx="1757363" cy="174875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C4C06BF-57A4-016F-351F-6E1435CCCE62}"/>
              </a:ext>
            </a:extLst>
          </p:cNvPr>
          <p:cNvSpPr txBox="1"/>
          <p:nvPr/>
        </p:nvSpPr>
        <p:spPr>
          <a:xfrm>
            <a:off x="5044356" y="3028890"/>
            <a:ext cx="2103289" cy="553998"/>
          </a:xfrm>
          <a:prstGeom prst="rect">
            <a:avLst/>
          </a:prstGeom>
          <a:noFill/>
          <a:ln>
            <a:solidFill>
              <a:srgbClr val="FFFFFF"/>
            </a:solidFill>
          </a:ln>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pPr algn="ctr" fontAlgn="base">
              <a:spcBef>
                <a:spcPts val="0"/>
              </a:spcBef>
              <a:spcAft>
                <a:spcPts val="0"/>
              </a:spcAft>
            </a:pPr>
            <a:r>
              <a:rPr lang="vi-VN" sz="1000"/>
              <a:t>"công nhân xây </a:t>
            </a:r>
            <a:r>
              <a:rPr lang="vi-VN" sz="1000" err="1"/>
              <a:t>dựng</a:t>
            </a:r>
            <a:r>
              <a:rPr lang="vi-VN" sz="1000"/>
              <a:t> </a:t>
            </a:r>
            <a:r>
              <a:rPr lang="vi-VN" sz="1000" err="1"/>
              <a:t>mặc</a:t>
            </a:r>
            <a:r>
              <a:rPr lang="vi-VN" sz="1000"/>
              <a:t> </a:t>
            </a:r>
            <a:r>
              <a:rPr lang="vi-VN" sz="1000" err="1"/>
              <a:t>áo</a:t>
            </a:r>
            <a:r>
              <a:rPr lang="vi-VN" sz="1000"/>
              <a:t> </a:t>
            </a:r>
            <a:r>
              <a:rPr lang="vi-VN" sz="1000" err="1"/>
              <a:t>bảo</a:t>
            </a:r>
            <a:r>
              <a:rPr lang="vi-VN" sz="1000"/>
              <a:t> </a:t>
            </a:r>
            <a:r>
              <a:rPr lang="vi-VN" sz="1000" err="1"/>
              <a:t>hộ</a:t>
            </a:r>
            <a:r>
              <a:rPr lang="vi-VN" sz="1000"/>
              <a:t> </a:t>
            </a:r>
            <a:r>
              <a:rPr lang="vi-VN" sz="1000" err="1"/>
              <a:t>màu</a:t>
            </a:r>
            <a:r>
              <a:rPr lang="vi-VN" sz="1000"/>
              <a:t> cam đang </a:t>
            </a:r>
            <a:r>
              <a:rPr lang="vi-VN" sz="1000" err="1"/>
              <a:t>làm</a:t>
            </a:r>
            <a:r>
              <a:rPr lang="vi-VN" sz="1000"/>
              <a:t> </a:t>
            </a:r>
            <a:r>
              <a:rPr lang="vi-VN" sz="1000" err="1"/>
              <a:t>việc</a:t>
            </a:r>
            <a:r>
              <a:rPr lang="vi-VN" sz="1000"/>
              <a:t> trên </a:t>
            </a:r>
            <a:r>
              <a:rPr lang="vi-VN" sz="1000" err="1"/>
              <a:t>đường</a:t>
            </a:r>
            <a:r>
              <a:rPr lang="vi-VN" sz="1000"/>
              <a:t>."</a:t>
            </a:r>
            <a:endParaRPr lang="en-GB" sz="1000">
              <a:latin typeface="Cousine"/>
            </a:endParaRPr>
          </a:p>
        </p:txBody>
      </p:sp>
      <p:pic>
        <p:nvPicPr>
          <p:cNvPr id="35" name="Picture 2">
            <a:extLst>
              <a:ext uri="{FF2B5EF4-FFF2-40B4-BE49-F238E27FC236}">
                <a16:creationId xmlns:a16="http://schemas.microsoft.com/office/drawing/2014/main" id="{7B571C67-A312-95AB-4CE3-A313FCD962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214" t="5129" r="3219" b="19145"/>
          <a:stretch/>
        </p:blipFill>
        <p:spPr bwMode="auto">
          <a:xfrm>
            <a:off x="7699747" y="1203643"/>
            <a:ext cx="1757363" cy="174875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DDB30274-8530-B5B2-96A4-7D11843082C3}"/>
              </a:ext>
            </a:extLst>
          </p:cNvPr>
          <p:cNvSpPr txBox="1"/>
          <p:nvPr/>
        </p:nvSpPr>
        <p:spPr>
          <a:xfrm>
            <a:off x="7699747" y="3028890"/>
            <a:ext cx="1757363" cy="400110"/>
          </a:xfrm>
          <a:prstGeom prst="rect">
            <a:avLst/>
          </a:prstGeom>
          <a:noFill/>
          <a:ln>
            <a:solidFill>
              <a:srgbClr val="FFFFFF"/>
            </a:solidFill>
          </a:ln>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pPr algn="ctr" fontAlgn="base">
              <a:spcBef>
                <a:spcPts val="0"/>
              </a:spcBef>
              <a:spcAft>
                <a:spcPts val="0"/>
              </a:spcAft>
            </a:pPr>
            <a:r>
              <a:rPr lang="vi-VN" sz="1000"/>
              <a:t>"hai cô </a:t>
            </a:r>
            <a:r>
              <a:rPr lang="vi-VN" sz="1000" err="1"/>
              <a:t>gái</a:t>
            </a:r>
            <a:r>
              <a:rPr lang="vi-VN" sz="1000"/>
              <a:t> đang chơi </a:t>
            </a:r>
            <a:r>
              <a:rPr lang="vi-VN" sz="1000" err="1"/>
              <a:t>đồ</a:t>
            </a:r>
            <a:r>
              <a:rPr lang="vi-VN" sz="1000"/>
              <a:t> chơi </a:t>
            </a:r>
            <a:r>
              <a:rPr lang="vi-VN" sz="1000" err="1"/>
              <a:t>lego</a:t>
            </a:r>
            <a:r>
              <a:rPr lang="vi-VN" sz="1000"/>
              <a:t>."</a:t>
            </a:r>
            <a:endParaRPr lang="en-GB" sz="1000">
              <a:latin typeface="Cousine"/>
            </a:endParaRPr>
          </a:p>
        </p:txBody>
      </p:sp>
    </p:spTree>
    <p:extLst>
      <p:ext uri="{BB962C8B-B14F-4D97-AF65-F5344CB8AC3E}">
        <p14:creationId xmlns:p14="http://schemas.microsoft.com/office/powerpoint/2010/main" val="24627792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z="1300" dirty="0" smtClean="0"/>
              <a:pPr/>
              <a:t>6</a:t>
            </a:fld>
            <a:endParaRPr lang="en" sz="1300"/>
          </a:p>
        </p:txBody>
      </p:sp>
      <p:sp>
        <p:nvSpPr>
          <p:cNvPr id="3" name="TextBox 2">
            <a:extLst>
              <a:ext uri="{FF2B5EF4-FFF2-40B4-BE49-F238E27FC236}">
                <a16:creationId xmlns:a16="http://schemas.microsoft.com/office/drawing/2014/main" id="{6D3FF9EB-8198-0BBA-49B9-948EFEDB6FC0}"/>
              </a:ext>
            </a:extLst>
          </p:cNvPr>
          <p:cNvSpPr txBox="1"/>
          <p:nvPr/>
        </p:nvSpPr>
        <p:spPr>
          <a:xfrm>
            <a:off x="609600" y="482600"/>
            <a:ext cx="4381499" cy="584775"/>
          </a:xfrm>
          <a:prstGeom prst="rect">
            <a:avLst/>
          </a:prstGeom>
          <a:noFill/>
        </p:spPr>
        <p:txBody>
          <a:bodyPr wrap="square" lIns="91440" tIns="45720" rIns="91440" bIns="45720" rtlCol="0" anchor="t">
            <a:spAutoFit/>
          </a:bodyPr>
          <a:lstStyle/>
          <a:p>
            <a:r>
              <a:rPr lang="en-US" sz="3200" b="1">
                <a:solidFill>
                  <a:schemeClr val="bg1"/>
                </a:solidFill>
                <a:latin typeface="Cousine"/>
                <a:cs typeface="Cousine" panose="020B0604020202020204" charset="0"/>
              </a:rPr>
              <a:t>Domain Challenges</a:t>
            </a:r>
            <a:endParaRPr lang="en-US" sz="3200" b="1">
              <a:solidFill>
                <a:schemeClr val="bg1"/>
              </a:solidFill>
              <a:latin typeface="Cousine" panose="020B0604020202020204" charset="0"/>
              <a:cs typeface="Cousine" panose="020B0604020202020204" charset="0"/>
            </a:endParaRPr>
          </a:p>
        </p:txBody>
      </p:sp>
      <p:sp>
        <p:nvSpPr>
          <p:cNvPr id="11" name="TextBox 10">
            <a:extLst>
              <a:ext uri="{FF2B5EF4-FFF2-40B4-BE49-F238E27FC236}">
                <a16:creationId xmlns:a16="http://schemas.microsoft.com/office/drawing/2014/main" id="{F6E5527E-26F8-DA72-0FD6-F9D19FF2C7D9}"/>
              </a:ext>
            </a:extLst>
          </p:cNvPr>
          <p:cNvSpPr txBox="1"/>
          <p:nvPr/>
        </p:nvSpPr>
        <p:spPr>
          <a:xfrm>
            <a:off x="2274292" y="2667283"/>
            <a:ext cx="1531188" cy="338554"/>
          </a:xfrm>
          <a:prstGeom prst="rect">
            <a:avLst/>
          </a:prstGeom>
          <a:noFill/>
        </p:spPr>
        <p:txBody>
          <a:bodyPr wrap="none" lIns="91440" tIns="45720" rIns="91440" bIns="45720" anchor="t">
            <a:spAutoFit/>
          </a:bodyPr>
          <a:lstStyle/>
          <a:p>
            <a:r>
              <a:rPr lang="en-GB" sz="1600" err="1">
                <a:solidFill>
                  <a:schemeClr val="bg1"/>
                </a:solidFill>
                <a:latin typeface="Cousine"/>
                <a:cs typeface="Cousine" panose="020B0604020202020204" charset="0"/>
              </a:rPr>
              <a:t>Đối</a:t>
            </a:r>
            <a:r>
              <a:rPr lang="en-GB" sz="1600">
                <a:solidFill>
                  <a:schemeClr val="bg1"/>
                </a:solidFill>
                <a:latin typeface="Cousine"/>
                <a:cs typeface="Cousine" panose="020B0604020202020204" charset="0"/>
              </a:rPr>
              <a:t> </a:t>
            </a:r>
            <a:r>
              <a:rPr lang="en-GB" sz="1600" err="1">
                <a:solidFill>
                  <a:schemeClr val="bg1"/>
                </a:solidFill>
                <a:latin typeface="Cousine"/>
                <a:cs typeface="Cousine" panose="020B0604020202020204" charset="0"/>
              </a:rPr>
              <a:t>tượng</a:t>
            </a:r>
            <a:r>
              <a:rPr lang="en-GB" sz="1600">
                <a:solidFill>
                  <a:schemeClr val="bg1"/>
                </a:solidFill>
                <a:latin typeface="Cousine"/>
                <a:cs typeface="Cousine" panose="020B0604020202020204" charset="0"/>
              </a:rPr>
              <a:t> </a:t>
            </a:r>
            <a:r>
              <a:rPr lang="en-GB" sz="1600" err="1">
                <a:solidFill>
                  <a:schemeClr val="bg1"/>
                </a:solidFill>
                <a:latin typeface="Cousine"/>
                <a:cs typeface="Cousine" panose="020B0604020202020204" charset="0"/>
              </a:rPr>
              <a:t>chính</a:t>
            </a:r>
            <a:endParaRPr lang="en-US" sz="1600">
              <a:solidFill>
                <a:schemeClr val="bg1"/>
              </a:solidFill>
              <a:latin typeface="Cousine"/>
              <a:cs typeface="Cousine" panose="020B0604020202020204" charset="0"/>
            </a:endParaRPr>
          </a:p>
        </p:txBody>
      </p:sp>
      <p:sp>
        <p:nvSpPr>
          <p:cNvPr id="13" name="TextBox 12">
            <a:extLst>
              <a:ext uri="{FF2B5EF4-FFF2-40B4-BE49-F238E27FC236}">
                <a16:creationId xmlns:a16="http://schemas.microsoft.com/office/drawing/2014/main" id="{3F7733BD-0B62-E48A-8926-9D9BC735EF94}"/>
              </a:ext>
            </a:extLst>
          </p:cNvPr>
          <p:cNvSpPr txBox="1"/>
          <p:nvPr/>
        </p:nvSpPr>
        <p:spPr>
          <a:xfrm>
            <a:off x="5536381" y="2667283"/>
            <a:ext cx="3385607" cy="338554"/>
          </a:xfrm>
          <a:prstGeom prst="rect">
            <a:avLst/>
          </a:prstGeom>
          <a:noFill/>
        </p:spPr>
        <p:txBody>
          <a:bodyPr wrap="none" lIns="91440" tIns="45720" rIns="91440" bIns="45720" anchor="t">
            <a:spAutoFit/>
          </a:bodyPr>
          <a:lstStyle/>
          <a:p>
            <a:r>
              <a:rPr lang="en-GB" sz="1600" err="1">
                <a:solidFill>
                  <a:schemeClr val="bg1"/>
                </a:solidFill>
                <a:latin typeface="Cousine"/>
                <a:cs typeface="Cousine" panose="020B0604020202020204" charset="0"/>
              </a:rPr>
              <a:t>Mối</a:t>
            </a:r>
            <a:r>
              <a:rPr lang="en-GB" sz="1600">
                <a:solidFill>
                  <a:schemeClr val="bg1"/>
                </a:solidFill>
                <a:latin typeface="Cousine"/>
                <a:cs typeface="Cousine" panose="020B0604020202020204" charset="0"/>
              </a:rPr>
              <a:t> </a:t>
            </a:r>
            <a:r>
              <a:rPr lang="en-GB" sz="1600" err="1">
                <a:solidFill>
                  <a:schemeClr val="bg1"/>
                </a:solidFill>
                <a:latin typeface="Cousine"/>
                <a:cs typeface="Cousine" panose="020B0604020202020204" charset="0"/>
              </a:rPr>
              <a:t>quan</a:t>
            </a:r>
            <a:r>
              <a:rPr lang="en-GB" sz="1600">
                <a:solidFill>
                  <a:schemeClr val="bg1"/>
                </a:solidFill>
                <a:latin typeface="Cousine"/>
                <a:cs typeface="Cousine" panose="020B0604020202020204" charset="0"/>
              </a:rPr>
              <a:t> </a:t>
            </a:r>
            <a:r>
              <a:rPr lang="en-GB" sz="1600" err="1">
                <a:solidFill>
                  <a:schemeClr val="bg1"/>
                </a:solidFill>
                <a:latin typeface="Cousine"/>
                <a:cs typeface="Cousine" panose="020B0604020202020204" charset="0"/>
              </a:rPr>
              <a:t>hệ</a:t>
            </a:r>
            <a:r>
              <a:rPr lang="en-GB" sz="1600">
                <a:solidFill>
                  <a:schemeClr val="bg1"/>
                </a:solidFill>
                <a:latin typeface="Cousine"/>
                <a:cs typeface="Cousine" panose="020B0604020202020204" charset="0"/>
              </a:rPr>
              <a:t> </a:t>
            </a:r>
            <a:r>
              <a:rPr lang="en-GB" sz="1600" err="1">
                <a:solidFill>
                  <a:schemeClr val="bg1"/>
                </a:solidFill>
                <a:latin typeface="Cousine"/>
                <a:cs typeface="Cousine" panose="020B0604020202020204" charset="0"/>
              </a:rPr>
              <a:t>đến</a:t>
            </a:r>
            <a:r>
              <a:rPr lang="en-GB" sz="1600">
                <a:solidFill>
                  <a:schemeClr val="bg1"/>
                </a:solidFill>
                <a:latin typeface="Cousine"/>
                <a:cs typeface="Cousine" panose="020B0604020202020204" charset="0"/>
              </a:rPr>
              <a:t> </a:t>
            </a:r>
            <a:r>
              <a:rPr lang="en-GB" sz="1600" err="1">
                <a:solidFill>
                  <a:schemeClr val="bg1"/>
                </a:solidFill>
                <a:latin typeface="Cousine"/>
                <a:cs typeface="Cousine" panose="020B0604020202020204" charset="0"/>
              </a:rPr>
              <a:t>các</a:t>
            </a:r>
            <a:r>
              <a:rPr lang="en-GB" sz="1600">
                <a:solidFill>
                  <a:schemeClr val="bg1"/>
                </a:solidFill>
                <a:latin typeface="Cousine"/>
                <a:cs typeface="Cousine" panose="020B0604020202020204" charset="0"/>
              </a:rPr>
              <a:t> </a:t>
            </a:r>
            <a:r>
              <a:rPr lang="en-GB" sz="1600" err="1">
                <a:solidFill>
                  <a:schemeClr val="bg1"/>
                </a:solidFill>
                <a:latin typeface="Cousine"/>
                <a:cs typeface="Cousine" panose="020B0604020202020204" charset="0"/>
              </a:rPr>
              <a:t>đối</a:t>
            </a:r>
            <a:r>
              <a:rPr lang="en-GB" sz="1600">
                <a:solidFill>
                  <a:schemeClr val="bg1"/>
                </a:solidFill>
                <a:latin typeface="Cousine"/>
                <a:cs typeface="Cousine" panose="020B0604020202020204" charset="0"/>
              </a:rPr>
              <a:t> </a:t>
            </a:r>
            <a:r>
              <a:rPr lang="en-GB" sz="1600" err="1">
                <a:solidFill>
                  <a:schemeClr val="bg1"/>
                </a:solidFill>
                <a:latin typeface="Cousine"/>
                <a:cs typeface="Cousine" panose="020B0604020202020204" charset="0"/>
              </a:rPr>
              <a:t>tượng</a:t>
            </a:r>
            <a:r>
              <a:rPr lang="en-GB" sz="1600">
                <a:solidFill>
                  <a:schemeClr val="bg1"/>
                </a:solidFill>
                <a:latin typeface="Cousine"/>
                <a:cs typeface="Cousine" panose="020B0604020202020204" charset="0"/>
              </a:rPr>
              <a:t> </a:t>
            </a:r>
            <a:r>
              <a:rPr lang="en-GB" sz="1600" err="1">
                <a:solidFill>
                  <a:schemeClr val="bg1"/>
                </a:solidFill>
                <a:latin typeface="Cousine"/>
                <a:cs typeface="Cousine" panose="020B0604020202020204" charset="0"/>
              </a:rPr>
              <a:t>còn</a:t>
            </a:r>
            <a:r>
              <a:rPr lang="en-GB" sz="1600">
                <a:solidFill>
                  <a:schemeClr val="bg1"/>
                </a:solidFill>
                <a:latin typeface="Cousine"/>
                <a:cs typeface="Cousine" panose="020B0604020202020204" charset="0"/>
              </a:rPr>
              <a:t> </a:t>
            </a:r>
            <a:r>
              <a:rPr lang="en-GB" sz="1600" err="1">
                <a:solidFill>
                  <a:schemeClr val="bg1"/>
                </a:solidFill>
                <a:latin typeface="Cousine"/>
                <a:cs typeface="Cousine" panose="020B0604020202020204" charset="0"/>
              </a:rPr>
              <a:t>lại</a:t>
            </a:r>
            <a:endParaRPr lang="en-US" sz="1600">
              <a:solidFill>
                <a:schemeClr val="bg1"/>
              </a:solidFill>
              <a:latin typeface="Cousine"/>
              <a:cs typeface="Cousine" panose="020B0604020202020204" charset="0"/>
            </a:endParaRPr>
          </a:p>
        </p:txBody>
      </p:sp>
      <p:pic>
        <p:nvPicPr>
          <p:cNvPr id="5124" name="Picture 4">
            <a:extLst>
              <a:ext uri="{FF2B5EF4-FFF2-40B4-BE49-F238E27FC236}">
                <a16:creationId xmlns:a16="http://schemas.microsoft.com/office/drawing/2014/main" id="{5B564136-9C1A-374A-8F7E-F4263D50FE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 t="17778" r="75339" b="50000"/>
          <a:stretch/>
        </p:blipFill>
        <p:spPr bwMode="auto">
          <a:xfrm>
            <a:off x="2325969" y="3189977"/>
            <a:ext cx="1676400" cy="22098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D2D2EA92-A1F5-39FA-5A87-87048D85C2A6}"/>
              </a:ext>
            </a:extLst>
          </p:cNvPr>
          <p:cNvSpPr/>
          <p:nvPr/>
        </p:nvSpPr>
        <p:spPr>
          <a:xfrm>
            <a:off x="3112492" y="3935722"/>
            <a:ext cx="704210" cy="14640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Cousine"/>
            </a:endParaRPr>
          </a:p>
        </p:txBody>
      </p:sp>
      <p:pic>
        <p:nvPicPr>
          <p:cNvPr id="16" name="Picture 4">
            <a:extLst>
              <a:ext uri="{FF2B5EF4-FFF2-40B4-BE49-F238E27FC236}">
                <a16:creationId xmlns:a16="http://schemas.microsoft.com/office/drawing/2014/main" id="{B0E6DE99-581E-F950-8C2C-DB6497DE4F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89" t="33757" r="448" b="27779"/>
          <a:stretch/>
        </p:blipFill>
        <p:spPr bwMode="auto">
          <a:xfrm>
            <a:off x="5627091" y="3189977"/>
            <a:ext cx="3834415" cy="263788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A3377E09-B904-DD5A-728A-841921B27187}"/>
              </a:ext>
            </a:extLst>
          </p:cNvPr>
          <p:cNvSpPr/>
          <p:nvPr/>
        </p:nvSpPr>
        <p:spPr>
          <a:xfrm>
            <a:off x="4255492" y="4294877"/>
            <a:ext cx="1066800" cy="10858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Cousine"/>
            </a:endParaRPr>
          </a:p>
        </p:txBody>
      </p:sp>
      <p:grpSp>
        <p:nvGrpSpPr>
          <p:cNvPr id="14" name="Group 13">
            <a:extLst>
              <a:ext uri="{FF2B5EF4-FFF2-40B4-BE49-F238E27FC236}">
                <a16:creationId xmlns:a16="http://schemas.microsoft.com/office/drawing/2014/main" id="{21B888B8-6C40-B59B-E1E8-5987FC3364D6}"/>
              </a:ext>
            </a:extLst>
          </p:cNvPr>
          <p:cNvGrpSpPr/>
          <p:nvPr/>
        </p:nvGrpSpPr>
        <p:grpSpPr>
          <a:xfrm>
            <a:off x="457200" y="1344483"/>
            <a:ext cx="6046518" cy="415498"/>
            <a:chOff x="430481" y="1295400"/>
            <a:chExt cx="6046518" cy="415498"/>
          </a:xfrm>
        </p:grpSpPr>
        <p:sp>
          <p:nvSpPr>
            <p:cNvPr id="15" name="TextBox 14">
              <a:extLst>
                <a:ext uri="{FF2B5EF4-FFF2-40B4-BE49-F238E27FC236}">
                  <a16:creationId xmlns:a16="http://schemas.microsoft.com/office/drawing/2014/main" id="{286EFF4F-B11A-BF8E-2C63-C86A661BD1D1}"/>
                </a:ext>
              </a:extLst>
            </p:cNvPr>
            <p:cNvSpPr txBox="1"/>
            <p:nvPr/>
          </p:nvSpPr>
          <p:spPr>
            <a:xfrm>
              <a:off x="723769" y="1295400"/>
              <a:ext cx="5753230" cy="415498"/>
            </a:xfrm>
            <a:prstGeom prst="rect">
              <a:avLst/>
            </a:prstGeom>
            <a:noFill/>
          </p:spPr>
          <p:txBody>
            <a:bodyPr wrap="square" lIns="91440" tIns="45720" rIns="91440" bIns="45720" rtlCol="0" anchor="t">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000">
                  <a:latin typeface="Cousine"/>
                </a:rPr>
                <a:t>Semantic understanding.</a:t>
              </a:r>
              <a:endParaRPr lang="en-US" sz="2000">
                <a:latin typeface="Cousine"/>
              </a:endParaRPr>
            </a:p>
          </p:txBody>
        </p:sp>
        <p:sp>
          <p:nvSpPr>
            <p:cNvPr id="21" name="Google Shape;363;p37">
              <a:extLst>
                <a:ext uri="{FF2B5EF4-FFF2-40B4-BE49-F238E27FC236}">
                  <a16:creationId xmlns:a16="http://schemas.microsoft.com/office/drawing/2014/main" id="{E55D6987-CF8A-8631-5F7E-52DE94B92C71}"/>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lang="en-US" sz="2000">
                <a:solidFill>
                  <a:schemeClr val="accent1"/>
                </a:solidFill>
                <a:latin typeface="Cousine"/>
                <a:ea typeface="Cousine"/>
                <a:cs typeface="Cousine"/>
              </a:endParaRPr>
            </a:p>
          </p:txBody>
        </p:sp>
      </p:grpSp>
      <p:sp>
        <p:nvSpPr>
          <p:cNvPr id="25" name="TextBox 24">
            <a:extLst>
              <a:ext uri="{FF2B5EF4-FFF2-40B4-BE49-F238E27FC236}">
                <a16:creationId xmlns:a16="http://schemas.microsoft.com/office/drawing/2014/main" id="{4F68DAD8-D2A4-87A2-219C-1E11E07B3A34}"/>
              </a:ext>
            </a:extLst>
          </p:cNvPr>
          <p:cNvSpPr txBox="1"/>
          <p:nvPr/>
        </p:nvSpPr>
        <p:spPr>
          <a:xfrm>
            <a:off x="699412" y="1766928"/>
            <a:ext cx="7264717" cy="415498"/>
          </a:xfrm>
          <a:prstGeom prst="rect">
            <a:avLst/>
          </a:prstGeom>
          <a:noFill/>
        </p:spPr>
        <p:txBody>
          <a:bodyPr wrap="square" lIns="91440" tIns="45720" rIns="91440" bIns="45720" anchor="t">
            <a:spAutoFit/>
          </a:bodyPr>
          <a:lstStyle/>
          <a:p>
            <a:pPr marL="0" algn="l" rtl="0" eaLnBrk="1" latinLnBrk="0" hangingPunct="1">
              <a:spcBef>
                <a:spcPts val="0"/>
              </a:spcBef>
              <a:spcAft>
                <a:spcPts val="0"/>
              </a:spcAft>
            </a:pPr>
            <a:r>
              <a:rPr lang="en-GB" sz="2000">
                <a:solidFill>
                  <a:schemeClr val="bg1"/>
                </a:solidFill>
                <a:latin typeface="Cousine"/>
                <a:cs typeface="Cousine" panose="020B0604020202020204" charset="0"/>
              </a:rPr>
              <a:t>(</a:t>
            </a:r>
            <a:r>
              <a:rPr lang="en-GB" sz="2000" err="1">
                <a:solidFill>
                  <a:schemeClr val="bg1"/>
                </a:solidFill>
                <a:latin typeface="Cousine"/>
                <a:cs typeface="Cousine" panose="020B0604020202020204" charset="0"/>
              </a:rPr>
              <a:t>Sự</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hiểu</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biết</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về</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mặt</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ngữ</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nghĩa</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của</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bức</a:t>
            </a:r>
            <a:r>
              <a:rPr lang="en-GB" sz="2000">
                <a:solidFill>
                  <a:schemeClr val="bg1"/>
                </a:solidFill>
                <a:latin typeface="Cousine"/>
                <a:cs typeface="Cousine" panose="020B0604020202020204" charset="0"/>
              </a:rPr>
              <a:t> </a:t>
            </a:r>
            <a:r>
              <a:rPr lang="en-GB" sz="2000" err="1">
                <a:solidFill>
                  <a:schemeClr val="bg1"/>
                </a:solidFill>
                <a:latin typeface="Cousine"/>
                <a:cs typeface="Cousine" panose="020B0604020202020204" charset="0"/>
              </a:rPr>
              <a:t>ảnh</a:t>
            </a:r>
            <a:r>
              <a:rPr lang="en-GB" sz="2000">
                <a:solidFill>
                  <a:schemeClr val="bg1"/>
                </a:solidFill>
                <a:latin typeface="Cousine"/>
                <a:cs typeface="Cousine" panose="020B0604020202020204" charset="0"/>
              </a:rPr>
              <a:t>)</a:t>
            </a:r>
            <a:endParaRPr lang="en-US" sz="2000">
              <a:solidFill>
                <a:schemeClr val="bg1"/>
              </a:solidFill>
              <a:latin typeface="Cousine"/>
              <a:cs typeface="Cousine" panose="020B0604020202020204" charset="0"/>
            </a:endParaRPr>
          </a:p>
        </p:txBody>
      </p:sp>
    </p:spTree>
    <p:extLst>
      <p:ext uri="{BB962C8B-B14F-4D97-AF65-F5344CB8AC3E}">
        <p14:creationId xmlns:p14="http://schemas.microsoft.com/office/powerpoint/2010/main" val="3112667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431F4-6A29-A402-1480-9D31C8B2BE87}"/>
              </a:ext>
            </a:extLst>
          </p:cNvPr>
          <p:cNvSpPr>
            <a:spLocks noGrp="1"/>
          </p:cNvSpPr>
          <p:nvPr>
            <p:ph type="sldNum" idx="12"/>
          </p:nvPr>
        </p:nvSpPr>
        <p:spPr/>
        <p:txBody>
          <a:bodyPr/>
          <a:lstStyle/>
          <a:p>
            <a:fld id="{00000000-1234-1234-1234-123412341234}" type="slidenum">
              <a:rPr lang="en" smtClean="0"/>
              <a:pPr/>
              <a:t>7</a:t>
            </a:fld>
            <a:endParaRPr lang="en"/>
          </a:p>
        </p:txBody>
      </p:sp>
      <p:sp>
        <p:nvSpPr>
          <p:cNvPr id="3" name="TextBox 2">
            <a:extLst>
              <a:ext uri="{FF2B5EF4-FFF2-40B4-BE49-F238E27FC236}">
                <a16:creationId xmlns:a16="http://schemas.microsoft.com/office/drawing/2014/main" id="{6D3FF9EB-8198-0BBA-49B9-948EFEDB6FC0}"/>
              </a:ext>
            </a:extLst>
          </p:cNvPr>
          <p:cNvSpPr txBox="1"/>
          <p:nvPr/>
        </p:nvSpPr>
        <p:spPr>
          <a:xfrm>
            <a:off x="609601" y="482600"/>
            <a:ext cx="4381328" cy="584775"/>
          </a:xfrm>
          <a:prstGeom prst="rect">
            <a:avLst/>
          </a:prstGeom>
          <a:noFill/>
        </p:spPr>
        <p:txBody>
          <a:bodyPr wrap="none" lIns="91440" tIns="45720" rIns="91440" bIns="45720" rtlCol="0" anchor="t">
            <a:spAutoFit/>
          </a:bodyPr>
          <a:lstStyle/>
          <a:p>
            <a:r>
              <a:rPr lang="en-US" sz="3200" b="1">
                <a:solidFill>
                  <a:schemeClr val="bg1"/>
                </a:solidFill>
                <a:latin typeface="Cousine"/>
                <a:cs typeface="Cousine" panose="020B0604020202020204" charset="0"/>
              </a:rPr>
              <a:t>Domain Challenges</a:t>
            </a:r>
            <a:endParaRPr lang="en-US" sz="3200" b="1">
              <a:solidFill>
                <a:schemeClr val="bg1"/>
              </a:solidFill>
              <a:latin typeface="Cousine" panose="020B0604020202020204" charset="0"/>
              <a:cs typeface="Cousine" panose="020B0604020202020204" charset="0"/>
            </a:endParaRPr>
          </a:p>
        </p:txBody>
      </p:sp>
      <p:grpSp>
        <p:nvGrpSpPr>
          <p:cNvPr id="4" name="Group 3">
            <a:extLst>
              <a:ext uri="{FF2B5EF4-FFF2-40B4-BE49-F238E27FC236}">
                <a16:creationId xmlns:a16="http://schemas.microsoft.com/office/drawing/2014/main" id="{DE6D891E-868A-816F-7230-D4A29BCB9FD0}"/>
              </a:ext>
            </a:extLst>
          </p:cNvPr>
          <p:cNvGrpSpPr/>
          <p:nvPr/>
        </p:nvGrpSpPr>
        <p:grpSpPr>
          <a:xfrm>
            <a:off x="457200" y="1344483"/>
            <a:ext cx="6046518" cy="415498"/>
            <a:chOff x="430481" y="1295400"/>
            <a:chExt cx="6046518" cy="415498"/>
          </a:xfrm>
        </p:grpSpPr>
        <p:sp>
          <p:nvSpPr>
            <p:cNvPr id="5" name="TextBox 4">
              <a:extLst>
                <a:ext uri="{FF2B5EF4-FFF2-40B4-BE49-F238E27FC236}">
                  <a16:creationId xmlns:a16="http://schemas.microsoft.com/office/drawing/2014/main" id="{7F6B60B7-8BB6-A997-67AA-9A63F723B349}"/>
                </a:ext>
              </a:extLst>
            </p:cNvPr>
            <p:cNvSpPr txBox="1"/>
            <p:nvPr/>
          </p:nvSpPr>
          <p:spPr>
            <a:xfrm>
              <a:off x="723769" y="1295400"/>
              <a:ext cx="5753230" cy="415498"/>
            </a:xfrm>
            <a:prstGeom prst="rect">
              <a:avLst/>
            </a:prstGeom>
            <a:noFill/>
          </p:spPr>
          <p:txBody>
            <a:bodyPr wrap="square" rtlCol="0">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000"/>
                <a:t>Semantic understanding.</a:t>
              </a:r>
              <a:endParaRPr lang="en-US" sz="2000"/>
            </a:p>
          </p:txBody>
        </p:sp>
        <p:sp>
          <p:nvSpPr>
            <p:cNvPr id="6" name="Google Shape;363;p37">
              <a:extLst>
                <a:ext uri="{FF2B5EF4-FFF2-40B4-BE49-F238E27FC236}">
                  <a16:creationId xmlns:a16="http://schemas.microsoft.com/office/drawing/2014/main" id="{7749B0CC-0631-1D77-DA5C-64AE63A8131A}"/>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2000">
                <a:solidFill>
                  <a:schemeClr val="accent1"/>
                </a:solidFill>
                <a:latin typeface="Cousine"/>
                <a:ea typeface="Cousine"/>
                <a:cs typeface="Cousine"/>
                <a:sym typeface="Cousine"/>
              </a:endParaRPr>
            </a:p>
          </p:txBody>
        </p:sp>
      </p:grpSp>
      <p:grpSp>
        <p:nvGrpSpPr>
          <p:cNvPr id="7" name="Group 6">
            <a:extLst>
              <a:ext uri="{FF2B5EF4-FFF2-40B4-BE49-F238E27FC236}">
                <a16:creationId xmlns:a16="http://schemas.microsoft.com/office/drawing/2014/main" id="{FD80F500-E59F-8F68-D64F-5B5900274944}"/>
              </a:ext>
            </a:extLst>
          </p:cNvPr>
          <p:cNvGrpSpPr/>
          <p:nvPr/>
        </p:nvGrpSpPr>
        <p:grpSpPr>
          <a:xfrm>
            <a:off x="457200" y="1929367"/>
            <a:ext cx="7162800" cy="415498"/>
            <a:chOff x="430481" y="1295400"/>
            <a:chExt cx="7162800" cy="415498"/>
          </a:xfrm>
        </p:grpSpPr>
        <p:sp>
          <p:nvSpPr>
            <p:cNvPr id="8" name="TextBox 7">
              <a:extLst>
                <a:ext uri="{FF2B5EF4-FFF2-40B4-BE49-F238E27FC236}">
                  <a16:creationId xmlns:a16="http://schemas.microsoft.com/office/drawing/2014/main" id="{FCAAD77E-6522-841B-E5BA-2A19FD17CE84}"/>
                </a:ext>
              </a:extLst>
            </p:cNvPr>
            <p:cNvSpPr txBox="1"/>
            <p:nvPr/>
          </p:nvSpPr>
          <p:spPr>
            <a:xfrm>
              <a:off x="723769" y="1295400"/>
              <a:ext cx="6869512" cy="415498"/>
            </a:xfrm>
            <a:prstGeom prst="rect">
              <a:avLst/>
            </a:prstGeom>
            <a:noFill/>
          </p:spPr>
          <p:txBody>
            <a:bodyPr wrap="square" rtlCol="0">
              <a:spAutoFit/>
            </a:bodyPr>
            <a:lstStyle>
              <a:defPPr>
                <a:defRPr lang="en-US"/>
              </a:defPPr>
              <a:lvl1pPr>
                <a:defRPr>
                  <a:solidFill>
                    <a:schemeClr val="bg1"/>
                  </a:solidFill>
                  <a:latin typeface="Cousine" panose="020B0604020202020204" charset="0"/>
                  <a:cs typeface="Cousine" panose="020B0604020202020204" charset="0"/>
                </a:defRPr>
              </a:lvl1pPr>
            </a:lstStyle>
            <a:p>
              <a:r>
                <a:rPr lang="en-GB" sz="2000"/>
                <a:t>Có quá nhiều cách để mô tả một hình ảnh.</a:t>
              </a:r>
              <a:endParaRPr lang="en-US" sz="2000"/>
            </a:p>
          </p:txBody>
        </p:sp>
        <p:sp>
          <p:nvSpPr>
            <p:cNvPr id="9" name="Google Shape;363;p37">
              <a:extLst>
                <a:ext uri="{FF2B5EF4-FFF2-40B4-BE49-F238E27FC236}">
                  <a16:creationId xmlns:a16="http://schemas.microsoft.com/office/drawing/2014/main" id="{45361AD1-6B9D-348D-487F-5D60F2677C3E}"/>
                </a:ext>
              </a:extLst>
            </p:cNvPr>
            <p:cNvSpPr/>
            <p:nvPr/>
          </p:nvSpPr>
          <p:spPr>
            <a:xfrm>
              <a:off x="430481" y="1385788"/>
              <a:ext cx="242212" cy="1270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2000">
                <a:solidFill>
                  <a:schemeClr val="accent1"/>
                </a:solidFill>
                <a:latin typeface="Cousine"/>
                <a:ea typeface="Cousine"/>
                <a:cs typeface="Cousine"/>
                <a:sym typeface="Cousine"/>
              </a:endParaRPr>
            </a:p>
          </p:txBody>
        </p:sp>
      </p:grpSp>
      <p:sp>
        <p:nvSpPr>
          <p:cNvPr id="12" name="TextBox 11">
            <a:extLst>
              <a:ext uri="{FF2B5EF4-FFF2-40B4-BE49-F238E27FC236}">
                <a16:creationId xmlns:a16="http://schemas.microsoft.com/office/drawing/2014/main" id="{F7BA4EC8-6E07-4FD9-40D9-2FBD4176A21A}"/>
              </a:ext>
            </a:extLst>
          </p:cNvPr>
          <p:cNvSpPr txBox="1"/>
          <p:nvPr/>
        </p:nvSpPr>
        <p:spPr>
          <a:xfrm>
            <a:off x="3896102" y="2962752"/>
            <a:ext cx="6606751" cy="1477328"/>
          </a:xfrm>
          <a:prstGeom prst="rect">
            <a:avLst/>
          </a:prstGeom>
          <a:noFill/>
        </p:spPr>
        <p:txBody>
          <a:bodyPr wrap="square" lIns="91440" tIns="45720" rIns="91440" bIns="45720" anchor="t">
            <a:spAutoFit/>
          </a:bodyPr>
          <a:lstStyle/>
          <a:p>
            <a:pPr fontAlgn="base"/>
            <a:r>
              <a:rPr lang="en-GB" b="1">
                <a:latin typeface="Cousine"/>
                <a:cs typeface="Cousine" panose="020B0604020202020204" charset="0"/>
              </a:rPr>
              <a:t>Caption 1</a:t>
            </a:r>
            <a:r>
              <a:rPr lang="en-GB">
                <a:latin typeface="Cousine"/>
                <a:cs typeface="Cousine" panose="020B0604020202020204" charset="0"/>
              </a:rPr>
              <a:t>: </a:t>
            </a:r>
            <a:r>
              <a:rPr lang="en-GB" err="1">
                <a:latin typeface="Cousine"/>
                <a:cs typeface="Cousine" panose="020B0604020202020204" charset="0"/>
              </a:rPr>
              <a:t>Người</a:t>
            </a:r>
            <a:r>
              <a:rPr lang="en-GB">
                <a:latin typeface="Cousine"/>
                <a:cs typeface="Cousine" panose="020B0604020202020204" charset="0"/>
              </a:rPr>
              <a:t> </a:t>
            </a:r>
            <a:r>
              <a:rPr lang="en-GB" err="1">
                <a:latin typeface="Cousine"/>
                <a:cs typeface="Cousine" panose="020B0604020202020204" charset="0"/>
              </a:rPr>
              <a:t>đàn</a:t>
            </a:r>
            <a:r>
              <a:rPr lang="en-GB">
                <a:latin typeface="Cousine"/>
                <a:cs typeface="Cousine" panose="020B0604020202020204" charset="0"/>
              </a:rPr>
              <a:t> </a:t>
            </a:r>
            <a:r>
              <a:rPr lang="en-GB" err="1">
                <a:latin typeface="Cousine"/>
                <a:cs typeface="Cousine" panose="020B0604020202020204" charset="0"/>
              </a:rPr>
              <a:t>ông</a:t>
            </a:r>
            <a:r>
              <a:rPr lang="en-GB">
                <a:latin typeface="Cousine"/>
                <a:cs typeface="Cousine" panose="020B0604020202020204" charset="0"/>
              </a:rPr>
              <a:t> </a:t>
            </a:r>
            <a:r>
              <a:rPr lang="en-GB" err="1">
                <a:latin typeface="Cousine"/>
                <a:cs typeface="Cousine" panose="020B0604020202020204" charset="0"/>
              </a:rPr>
              <a:t>mặc</a:t>
            </a:r>
            <a:r>
              <a:rPr lang="en-GB">
                <a:latin typeface="Cousine"/>
                <a:cs typeface="Cousine" panose="020B0604020202020204" charset="0"/>
              </a:rPr>
              <a:t> </a:t>
            </a:r>
            <a:r>
              <a:rPr lang="en-GB" err="1">
                <a:latin typeface="Cousine"/>
                <a:cs typeface="Cousine" panose="020B0604020202020204" charset="0"/>
              </a:rPr>
              <a:t>áo</a:t>
            </a:r>
            <a:r>
              <a:rPr lang="en-GB">
                <a:latin typeface="Cousine"/>
                <a:cs typeface="Cousine" panose="020B0604020202020204" charset="0"/>
              </a:rPr>
              <a:t> </a:t>
            </a:r>
            <a:r>
              <a:rPr lang="en-GB" err="1">
                <a:latin typeface="Cousine"/>
                <a:cs typeface="Cousine" panose="020B0604020202020204" charset="0"/>
              </a:rPr>
              <a:t>khoác</a:t>
            </a:r>
            <a:r>
              <a:rPr lang="en-GB">
                <a:latin typeface="Cousine"/>
                <a:cs typeface="Cousine" panose="020B0604020202020204" charset="0"/>
              </a:rPr>
              <a:t> </a:t>
            </a:r>
            <a:r>
              <a:rPr lang="en-GB" err="1">
                <a:latin typeface="Cousine"/>
                <a:cs typeface="Cousine" panose="020B0604020202020204" charset="0"/>
              </a:rPr>
              <a:t>đang</a:t>
            </a:r>
            <a:r>
              <a:rPr lang="en-GB">
                <a:latin typeface="Cousine"/>
                <a:cs typeface="Cousine" panose="020B0604020202020204" charset="0"/>
              </a:rPr>
              <a:t> </a:t>
            </a:r>
            <a:r>
              <a:rPr lang="en-GB" err="1">
                <a:latin typeface="Cousine"/>
                <a:cs typeface="Cousine" panose="020B0604020202020204" charset="0"/>
              </a:rPr>
              <a:t>nhìn</a:t>
            </a:r>
            <a:r>
              <a:rPr lang="en-GB">
                <a:latin typeface="Cousine"/>
                <a:cs typeface="Cousine" panose="020B0604020202020204" charset="0"/>
              </a:rPr>
              <a:t> </a:t>
            </a:r>
            <a:r>
              <a:rPr lang="en-GB" err="1">
                <a:latin typeface="Cousine"/>
                <a:cs typeface="Cousine" panose="020B0604020202020204" charset="0"/>
              </a:rPr>
              <a:t>xuống</a:t>
            </a:r>
            <a:r>
              <a:rPr lang="en-GB">
                <a:latin typeface="Cousine"/>
                <a:cs typeface="Cousine" panose="020B0604020202020204" charset="0"/>
              </a:rPr>
              <a:t> </a:t>
            </a:r>
            <a:r>
              <a:rPr lang="en-GB" err="1">
                <a:latin typeface="Cousine"/>
                <a:cs typeface="Cousine" panose="020B0604020202020204" charset="0"/>
              </a:rPr>
              <a:t>hồ</a:t>
            </a:r>
            <a:r>
              <a:rPr lang="en-GB">
                <a:latin typeface="Cousine"/>
                <a:cs typeface="Cousine" panose="020B0604020202020204" charset="0"/>
              </a:rPr>
              <a:t>.</a:t>
            </a:r>
          </a:p>
          <a:p>
            <a:endParaRPr lang="en-GB">
              <a:latin typeface="Cousine"/>
              <a:cs typeface="Cousine" panose="020B0604020202020204" charset="0"/>
            </a:endParaRPr>
          </a:p>
          <a:p>
            <a:r>
              <a:rPr lang="en-GB" b="1">
                <a:latin typeface="Cousine"/>
                <a:cs typeface="Cousine" panose="020B0604020202020204" charset="0"/>
              </a:rPr>
              <a:t>Caption 2</a:t>
            </a:r>
            <a:r>
              <a:rPr lang="en-GB">
                <a:latin typeface="Cousine"/>
                <a:cs typeface="Cousine" panose="020B0604020202020204" charset="0"/>
              </a:rPr>
              <a:t>: </a:t>
            </a:r>
            <a:r>
              <a:rPr lang="en-GB" err="1">
                <a:latin typeface="Cousine"/>
                <a:cs typeface="Cousine" panose="020B0604020202020204" charset="0"/>
              </a:rPr>
              <a:t>Một</a:t>
            </a:r>
            <a:r>
              <a:rPr lang="en-GB">
                <a:latin typeface="Cousine"/>
                <a:cs typeface="Cousine" panose="020B0604020202020204" charset="0"/>
              </a:rPr>
              <a:t> </a:t>
            </a:r>
            <a:r>
              <a:rPr lang="en-GB" err="1">
                <a:latin typeface="Cousine"/>
                <a:cs typeface="Cousine" panose="020B0604020202020204" charset="0"/>
              </a:rPr>
              <a:t>người</a:t>
            </a:r>
            <a:r>
              <a:rPr lang="en-GB">
                <a:latin typeface="Cousine"/>
                <a:cs typeface="Cousine" panose="020B0604020202020204" charset="0"/>
              </a:rPr>
              <a:t> </a:t>
            </a:r>
            <a:r>
              <a:rPr lang="en-GB" err="1">
                <a:latin typeface="Cousine"/>
                <a:cs typeface="Cousine" panose="020B0604020202020204" charset="0"/>
              </a:rPr>
              <a:t>áo</a:t>
            </a:r>
            <a:r>
              <a:rPr lang="en-GB">
                <a:latin typeface="Cousine"/>
                <a:cs typeface="Cousine" panose="020B0604020202020204" charset="0"/>
              </a:rPr>
              <a:t> </a:t>
            </a:r>
            <a:r>
              <a:rPr lang="en-GB" err="1">
                <a:latin typeface="Cousine"/>
                <a:cs typeface="Cousine" panose="020B0604020202020204" charset="0"/>
              </a:rPr>
              <a:t>trắng</a:t>
            </a:r>
            <a:r>
              <a:rPr lang="en-GB">
                <a:latin typeface="Cousine"/>
                <a:cs typeface="Cousine" panose="020B0604020202020204" charset="0"/>
              </a:rPr>
              <a:t>, </a:t>
            </a:r>
            <a:r>
              <a:rPr lang="en-GB" err="1">
                <a:latin typeface="Cousine"/>
                <a:cs typeface="Cousine" panose="020B0604020202020204" charset="0"/>
              </a:rPr>
              <a:t>tóc</a:t>
            </a:r>
            <a:r>
              <a:rPr lang="en-GB">
                <a:latin typeface="Cousine"/>
                <a:cs typeface="Cousine" panose="020B0604020202020204" charset="0"/>
              </a:rPr>
              <a:t> </a:t>
            </a:r>
            <a:r>
              <a:rPr lang="en-GB" err="1">
                <a:latin typeface="Cousine"/>
                <a:cs typeface="Cousine" panose="020B0604020202020204" charset="0"/>
              </a:rPr>
              <a:t>vàng</a:t>
            </a:r>
            <a:r>
              <a:rPr lang="en-GB">
                <a:latin typeface="Cousine"/>
                <a:cs typeface="Cousine" panose="020B0604020202020204" charset="0"/>
              </a:rPr>
              <a:t> </a:t>
            </a:r>
            <a:r>
              <a:rPr lang="en-GB" err="1">
                <a:latin typeface="Cousine"/>
                <a:cs typeface="Cousine" panose="020B0604020202020204" charset="0"/>
              </a:rPr>
              <a:t>đứng</a:t>
            </a:r>
            <a:r>
              <a:rPr lang="en-GB">
                <a:latin typeface="Cousine"/>
                <a:cs typeface="Cousine" panose="020B0604020202020204" charset="0"/>
              </a:rPr>
              <a:t> </a:t>
            </a:r>
            <a:r>
              <a:rPr lang="en-GB" err="1">
                <a:latin typeface="Cousine"/>
                <a:cs typeface="Cousine" panose="020B0604020202020204" charset="0"/>
              </a:rPr>
              <a:t>trước</a:t>
            </a:r>
            <a:r>
              <a:rPr lang="en-GB">
                <a:latin typeface="Cousine"/>
                <a:cs typeface="Cousine" panose="020B0604020202020204" charset="0"/>
              </a:rPr>
              <a:t> </a:t>
            </a:r>
            <a:r>
              <a:rPr lang="en-GB" err="1">
                <a:latin typeface="Cousine"/>
                <a:cs typeface="Cousine" panose="020B0604020202020204" charset="0"/>
              </a:rPr>
              <a:t>mặt</a:t>
            </a:r>
            <a:r>
              <a:rPr lang="en-GB">
                <a:latin typeface="Cousine"/>
                <a:cs typeface="Cousine" panose="020B0604020202020204" charset="0"/>
              </a:rPr>
              <a:t> </a:t>
            </a:r>
            <a:r>
              <a:rPr lang="en-GB" err="1">
                <a:latin typeface="Cousine"/>
                <a:cs typeface="Cousine" panose="020B0604020202020204" charset="0"/>
              </a:rPr>
              <a:t>hồ</a:t>
            </a:r>
            <a:r>
              <a:rPr lang="en-GB">
                <a:latin typeface="Cousine"/>
                <a:cs typeface="Cousine" panose="020B0604020202020204" charset="0"/>
              </a:rPr>
              <a:t>.</a:t>
            </a:r>
            <a:endParaRPr lang="en-GB">
              <a:latin typeface="Cousine" panose="020B0604020202020204" charset="0"/>
              <a:cs typeface="Cousine" panose="020B0604020202020204" charset="0"/>
            </a:endParaRPr>
          </a:p>
        </p:txBody>
      </p:sp>
      <p:pic>
        <p:nvPicPr>
          <p:cNvPr id="11" name="Picture 4">
            <a:extLst>
              <a:ext uri="{FF2B5EF4-FFF2-40B4-BE49-F238E27FC236}">
                <a16:creationId xmlns:a16="http://schemas.microsoft.com/office/drawing/2014/main" id="{80DF79E1-8CAB-041C-ED5E-F172A0F9FD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 t="17778" r="75339" b="50000"/>
          <a:stretch/>
        </p:blipFill>
        <p:spPr bwMode="auto">
          <a:xfrm>
            <a:off x="1689147" y="2736761"/>
            <a:ext cx="1676400" cy="22098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1281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CF68D808-781D-5DED-5E58-5DE1CD0B37F1}"/>
              </a:ext>
            </a:extLst>
          </p:cNvPr>
          <p:cNvCxnSpPr>
            <a:cxnSpLocks/>
          </p:cNvCxnSpPr>
          <p:nvPr/>
        </p:nvCxnSpPr>
        <p:spPr>
          <a:xfrm flipV="1">
            <a:off x="5872841" y="1672339"/>
            <a:ext cx="0" cy="385894"/>
          </a:xfrm>
          <a:prstGeom prst="line">
            <a:avLst/>
          </a:prstGeom>
          <a:ln w="38100">
            <a:solidFill>
              <a:schemeClr val="bg1"/>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0" name="Picture 2">
            <a:extLst>
              <a:ext uri="{FF2B5EF4-FFF2-40B4-BE49-F238E27FC236}">
                <a16:creationId xmlns:a16="http://schemas.microsoft.com/office/drawing/2014/main" id="{BD7C2826-77B5-8F8A-1455-01422B366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060" y="3060279"/>
            <a:ext cx="2351513" cy="15689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102480C0-CEC9-3698-F151-97178330E1FA}"/>
              </a:ext>
            </a:extLst>
          </p:cNvPr>
          <p:cNvCxnSpPr>
            <a:cxnSpLocks/>
            <a:stCxn id="20" idx="3"/>
          </p:cNvCxnSpPr>
          <p:nvPr/>
        </p:nvCxnSpPr>
        <p:spPr>
          <a:xfrm>
            <a:off x="2585573" y="3844729"/>
            <a:ext cx="749618" cy="0"/>
          </a:xfrm>
          <a:prstGeom prst="straightConnector1">
            <a:avLst/>
          </a:prstGeom>
          <a:ln w="57150">
            <a:solidFill>
              <a:schemeClr val="bg1"/>
            </a:solidFill>
            <a:tailEnd type="triangle"/>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22" name="Rectangle: Rounded Corners 21">
            <a:extLst>
              <a:ext uri="{FF2B5EF4-FFF2-40B4-BE49-F238E27FC236}">
                <a16:creationId xmlns:a16="http://schemas.microsoft.com/office/drawing/2014/main" id="{238AF95F-C554-12A6-7526-2899801597AF}"/>
              </a:ext>
            </a:extLst>
          </p:cNvPr>
          <p:cNvSpPr/>
          <p:nvPr/>
        </p:nvSpPr>
        <p:spPr>
          <a:xfrm>
            <a:off x="3335191" y="2251529"/>
            <a:ext cx="2282275" cy="344680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latin typeface="Cousine" panose="02070409020205020404" pitchFamily="49" charset="0"/>
                <a:cs typeface="Cousine" panose="02070409020205020404" pitchFamily="49" charset="0"/>
              </a:rPr>
              <a:t>Visual Encoding</a:t>
            </a:r>
          </a:p>
          <a:p>
            <a:r>
              <a:rPr lang="en-US" sz="1250" b="1" i="0">
                <a:solidFill>
                  <a:schemeClr val="tx1"/>
                </a:solidFill>
                <a:effectLst/>
                <a:latin typeface="Cousine" panose="02070409020205020404" pitchFamily="49" charset="0"/>
                <a:cs typeface="Cousine" panose="02070409020205020404" pitchFamily="49" charset="0"/>
              </a:rPr>
              <a:t>1. Non-Attentive</a:t>
            </a:r>
            <a:br>
              <a:rPr lang="en-US" sz="1250" b="1" i="0">
                <a:solidFill>
                  <a:srgbClr val="000000"/>
                </a:solidFill>
                <a:effectLst/>
                <a:latin typeface="Cousine" panose="02070409020205020404" pitchFamily="49" charset="0"/>
                <a:cs typeface="Cousine" panose="02070409020205020404" pitchFamily="49" charset="0"/>
              </a:rPr>
            </a:br>
            <a:r>
              <a:rPr lang="en-US" sz="1100" b="0" i="1">
                <a:solidFill>
                  <a:srgbClr val="000000"/>
                </a:solidFill>
                <a:effectLst/>
                <a:latin typeface="Cousine" panose="02070409020205020404" pitchFamily="49" charset="0"/>
                <a:cs typeface="Cousine" panose="02070409020205020404" pitchFamily="49" charset="0"/>
              </a:rPr>
              <a:t>(Global CNN Features)</a:t>
            </a:r>
            <a:br>
              <a:rPr lang="en-US" sz="1250" b="0" i="0">
                <a:solidFill>
                  <a:srgbClr val="000000"/>
                </a:solidFill>
                <a:effectLst/>
                <a:latin typeface="Cousine" panose="02070409020205020404" pitchFamily="49" charset="0"/>
                <a:cs typeface="Cousine" panose="02070409020205020404" pitchFamily="49" charset="0"/>
              </a:rPr>
            </a:br>
            <a:r>
              <a:rPr lang="en-US" sz="1250" b="1" i="0">
                <a:solidFill>
                  <a:schemeClr val="tx1"/>
                </a:solidFill>
                <a:effectLst/>
                <a:latin typeface="Cousine" panose="02070409020205020404" pitchFamily="49" charset="0"/>
                <a:cs typeface="Cousine" panose="02070409020205020404" pitchFamily="49" charset="0"/>
              </a:rPr>
              <a:t>2. Additive Attention</a:t>
            </a:r>
            <a:r>
              <a:rPr lang="en-US" sz="1250" b="0" i="0">
                <a:solidFill>
                  <a:schemeClr val="tx1"/>
                </a:solidFill>
                <a:effectLst/>
                <a:latin typeface="Cousine" panose="02070409020205020404" pitchFamily="49" charset="0"/>
                <a:cs typeface="Cousine" panose="02070409020205020404" pitchFamily="49" charset="0"/>
              </a:rPr>
              <a:t>:</a:t>
            </a:r>
            <a:br>
              <a:rPr lang="en-US" sz="1250" b="0" i="0">
                <a:solidFill>
                  <a:srgbClr val="000000"/>
                </a:solidFill>
                <a:effectLst/>
                <a:latin typeface="Cousine" panose="02070409020205020404" pitchFamily="49" charset="0"/>
                <a:cs typeface="Cousine" panose="02070409020205020404" pitchFamily="49" charset="0"/>
              </a:rPr>
            </a:br>
            <a:r>
              <a:rPr lang="en-US" sz="1250" i="0">
                <a:solidFill>
                  <a:srgbClr val="000000"/>
                </a:solidFill>
                <a:effectLst/>
                <a:latin typeface="Cousine" panose="02070409020205020404" pitchFamily="49" charset="0"/>
                <a:cs typeface="Cousine" panose="02070409020205020404" pitchFamily="49" charset="0"/>
              </a:rPr>
              <a:t>• Grid-based</a:t>
            </a:r>
            <a:br>
              <a:rPr lang="en-US" sz="1250" i="0">
                <a:solidFill>
                  <a:srgbClr val="000000"/>
                </a:solidFill>
                <a:effectLst/>
                <a:latin typeface="Cousine" panose="02070409020205020404" pitchFamily="49" charset="0"/>
                <a:cs typeface="Cousine" panose="02070409020205020404" pitchFamily="49" charset="0"/>
              </a:rPr>
            </a:br>
            <a:r>
              <a:rPr lang="en-US" sz="1250" i="0">
                <a:solidFill>
                  <a:srgbClr val="000000"/>
                </a:solidFill>
                <a:effectLst/>
                <a:latin typeface="Cousine" panose="02070409020205020404" pitchFamily="49" charset="0"/>
                <a:cs typeface="Cousine" panose="02070409020205020404" pitchFamily="49" charset="0"/>
              </a:rPr>
              <a:t>• Region-based</a:t>
            </a:r>
            <a:br>
              <a:rPr lang="en-US" sz="1250" b="1" i="0">
                <a:solidFill>
                  <a:srgbClr val="000000"/>
                </a:solidFill>
                <a:effectLst/>
                <a:latin typeface="Cousine" panose="02070409020205020404" pitchFamily="49" charset="0"/>
                <a:cs typeface="Cousine" panose="02070409020205020404" pitchFamily="49" charset="0"/>
              </a:rPr>
            </a:br>
            <a:r>
              <a:rPr lang="en-US" sz="1250" b="1" i="0">
                <a:solidFill>
                  <a:schemeClr val="tx1"/>
                </a:solidFill>
                <a:effectLst/>
                <a:latin typeface="Cousine" panose="02070409020205020404" pitchFamily="49" charset="0"/>
                <a:cs typeface="Cousine" panose="02070409020205020404" pitchFamily="49" charset="0"/>
              </a:rPr>
              <a:t>3. Graph-based Attention</a:t>
            </a:r>
            <a:br>
              <a:rPr lang="en-US" sz="1250" b="1" i="0">
                <a:solidFill>
                  <a:schemeClr val="tx1"/>
                </a:solidFill>
                <a:effectLst/>
                <a:latin typeface="Cousine" panose="02070409020205020404" pitchFamily="49" charset="0"/>
                <a:cs typeface="Cousine" panose="02070409020205020404" pitchFamily="49" charset="0"/>
              </a:rPr>
            </a:br>
            <a:r>
              <a:rPr lang="en-US" sz="1250" b="1" i="0">
                <a:solidFill>
                  <a:schemeClr val="tx1"/>
                </a:solidFill>
                <a:effectLst/>
                <a:latin typeface="Cousine" panose="02070409020205020404" pitchFamily="49" charset="0"/>
                <a:cs typeface="Cousine" panose="02070409020205020404" pitchFamily="49" charset="0"/>
              </a:rPr>
              <a:t>4. Self-Attention:</a:t>
            </a:r>
            <a:br>
              <a:rPr lang="en-US" sz="1250" b="1" i="0">
                <a:solidFill>
                  <a:srgbClr val="000000"/>
                </a:solidFill>
                <a:effectLst/>
                <a:latin typeface="Cousine" panose="02070409020205020404" pitchFamily="49" charset="0"/>
                <a:cs typeface="Cousine" panose="02070409020205020404" pitchFamily="49" charset="0"/>
              </a:rPr>
            </a:br>
            <a:r>
              <a:rPr lang="en-US" sz="1250" i="0">
                <a:solidFill>
                  <a:srgbClr val="000000"/>
                </a:solidFill>
                <a:effectLst/>
                <a:latin typeface="Cousine" panose="02070409020205020404" pitchFamily="49" charset="0"/>
                <a:cs typeface="Cousine" panose="02070409020205020404" pitchFamily="49" charset="0"/>
              </a:rPr>
              <a:t>• Region-based</a:t>
            </a:r>
            <a:br>
              <a:rPr lang="en-US" sz="1250" i="0">
                <a:solidFill>
                  <a:srgbClr val="000000"/>
                </a:solidFill>
                <a:effectLst/>
                <a:latin typeface="Cousine" panose="02070409020205020404" pitchFamily="49" charset="0"/>
                <a:cs typeface="Cousine" panose="02070409020205020404" pitchFamily="49" charset="0"/>
              </a:rPr>
            </a:br>
            <a:r>
              <a:rPr lang="en-US" sz="1250" i="0">
                <a:solidFill>
                  <a:srgbClr val="000000"/>
                </a:solidFill>
                <a:effectLst/>
                <a:latin typeface="Cousine" panose="02070409020205020404" pitchFamily="49" charset="0"/>
                <a:cs typeface="Cousine" panose="02070409020205020404" pitchFamily="49" charset="0"/>
              </a:rPr>
              <a:t>• Patch-based</a:t>
            </a:r>
            <a:br>
              <a:rPr lang="en-US" sz="1250" b="1" i="0">
                <a:solidFill>
                  <a:srgbClr val="000000"/>
                </a:solidFill>
                <a:effectLst/>
                <a:latin typeface="Cousine" panose="02070409020205020404" pitchFamily="49" charset="0"/>
                <a:cs typeface="Cousine" panose="02070409020205020404" pitchFamily="49" charset="0"/>
              </a:rPr>
            </a:br>
            <a:r>
              <a:rPr lang="en-US" sz="1250" b="0" i="0">
                <a:solidFill>
                  <a:srgbClr val="000000"/>
                </a:solidFill>
                <a:effectLst/>
                <a:latin typeface="Cousine" panose="02070409020205020404" pitchFamily="49" charset="0"/>
                <a:cs typeface="Cousine" panose="02070409020205020404" pitchFamily="49" charset="0"/>
              </a:rPr>
              <a:t>• Image-Text Early Fusion</a:t>
            </a:r>
            <a:r>
              <a:rPr lang="en-US" sz="1250">
                <a:latin typeface="Cousine" panose="02070409020205020404" pitchFamily="49" charset="0"/>
                <a:cs typeface="Cousine" panose="02070409020205020404" pitchFamily="49" charset="0"/>
              </a:rPr>
              <a:t> </a:t>
            </a:r>
            <a:endParaRPr lang="en-US" sz="1400">
              <a:solidFill>
                <a:schemeClr val="tx1"/>
              </a:solidFill>
              <a:latin typeface="Cousine" panose="02070409020205020404" pitchFamily="49" charset="0"/>
              <a:cs typeface="Cousine" panose="02070409020205020404" pitchFamily="49" charset="0"/>
            </a:endParaRPr>
          </a:p>
        </p:txBody>
      </p:sp>
      <p:sp>
        <p:nvSpPr>
          <p:cNvPr id="23" name="Rectangle: Rounded Corners 22">
            <a:extLst>
              <a:ext uri="{FF2B5EF4-FFF2-40B4-BE49-F238E27FC236}">
                <a16:creationId xmlns:a16="http://schemas.microsoft.com/office/drawing/2014/main" id="{8BE48687-27D0-9B6B-2E5C-92A530093722}"/>
              </a:ext>
            </a:extLst>
          </p:cNvPr>
          <p:cNvSpPr/>
          <p:nvPr/>
        </p:nvSpPr>
        <p:spPr>
          <a:xfrm>
            <a:off x="6359787" y="2746405"/>
            <a:ext cx="2136778" cy="219664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a:solidFill>
                  <a:srgbClr val="FF0000"/>
                </a:solidFill>
                <a:effectLst/>
                <a:latin typeface="Cousine" panose="02070409020205020404" pitchFamily="49" charset="0"/>
                <a:cs typeface="Cousine" panose="02070409020205020404" pitchFamily="49" charset="0"/>
              </a:rPr>
              <a:t>Language Models</a:t>
            </a:r>
            <a:endParaRPr lang="en-US" sz="1400" b="1">
              <a:solidFill>
                <a:srgbClr val="C00000"/>
              </a:solidFill>
              <a:latin typeface="Cousine" panose="02070409020205020404" pitchFamily="49" charset="0"/>
              <a:cs typeface="Cousine" panose="02070409020205020404" pitchFamily="49" charset="0"/>
            </a:endParaRPr>
          </a:p>
          <a:p>
            <a:r>
              <a:rPr lang="en-US" sz="1200" b="1" i="0">
                <a:solidFill>
                  <a:srgbClr val="000000"/>
                </a:solidFill>
                <a:effectLst/>
                <a:latin typeface="Cousine" panose="02070409020205020404" pitchFamily="49" charset="0"/>
                <a:cs typeface="Cousine" panose="02070409020205020404" pitchFamily="49" charset="0"/>
              </a:rPr>
              <a:t>1. LSTM-based:</a:t>
            </a:r>
            <a:br>
              <a:rPr lang="en-US" sz="1200" b="1" i="0">
                <a:solidFill>
                  <a:srgbClr val="000000"/>
                </a:solidFill>
                <a:effectLst/>
                <a:latin typeface="Cousine" panose="02070409020205020404" pitchFamily="49" charset="0"/>
                <a:cs typeface="Cousine" panose="02070409020205020404" pitchFamily="49" charset="0"/>
              </a:rPr>
            </a:br>
            <a:r>
              <a:rPr lang="en-US" sz="1200" i="0">
                <a:solidFill>
                  <a:srgbClr val="000000"/>
                </a:solidFill>
                <a:effectLst/>
                <a:latin typeface="Cousine" panose="02070409020205020404" pitchFamily="49" charset="0"/>
                <a:cs typeface="Cousine" panose="02070409020205020404" pitchFamily="49" charset="0"/>
              </a:rPr>
              <a:t>• Single-layer</a:t>
            </a:r>
            <a:br>
              <a:rPr lang="en-US" sz="1200" i="0">
                <a:solidFill>
                  <a:srgbClr val="000000"/>
                </a:solidFill>
                <a:effectLst/>
                <a:latin typeface="Cousine" panose="02070409020205020404" pitchFamily="49" charset="0"/>
                <a:cs typeface="Cousine" panose="02070409020205020404" pitchFamily="49" charset="0"/>
              </a:rPr>
            </a:br>
            <a:r>
              <a:rPr lang="en-US" sz="1200" i="0">
                <a:solidFill>
                  <a:srgbClr val="000000"/>
                </a:solidFill>
                <a:effectLst/>
                <a:latin typeface="Cousine" panose="02070409020205020404" pitchFamily="49" charset="0"/>
                <a:cs typeface="Cousine" panose="02070409020205020404" pitchFamily="49" charset="0"/>
              </a:rPr>
              <a:t>• Two-layer</a:t>
            </a:r>
            <a:br>
              <a:rPr lang="en-US" sz="1200" b="1" i="0">
                <a:solidFill>
                  <a:srgbClr val="000000"/>
                </a:solidFill>
                <a:effectLst/>
                <a:latin typeface="Cousine" panose="02070409020205020404" pitchFamily="49" charset="0"/>
                <a:cs typeface="Cousine" panose="02070409020205020404" pitchFamily="49" charset="0"/>
              </a:rPr>
            </a:br>
            <a:r>
              <a:rPr lang="en-US" sz="1200" b="1" i="0">
                <a:solidFill>
                  <a:srgbClr val="000000"/>
                </a:solidFill>
                <a:effectLst/>
                <a:latin typeface="Cousine" panose="02070409020205020404" pitchFamily="49" charset="0"/>
                <a:cs typeface="Cousine" panose="02070409020205020404" pitchFamily="49" charset="0"/>
              </a:rPr>
              <a:t>2. CNN-based</a:t>
            </a:r>
            <a:br>
              <a:rPr lang="en-US" sz="1200" b="1" i="0">
                <a:solidFill>
                  <a:srgbClr val="000000"/>
                </a:solidFill>
                <a:effectLst/>
                <a:latin typeface="Cousine" panose="02070409020205020404" pitchFamily="49" charset="0"/>
                <a:cs typeface="Cousine" panose="02070409020205020404" pitchFamily="49" charset="0"/>
              </a:rPr>
            </a:br>
            <a:r>
              <a:rPr lang="en-US" sz="1200" b="1" i="0">
                <a:solidFill>
                  <a:srgbClr val="000000"/>
                </a:solidFill>
                <a:effectLst/>
                <a:latin typeface="Cousine" panose="02070409020205020404" pitchFamily="49" charset="0"/>
                <a:cs typeface="Cousine" panose="02070409020205020404" pitchFamily="49" charset="0"/>
              </a:rPr>
              <a:t>3. Transformer-based</a:t>
            </a:r>
            <a:br>
              <a:rPr lang="en-US" sz="1200" b="1" i="0">
                <a:solidFill>
                  <a:srgbClr val="000000"/>
                </a:solidFill>
                <a:effectLst/>
                <a:latin typeface="Cousine" panose="02070409020205020404" pitchFamily="49" charset="0"/>
                <a:cs typeface="Cousine" panose="02070409020205020404" pitchFamily="49" charset="0"/>
              </a:rPr>
            </a:br>
            <a:r>
              <a:rPr lang="en-US" sz="1200" b="1" i="0">
                <a:solidFill>
                  <a:srgbClr val="000000"/>
                </a:solidFill>
                <a:effectLst/>
                <a:latin typeface="Cousine" panose="02070409020205020404" pitchFamily="49" charset="0"/>
                <a:cs typeface="Cousine" panose="02070409020205020404" pitchFamily="49" charset="0"/>
              </a:rPr>
              <a:t>4. Image-Text Early Fusion</a:t>
            </a:r>
            <a:br>
              <a:rPr lang="en-US" sz="1200" b="1" i="0">
                <a:solidFill>
                  <a:srgbClr val="000000"/>
                </a:solidFill>
                <a:effectLst/>
                <a:latin typeface="Cousine" panose="02070409020205020404" pitchFamily="49" charset="0"/>
                <a:cs typeface="Cousine" panose="02070409020205020404" pitchFamily="49" charset="0"/>
              </a:rPr>
            </a:br>
            <a:r>
              <a:rPr lang="en-US" sz="1200" b="0" i="0">
                <a:solidFill>
                  <a:srgbClr val="000000"/>
                </a:solidFill>
                <a:effectLst/>
                <a:latin typeface="Cousine" panose="02070409020205020404" pitchFamily="49" charset="0"/>
                <a:cs typeface="Cousine" panose="02070409020205020404" pitchFamily="49" charset="0"/>
              </a:rPr>
              <a:t>(BERT-like)</a:t>
            </a:r>
            <a:r>
              <a:rPr lang="en-US" sz="1200">
                <a:latin typeface="Cousine" panose="02070409020205020404" pitchFamily="49" charset="0"/>
                <a:cs typeface="Cousine" panose="02070409020205020404" pitchFamily="49" charset="0"/>
              </a:rPr>
              <a:t> </a:t>
            </a:r>
            <a:endParaRPr lang="en-US" sz="1400">
              <a:latin typeface="Cousine" panose="02070409020205020404" pitchFamily="49" charset="0"/>
              <a:cs typeface="Cousine" panose="02070409020205020404" pitchFamily="49" charset="0"/>
            </a:endParaRPr>
          </a:p>
        </p:txBody>
      </p:sp>
      <p:cxnSp>
        <p:nvCxnSpPr>
          <p:cNvPr id="24" name="Straight Arrow Connector 23">
            <a:extLst>
              <a:ext uri="{FF2B5EF4-FFF2-40B4-BE49-F238E27FC236}">
                <a16:creationId xmlns:a16="http://schemas.microsoft.com/office/drawing/2014/main" id="{0348C091-5F00-4CD1-7E6D-943DFB4E5AA4}"/>
              </a:ext>
            </a:extLst>
          </p:cNvPr>
          <p:cNvCxnSpPr>
            <a:cxnSpLocks/>
          </p:cNvCxnSpPr>
          <p:nvPr/>
        </p:nvCxnSpPr>
        <p:spPr>
          <a:xfrm>
            <a:off x="5617466" y="3844729"/>
            <a:ext cx="750199" cy="1"/>
          </a:xfrm>
          <a:prstGeom prst="straightConnector1">
            <a:avLst/>
          </a:prstGeom>
          <a:ln w="57150">
            <a:solidFill>
              <a:schemeClr val="bg1"/>
            </a:solidFill>
            <a:tailEnd type="triangle"/>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598AA48E-BAE2-8DB6-59B1-893DD1F5666F}"/>
              </a:ext>
            </a:extLst>
          </p:cNvPr>
          <p:cNvCxnSpPr>
            <a:cxnSpLocks/>
            <a:endCxn id="32" idx="1"/>
          </p:cNvCxnSpPr>
          <p:nvPr/>
        </p:nvCxnSpPr>
        <p:spPr>
          <a:xfrm>
            <a:off x="8507695" y="3844729"/>
            <a:ext cx="731191" cy="0"/>
          </a:xfrm>
          <a:prstGeom prst="straightConnector1">
            <a:avLst/>
          </a:prstGeom>
          <a:ln w="57150">
            <a:solidFill>
              <a:schemeClr val="bg1"/>
            </a:solidFill>
            <a:tailEnd type="triangle"/>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28" name="Connector: Elbow 27">
            <a:extLst>
              <a:ext uri="{FF2B5EF4-FFF2-40B4-BE49-F238E27FC236}">
                <a16:creationId xmlns:a16="http://schemas.microsoft.com/office/drawing/2014/main" id="{F74ADA2E-6412-DAF5-BC7A-1EA0E8BF9573}"/>
              </a:ext>
            </a:extLst>
          </p:cNvPr>
          <p:cNvCxnSpPr>
            <a:cxnSpLocks/>
            <a:stCxn id="22" idx="0"/>
            <a:endCxn id="23" idx="0"/>
          </p:cNvCxnSpPr>
          <p:nvPr/>
        </p:nvCxnSpPr>
        <p:spPr>
          <a:xfrm rot="16200000" flipH="1">
            <a:off x="5704814" y="1023044"/>
            <a:ext cx="494876" cy="2951847"/>
          </a:xfrm>
          <a:prstGeom prst="bentConnector3">
            <a:avLst>
              <a:gd name="adj1" fmla="val -46193"/>
            </a:avLst>
          </a:prstGeom>
          <a:ln w="38100">
            <a:solidFill>
              <a:schemeClr val="bg1"/>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40D1DD62-4D8A-9A16-6928-B182CACF2D7A}"/>
              </a:ext>
            </a:extLst>
          </p:cNvPr>
          <p:cNvSpPr/>
          <p:nvPr/>
        </p:nvSpPr>
        <p:spPr>
          <a:xfrm>
            <a:off x="3484946" y="313323"/>
            <a:ext cx="4625417" cy="1359016"/>
          </a:xfrm>
          <a:prstGeom prst="round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i="0">
                <a:solidFill>
                  <a:srgbClr val="FF0000"/>
                </a:solidFill>
                <a:effectLst/>
                <a:latin typeface="Cousine"/>
                <a:cs typeface="Cousine" panose="02070409020205020404" pitchFamily="49" charset="0"/>
              </a:rPr>
              <a:t>Training Strategies</a:t>
            </a:r>
            <a:br>
              <a:rPr lang="en-US" sz="1400" b="1" i="0">
                <a:effectLst/>
                <a:latin typeface="Cousine" panose="02070409020205020404" pitchFamily="49" charset="0"/>
                <a:cs typeface="Cousine" panose="02070409020205020404" pitchFamily="49" charset="0"/>
              </a:rPr>
            </a:br>
            <a:r>
              <a:rPr lang="en-US" sz="1400" b="1" i="0">
                <a:solidFill>
                  <a:srgbClr val="000000"/>
                </a:solidFill>
                <a:effectLst/>
                <a:latin typeface="Cousine"/>
                <a:cs typeface="Cousine" panose="02070409020205020404" pitchFamily="49" charset="0"/>
              </a:rPr>
              <a:t>1. Cross-Entropy Loss</a:t>
            </a:r>
            <a:br>
              <a:rPr lang="en-US" sz="1400" b="1" i="0">
                <a:effectLst/>
                <a:latin typeface="Cousine" panose="02070409020205020404" pitchFamily="49" charset="0"/>
                <a:cs typeface="Cousine" panose="02070409020205020404" pitchFamily="49" charset="0"/>
              </a:rPr>
            </a:br>
            <a:r>
              <a:rPr lang="en-US" sz="1400" b="1" i="0">
                <a:solidFill>
                  <a:srgbClr val="000000"/>
                </a:solidFill>
                <a:effectLst/>
                <a:latin typeface="Cousine"/>
                <a:cs typeface="Cousine" panose="02070409020205020404" pitchFamily="49" charset="0"/>
              </a:rPr>
              <a:t>2. Masked Language Model</a:t>
            </a:r>
            <a:br>
              <a:rPr lang="en-US" sz="1400" b="1" i="0">
                <a:effectLst/>
                <a:latin typeface="Cousine" panose="02070409020205020404" pitchFamily="49" charset="0"/>
                <a:cs typeface="Cousine" panose="02070409020205020404" pitchFamily="49" charset="0"/>
              </a:rPr>
            </a:br>
            <a:r>
              <a:rPr lang="en-US" sz="1400" b="1" i="0">
                <a:solidFill>
                  <a:srgbClr val="000000"/>
                </a:solidFill>
                <a:effectLst/>
                <a:latin typeface="Cousine"/>
                <a:cs typeface="Cousine" panose="02070409020205020404" pitchFamily="49" charset="0"/>
              </a:rPr>
              <a:t>3. Reinforcement Learning</a:t>
            </a:r>
            <a:br>
              <a:rPr lang="en-US" sz="1400" b="1" i="0">
                <a:effectLst/>
                <a:latin typeface="Cousine" panose="02070409020205020404" pitchFamily="49" charset="0"/>
                <a:cs typeface="Cousine" panose="02070409020205020404" pitchFamily="49" charset="0"/>
              </a:rPr>
            </a:br>
            <a:r>
              <a:rPr lang="en-US" sz="1400" b="1" i="0">
                <a:solidFill>
                  <a:srgbClr val="000000"/>
                </a:solidFill>
                <a:effectLst/>
                <a:latin typeface="Cousine"/>
                <a:cs typeface="Cousine" panose="02070409020205020404" pitchFamily="49" charset="0"/>
              </a:rPr>
              <a:t>4. </a:t>
            </a:r>
            <a:r>
              <a:rPr lang="en-US" sz="1400" b="1">
                <a:solidFill>
                  <a:srgbClr val="000000"/>
                </a:solidFill>
                <a:latin typeface="Cousine"/>
                <a:cs typeface="Cousine" panose="02070409020205020404" pitchFamily="49" charset="0"/>
              </a:rPr>
              <a:t>Vision Language Pretraining</a:t>
            </a:r>
            <a:r>
              <a:rPr lang="en-US" sz="1400">
                <a:latin typeface="Cousine"/>
                <a:cs typeface="Cousine" panose="02070409020205020404" pitchFamily="49" charset="0"/>
              </a:rPr>
              <a:t> </a:t>
            </a:r>
            <a:endParaRPr lang="en-US" sz="1400">
              <a:latin typeface="Cousine" panose="02070409020205020404" pitchFamily="49" charset="0"/>
              <a:cs typeface="Cousine" panose="02070409020205020404" pitchFamily="49" charset="0"/>
            </a:endParaRPr>
          </a:p>
        </p:txBody>
      </p:sp>
      <p:sp>
        <p:nvSpPr>
          <p:cNvPr id="32" name="Rectangle 31">
            <a:extLst>
              <a:ext uri="{FF2B5EF4-FFF2-40B4-BE49-F238E27FC236}">
                <a16:creationId xmlns:a16="http://schemas.microsoft.com/office/drawing/2014/main" id="{70523C40-974F-685C-B932-D50C1A8301B3}"/>
              </a:ext>
            </a:extLst>
          </p:cNvPr>
          <p:cNvSpPr/>
          <p:nvPr/>
        </p:nvSpPr>
        <p:spPr>
          <a:xfrm>
            <a:off x="9238886" y="3531785"/>
            <a:ext cx="2719053" cy="625887"/>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Cousine"/>
                <a:cs typeface="Cousine" panose="02070409020205020404" pitchFamily="49" charset="0"/>
              </a:rPr>
              <a:t>“</a:t>
            </a:r>
            <a:r>
              <a:rPr lang="vi-VN" sz="1200" err="1">
                <a:solidFill>
                  <a:schemeClr val="bg1"/>
                </a:solidFill>
                <a:latin typeface="Cousine" panose="02070409020205020404" pitchFamily="49" charset="0"/>
                <a:cs typeface="Cousine" panose="02070409020205020404" pitchFamily="49" charset="0"/>
              </a:rPr>
              <a:t>Người</a:t>
            </a:r>
            <a:r>
              <a:rPr lang="vi-VN" sz="1200">
                <a:solidFill>
                  <a:schemeClr val="bg1"/>
                </a:solidFill>
                <a:latin typeface="Cousine" panose="02070409020205020404" pitchFamily="49" charset="0"/>
                <a:cs typeface="Cousine" panose="02070409020205020404" pitchFamily="49" charset="0"/>
              </a:rPr>
              <a:t> </a:t>
            </a:r>
            <a:r>
              <a:rPr lang="vi-VN" sz="1200" err="1">
                <a:solidFill>
                  <a:schemeClr val="bg1"/>
                </a:solidFill>
                <a:latin typeface="Cousine" panose="02070409020205020404" pitchFamily="49" charset="0"/>
                <a:cs typeface="Cousine" panose="02070409020205020404" pitchFamily="49" charset="0"/>
              </a:rPr>
              <a:t>đàn</a:t>
            </a:r>
            <a:r>
              <a:rPr lang="vi-VN" sz="1200">
                <a:solidFill>
                  <a:schemeClr val="bg1"/>
                </a:solidFill>
                <a:latin typeface="Cousine" panose="02070409020205020404" pitchFamily="49" charset="0"/>
                <a:cs typeface="Cousine" panose="02070409020205020404" pitchFamily="49" charset="0"/>
              </a:rPr>
              <a:t> ông </a:t>
            </a:r>
            <a:r>
              <a:rPr lang="vi-VN" sz="1200" err="1">
                <a:solidFill>
                  <a:schemeClr val="bg1"/>
                </a:solidFill>
                <a:latin typeface="Cousine" panose="02070409020205020404" pitchFamily="49" charset="0"/>
                <a:cs typeface="Cousine" panose="02070409020205020404" pitchFamily="49" charset="0"/>
              </a:rPr>
              <a:t>áo</a:t>
            </a:r>
            <a:r>
              <a:rPr lang="vi-VN" sz="1200">
                <a:solidFill>
                  <a:schemeClr val="bg1"/>
                </a:solidFill>
                <a:latin typeface="Cousine" panose="02070409020205020404" pitchFamily="49" charset="0"/>
                <a:cs typeface="Cousine" panose="02070409020205020404" pitchFamily="49" charset="0"/>
              </a:rPr>
              <a:t> v</a:t>
            </a:r>
            <a:r>
              <a:rPr lang="en-US" sz="1200">
                <a:solidFill>
                  <a:schemeClr val="bg1"/>
                </a:solidFill>
                <a:latin typeface="Cousine"/>
                <a:cs typeface="Cousine" panose="02070409020205020404" pitchFamily="49" charset="0"/>
              </a:rPr>
              <a:t>à</a:t>
            </a:r>
            <a:r>
              <a:rPr lang="vi-VN" sz="1200" err="1">
                <a:solidFill>
                  <a:schemeClr val="bg1"/>
                </a:solidFill>
                <a:latin typeface="Cousine" panose="02070409020205020404" pitchFamily="49" charset="0"/>
                <a:cs typeface="Cousine" panose="02070409020205020404" pitchFamily="49" charset="0"/>
              </a:rPr>
              <a:t>ng</a:t>
            </a:r>
            <a:r>
              <a:rPr lang="vi-VN" sz="1200">
                <a:solidFill>
                  <a:schemeClr val="bg1"/>
                </a:solidFill>
                <a:latin typeface="Cousine" panose="02070409020205020404" pitchFamily="49" charset="0"/>
                <a:cs typeface="Cousine" panose="02070409020205020404" pitchFamily="49" charset="0"/>
              </a:rPr>
              <a:t> đang chơi</a:t>
            </a:r>
            <a:r>
              <a:rPr lang="en-US" sz="1200">
                <a:solidFill>
                  <a:schemeClr val="bg1"/>
                </a:solidFill>
                <a:latin typeface="Cousine" panose="02070409020205020404" pitchFamily="49" charset="0"/>
                <a:cs typeface="Cousine" panose="02070409020205020404" pitchFamily="49" charset="0"/>
              </a:rPr>
              <a:t> </a:t>
            </a:r>
            <a:r>
              <a:rPr lang="vi-VN" sz="1200">
                <a:solidFill>
                  <a:schemeClr val="bg1"/>
                </a:solidFill>
                <a:latin typeface="Cousine" panose="02070409020205020404" pitchFamily="49" charset="0"/>
                <a:cs typeface="Cousine" panose="02070409020205020404" pitchFamily="49" charset="0"/>
              </a:rPr>
              <a:t>tennis t</a:t>
            </a:r>
            <a:r>
              <a:rPr lang="en-US" sz="1200">
                <a:solidFill>
                  <a:schemeClr val="bg1"/>
                </a:solidFill>
                <a:latin typeface="Cousine"/>
                <a:cs typeface="Cousine" panose="02070409020205020404" pitchFamily="49" charset="0"/>
              </a:rPr>
              <a:t>r</a:t>
            </a:r>
            <a:r>
              <a:rPr lang="vi-VN" sz="1200" err="1">
                <a:solidFill>
                  <a:schemeClr val="bg1"/>
                </a:solidFill>
                <a:latin typeface="Cousine" panose="02070409020205020404" pitchFamily="49" charset="0"/>
                <a:cs typeface="Cousine" panose="02070409020205020404" pitchFamily="49" charset="0"/>
              </a:rPr>
              <a:t>ên</a:t>
            </a:r>
            <a:r>
              <a:rPr lang="vi-VN" sz="1200">
                <a:solidFill>
                  <a:schemeClr val="bg1"/>
                </a:solidFill>
                <a:latin typeface="Cousine" panose="02070409020205020404" pitchFamily="49" charset="0"/>
                <a:cs typeface="Cousine" panose="02070409020205020404" pitchFamily="49" charset="0"/>
              </a:rPr>
              <a:t> sân</a:t>
            </a:r>
            <a:r>
              <a:rPr lang="en-US" sz="1200">
                <a:solidFill>
                  <a:schemeClr val="bg1"/>
                </a:solidFill>
                <a:latin typeface="Cousine"/>
                <a:cs typeface="Cousine" panose="02070409020205020404" pitchFamily="49" charset="0"/>
              </a:rPr>
              <a:t>.</a:t>
            </a:r>
            <a:r>
              <a:rPr lang="en-US" sz="1200">
                <a:latin typeface="Cousine"/>
                <a:cs typeface="Cousine" panose="02070409020205020404" pitchFamily="49" charset="0"/>
              </a:rPr>
              <a:t>”</a:t>
            </a:r>
          </a:p>
        </p:txBody>
      </p:sp>
      <p:sp>
        <p:nvSpPr>
          <p:cNvPr id="38" name="TextBox 37">
            <a:extLst>
              <a:ext uri="{FF2B5EF4-FFF2-40B4-BE49-F238E27FC236}">
                <a16:creationId xmlns:a16="http://schemas.microsoft.com/office/drawing/2014/main" id="{2815091B-CB6E-F319-50F8-C2A8A0BE7A17}"/>
              </a:ext>
            </a:extLst>
          </p:cNvPr>
          <p:cNvSpPr txBox="1"/>
          <p:nvPr/>
        </p:nvSpPr>
        <p:spPr>
          <a:xfrm>
            <a:off x="609601" y="482600"/>
            <a:ext cx="2725589" cy="1077218"/>
          </a:xfrm>
          <a:prstGeom prst="rect">
            <a:avLst/>
          </a:prstGeom>
          <a:noFill/>
        </p:spPr>
        <p:txBody>
          <a:bodyPr wrap="square" lIns="91440" tIns="45720" rIns="91440" bIns="45720" rtlCol="0" anchor="t">
            <a:spAutoFit/>
          </a:bodyPr>
          <a:lstStyle/>
          <a:p>
            <a:r>
              <a:rPr lang="en-US" sz="3200" b="1">
                <a:solidFill>
                  <a:schemeClr val="bg1"/>
                </a:solidFill>
                <a:latin typeface="Cousine" panose="02070409020205020404" pitchFamily="49" charset="0"/>
                <a:cs typeface="Cousine" panose="02070409020205020404" pitchFamily="49" charset="0"/>
              </a:rPr>
              <a:t>Relevant Approaches</a:t>
            </a:r>
          </a:p>
        </p:txBody>
      </p:sp>
      <p:sp>
        <p:nvSpPr>
          <p:cNvPr id="39" name="TextBox 38">
            <a:extLst>
              <a:ext uri="{FF2B5EF4-FFF2-40B4-BE49-F238E27FC236}">
                <a16:creationId xmlns:a16="http://schemas.microsoft.com/office/drawing/2014/main" id="{DC180923-AA69-9CAA-1404-E9B760D6E141}"/>
              </a:ext>
            </a:extLst>
          </p:cNvPr>
          <p:cNvSpPr txBox="1"/>
          <p:nvPr/>
        </p:nvSpPr>
        <p:spPr>
          <a:xfrm>
            <a:off x="373196" y="5870579"/>
            <a:ext cx="11445608" cy="338554"/>
          </a:xfrm>
          <a:prstGeom prst="rect">
            <a:avLst/>
          </a:prstGeom>
          <a:noFill/>
        </p:spPr>
        <p:txBody>
          <a:bodyPr wrap="square" rtlCol="0">
            <a:spAutoFit/>
          </a:bodyPr>
          <a:lstStyle/>
          <a:p>
            <a:pPr algn="ctr"/>
            <a:r>
              <a:rPr lang="en-US" sz="1600" b="0" i="0">
                <a:solidFill>
                  <a:schemeClr val="bg1"/>
                </a:solidFill>
                <a:effectLst/>
                <a:latin typeface="Cousine" panose="02070409020205020404" pitchFamily="49" charset="0"/>
                <a:cs typeface="Cousine" panose="02070409020205020404" pitchFamily="49" charset="0"/>
              </a:rPr>
              <a:t>Overview of the image captioning task and a simple taxonomy of the most relevant approaches</a:t>
            </a:r>
            <a:r>
              <a:rPr lang="en-US" sz="1600">
                <a:solidFill>
                  <a:schemeClr val="bg1"/>
                </a:solidFill>
                <a:latin typeface="Cousine" panose="02070409020205020404" pitchFamily="49" charset="0"/>
                <a:cs typeface="Cousine" panose="02070409020205020404" pitchFamily="49" charset="0"/>
              </a:rPr>
              <a:t> </a:t>
            </a:r>
          </a:p>
        </p:txBody>
      </p:sp>
      <p:sp>
        <p:nvSpPr>
          <p:cNvPr id="40" name="Slide Number Placeholder 1">
            <a:extLst>
              <a:ext uri="{FF2B5EF4-FFF2-40B4-BE49-F238E27FC236}">
                <a16:creationId xmlns:a16="http://schemas.microsoft.com/office/drawing/2014/main" id="{50F95644-9F59-4729-2A2C-A5F67520BACC}"/>
              </a:ext>
            </a:extLst>
          </p:cNvPr>
          <p:cNvSpPr>
            <a:spLocks noGrp="1"/>
          </p:cNvSpPr>
          <p:nvPr>
            <p:ph type="sldNum" idx="12"/>
          </p:nvPr>
        </p:nvSpPr>
        <p:spPr>
          <a:xfrm>
            <a:off x="11364209" y="6188756"/>
            <a:ext cx="614800" cy="389200"/>
          </a:xfrm>
        </p:spPr>
        <p:txBody>
          <a:bodyPr/>
          <a:lstStyle/>
          <a:p>
            <a:fld id="{00000000-1234-1234-1234-123412341234}" type="slidenum">
              <a:rPr lang="en" smtClean="0">
                <a:latin typeface="Cousine" panose="02070409020205020404" pitchFamily="49" charset="0"/>
                <a:cs typeface="Cousine" panose="02070409020205020404" pitchFamily="49" charset="0"/>
              </a:rPr>
              <a:pPr/>
              <a:t>8</a:t>
            </a:fld>
            <a:endParaRPr lang="en">
              <a:latin typeface="Cousine" panose="02070409020205020404" pitchFamily="49" charset="0"/>
              <a:cs typeface="Cousine" panose="02070409020205020404" pitchFamily="49" charset="0"/>
            </a:endParaRPr>
          </a:p>
        </p:txBody>
      </p:sp>
    </p:spTree>
    <p:extLst>
      <p:ext uri="{BB962C8B-B14F-4D97-AF65-F5344CB8AC3E}">
        <p14:creationId xmlns:p14="http://schemas.microsoft.com/office/powerpoint/2010/main" val="3987566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3B9B30-AEB4-848D-5C99-7112FAAEDF3D}"/>
              </a:ext>
            </a:extLst>
          </p:cNvPr>
          <p:cNvSpPr>
            <a:spLocks noGrp="1"/>
          </p:cNvSpPr>
          <p:nvPr>
            <p:ph type="sldNum" idx="12"/>
          </p:nvPr>
        </p:nvSpPr>
        <p:spPr/>
        <p:txBody>
          <a:bodyPr/>
          <a:lstStyle/>
          <a:p>
            <a:fld id="{00000000-1234-1234-1234-123412341234}" type="slidenum">
              <a:rPr lang="en" smtClean="0"/>
              <a:pPr/>
              <a:t>9</a:t>
            </a:fld>
            <a:endParaRPr lang="en"/>
          </a:p>
        </p:txBody>
      </p:sp>
      <p:sp>
        <p:nvSpPr>
          <p:cNvPr id="3" name="TextBox 2">
            <a:extLst>
              <a:ext uri="{FF2B5EF4-FFF2-40B4-BE49-F238E27FC236}">
                <a16:creationId xmlns:a16="http://schemas.microsoft.com/office/drawing/2014/main" id="{13043675-1107-9EA2-81DD-6A04097FF2AA}"/>
              </a:ext>
            </a:extLst>
          </p:cNvPr>
          <p:cNvSpPr txBox="1"/>
          <p:nvPr/>
        </p:nvSpPr>
        <p:spPr>
          <a:xfrm>
            <a:off x="609600" y="482600"/>
            <a:ext cx="4381499" cy="584775"/>
          </a:xfrm>
          <a:prstGeom prst="rect">
            <a:avLst/>
          </a:prstGeom>
          <a:noFill/>
        </p:spPr>
        <p:txBody>
          <a:bodyPr wrap="square" rtlCol="0">
            <a:spAutoFit/>
          </a:bodyPr>
          <a:lstStyle/>
          <a:p>
            <a:r>
              <a:rPr lang="en-US" sz="3200" b="1">
                <a:solidFill>
                  <a:schemeClr val="bg1"/>
                </a:solidFill>
                <a:latin typeface="Cousine"/>
                <a:cs typeface="Cousine" panose="020B0604020202020204" charset="0"/>
              </a:rPr>
              <a:t>Some SOTA Methods</a:t>
            </a:r>
            <a:endParaRPr lang="en-US" sz="3200" b="1">
              <a:solidFill>
                <a:schemeClr val="bg1"/>
              </a:solidFill>
              <a:latin typeface="Cousine" panose="020B0604020202020204" charset="0"/>
              <a:cs typeface="Cousine" panose="020B0604020202020204" charset="0"/>
            </a:endParaRPr>
          </a:p>
        </p:txBody>
      </p:sp>
      <p:pic>
        <p:nvPicPr>
          <p:cNvPr id="4" name="Picture 3">
            <a:extLst>
              <a:ext uri="{FF2B5EF4-FFF2-40B4-BE49-F238E27FC236}">
                <a16:creationId xmlns:a16="http://schemas.microsoft.com/office/drawing/2014/main" id="{F5163C3E-5070-5DEE-ADC2-524BAC2D0706}"/>
              </a:ext>
            </a:extLst>
          </p:cNvPr>
          <p:cNvPicPr>
            <a:picLocks noChangeAspect="1"/>
          </p:cNvPicPr>
          <p:nvPr/>
        </p:nvPicPr>
        <p:blipFill>
          <a:blip r:embed="rId2"/>
          <a:stretch>
            <a:fillRect/>
          </a:stretch>
        </p:blipFill>
        <p:spPr>
          <a:xfrm>
            <a:off x="978716" y="1067375"/>
            <a:ext cx="10234569" cy="5201289"/>
          </a:xfrm>
          <a:prstGeom prst="rect">
            <a:avLst/>
          </a:prstGeom>
          <a:ln>
            <a:solidFill>
              <a:schemeClr val="bg1"/>
            </a:solidFill>
          </a:ln>
        </p:spPr>
      </p:pic>
    </p:spTree>
    <p:extLst>
      <p:ext uri="{BB962C8B-B14F-4D97-AF65-F5344CB8AC3E}">
        <p14:creationId xmlns:p14="http://schemas.microsoft.com/office/powerpoint/2010/main" val="1360033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FILL" val="a1"/>
</p:tagLst>
</file>

<file path=ppt/tags/tag2.xml><?xml version="1.0" encoding="utf-8"?>
<p:tagLst xmlns:a="http://schemas.openxmlformats.org/drawingml/2006/main" xmlns:r="http://schemas.openxmlformats.org/officeDocument/2006/relationships" xmlns:p="http://schemas.openxmlformats.org/presentationml/2006/main">
  <p:tag name="FILL" val="a1"/>
</p:tagLst>
</file>

<file path=ppt/tags/tag3.xml><?xml version="1.0" encoding="utf-8"?>
<p:tagLst xmlns:a="http://schemas.openxmlformats.org/drawingml/2006/main" xmlns:r="http://schemas.openxmlformats.org/officeDocument/2006/relationships" xmlns:p="http://schemas.openxmlformats.org/presentationml/2006/main">
  <p:tag name="FILL" val="a2"/>
</p:tagLst>
</file>

<file path=ppt/tags/tag4.xml><?xml version="1.0" encoding="utf-8"?>
<p:tagLst xmlns:a="http://schemas.openxmlformats.org/drawingml/2006/main" xmlns:r="http://schemas.openxmlformats.org/officeDocument/2006/relationships" xmlns:p="http://schemas.openxmlformats.org/presentationml/2006/main">
  <p:tag name="FILL" val="a1"/>
</p:tagLst>
</file>

<file path=ppt/tags/tag5.xml><?xml version="1.0" encoding="utf-8"?>
<p:tagLst xmlns:a="http://schemas.openxmlformats.org/drawingml/2006/main" xmlns:r="http://schemas.openxmlformats.org/officeDocument/2006/relationships" xmlns:p="http://schemas.openxmlformats.org/presentationml/2006/main">
  <p:tag name="FILL" val="a1"/>
</p:tagLst>
</file>

<file path=ppt/tags/tag6.xml><?xml version="1.0" encoding="utf-8"?>
<p:tagLst xmlns:a="http://schemas.openxmlformats.org/drawingml/2006/main" xmlns:r="http://schemas.openxmlformats.org/officeDocument/2006/relationships" xmlns:p="http://schemas.openxmlformats.org/presentationml/2006/main">
  <p:tag name="TAG" val="1"/>
</p:tagLst>
</file>

<file path=ppt/theme/theme1.xml><?xml version="1.0" encoding="utf-8"?>
<a:theme xmlns:a="http://schemas.openxmlformats.org/drawingml/2006/main" name="1_Valentine template">
  <a:themeElements>
    <a:clrScheme name="Custom 347">
      <a:dk1>
        <a:srgbClr val="000000"/>
      </a:dk1>
      <a:lt1>
        <a:srgbClr val="FFFFFF"/>
      </a:lt1>
      <a:dk2>
        <a:srgbClr val="565F6F"/>
      </a:dk2>
      <a:lt2>
        <a:srgbClr val="DFE3E9"/>
      </a:lt2>
      <a:accent1>
        <a:srgbClr val="3D85C6"/>
      </a:accent1>
      <a:accent2>
        <a:srgbClr val="6FA8DC"/>
      </a:accent2>
      <a:accent3>
        <a:srgbClr val="9FC5E8"/>
      </a:accent3>
      <a:accent4>
        <a:srgbClr val="CFE2F3"/>
      </a:accent4>
      <a:accent5>
        <a:srgbClr val="D9D9D9"/>
      </a:accent5>
      <a:accent6>
        <a:srgbClr val="99999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9Slide.vn</Template>
  <TotalTime>255</TotalTime>
  <Words>3153</Words>
  <Application>Microsoft Office PowerPoint</Application>
  <PresentationFormat>Widescreen</PresentationFormat>
  <Paragraphs>323</Paragraphs>
  <Slides>41</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Cousine</vt:lpstr>
      <vt:lpstr>1_Valentine template</vt:lpstr>
      <vt:lpstr>Fast and Simple Image Captioning model using CLIP &amp; GPT-2</vt:lpstr>
      <vt:lpstr>PowerPoint Presentation</vt:lpstr>
      <vt:lpstr>GIỚI THIỆU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ClipCap CLIP Prefix for Image Captioning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QUẢ THỰC NGHIỆM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9Slide.vn</dc:subject>
  <dc:creator>PND280</dc:creator>
  <cp:keywords>9Slide</cp:keywords>
  <dc:description>9Slide.vn</dc:description>
  <cp:lastModifiedBy>Pham Duong</cp:lastModifiedBy>
  <cp:revision>1</cp:revision>
  <dcterms:created xsi:type="dcterms:W3CDTF">2022-05-27T04:52:44Z</dcterms:created>
  <dcterms:modified xsi:type="dcterms:W3CDTF">2022-06-27T08:42:17Z</dcterms:modified>
  <cp:category>9Slide.vn</cp:category>
  <cp:contentStatus>9Slide</cp:contentStatus>
</cp:coreProperties>
</file>